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8.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9.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0.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1.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2.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13.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4.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media/image142.jpg" ContentType="image/jpg"/>
  <Override PartName="/ppt/media/image173.jpg" ContentType="image/jpg"/>
  <Override PartName="/ppt/media/image233.jpg" ContentType="image/jpg"/>
  <Override PartName="/ppt/media/image234.jpg" ContentType="image/jpg"/>
  <Override PartName="/ppt/media/image243.jpg" ContentType="image/jpg"/>
  <Override PartName="/ppt/media/image329.jpg" ContentType="image/jpg"/>
  <Override PartName="/ppt/media/image331.jpg" ContentType="image/jpg"/>
  <Override PartName="/ppt/media/image368.jpg" ContentType="image/jpg"/>
  <Override PartName="/ppt/media/image382.jpg" ContentType="image/jpg"/>
  <Override PartName="/ppt/media/image383.jpg" ContentType="image/jpg"/>
  <Override PartName="/ppt/media/image404.jpg" ContentType="image/jpg"/>
  <Override PartName="/ppt/media/image413.jpg" ContentType="image/jpg"/>
  <Override PartName="/ppt/media/image420.jpg" ContentType="image/jpg"/>
  <Override PartName="/ppt/media/image421.jpg" ContentType="image/jpg"/>
  <Override PartName="/ppt/tags/tag4.xml" ContentType="application/vnd.openxmlformats-officedocument.presentationml.tags+xml"/>
  <Override PartName="/ppt/notesSlides/notesSlide12.xml" ContentType="application/vnd.openxmlformats-officedocument.presentationml.notesSlide+xml"/>
  <Override PartName="/ppt/media/image480.jpg" ContentType="image/jpg"/>
  <Override PartName="/ppt/media/image481.jpg" ContentType="image/jpg"/>
  <Override PartName="/ppt/media/image483.jpg" ContentType="image/jpg"/>
  <Override PartName="/ppt/media/image485.jpg" ContentType="image/jpg"/>
  <Override PartName="/ppt/media/image495.jpg" ContentType="image/jpg"/>
  <Override PartName="/ppt/media/image522.jpg" ContentType="image/jp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3" r:id="rId5"/>
    <p:sldMasterId id="2147483695" r:id="rId6"/>
    <p:sldMasterId id="2147483724" r:id="rId7"/>
    <p:sldMasterId id="2147483738" r:id="rId8"/>
    <p:sldMasterId id="2147483754" r:id="rId9"/>
    <p:sldMasterId id="2147483787" r:id="rId10"/>
    <p:sldMasterId id="2147483804" r:id="rId11"/>
    <p:sldMasterId id="2147483816" r:id="rId12"/>
    <p:sldMasterId id="2147483851" r:id="rId13"/>
    <p:sldMasterId id="2147483855" r:id="rId14"/>
    <p:sldMasterId id="2147483864" r:id="rId15"/>
    <p:sldMasterId id="2147483895" r:id="rId16"/>
    <p:sldMasterId id="2147483901" r:id="rId17"/>
    <p:sldMasterId id="2147483931" r:id="rId18"/>
  </p:sldMasterIdLst>
  <p:notesMasterIdLst>
    <p:notesMasterId r:id="rId137"/>
  </p:notesMasterIdLst>
  <p:sldIdLst>
    <p:sldId id="4527" r:id="rId19"/>
    <p:sldId id="2076137168" r:id="rId20"/>
    <p:sldId id="3749" r:id="rId21"/>
    <p:sldId id="2076137145" r:id="rId22"/>
    <p:sldId id="10836" r:id="rId23"/>
    <p:sldId id="262" r:id="rId24"/>
    <p:sldId id="4574" r:id="rId25"/>
    <p:sldId id="2076137152" r:id="rId26"/>
    <p:sldId id="10289" r:id="rId27"/>
    <p:sldId id="10117" r:id="rId28"/>
    <p:sldId id="10338" r:id="rId29"/>
    <p:sldId id="2076137165" r:id="rId30"/>
    <p:sldId id="2076137174" r:id="rId31"/>
    <p:sldId id="2076136517" r:id="rId32"/>
    <p:sldId id="258" r:id="rId33"/>
    <p:sldId id="10296" r:id="rId34"/>
    <p:sldId id="10840" r:id="rId35"/>
    <p:sldId id="260" r:id="rId36"/>
    <p:sldId id="261" r:id="rId37"/>
    <p:sldId id="2076137177" r:id="rId38"/>
    <p:sldId id="2076137170" r:id="rId39"/>
    <p:sldId id="2076137171" r:id="rId40"/>
    <p:sldId id="2076137169" r:id="rId41"/>
    <p:sldId id="265" r:id="rId42"/>
    <p:sldId id="264" r:id="rId43"/>
    <p:sldId id="269" r:id="rId44"/>
    <p:sldId id="267" r:id="rId45"/>
    <p:sldId id="268" r:id="rId46"/>
    <p:sldId id="2076137179" r:id="rId47"/>
    <p:sldId id="2076137172" r:id="rId48"/>
    <p:sldId id="270" r:id="rId49"/>
    <p:sldId id="271" r:id="rId50"/>
    <p:sldId id="272" r:id="rId51"/>
    <p:sldId id="275" r:id="rId52"/>
    <p:sldId id="276" r:id="rId53"/>
    <p:sldId id="277" r:id="rId54"/>
    <p:sldId id="2076137180" r:id="rId55"/>
    <p:sldId id="2076137173" r:id="rId56"/>
    <p:sldId id="2076137176" r:id="rId57"/>
    <p:sldId id="279" r:id="rId58"/>
    <p:sldId id="280" r:id="rId59"/>
    <p:sldId id="281" r:id="rId60"/>
    <p:sldId id="282" r:id="rId61"/>
    <p:sldId id="283" r:id="rId62"/>
    <p:sldId id="284" r:id="rId63"/>
    <p:sldId id="285" r:id="rId64"/>
    <p:sldId id="286" r:id="rId65"/>
    <p:sldId id="287" r:id="rId66"/>
    <p:sldId id="288" r:id="rId67"/>
    <p:sldId id="291" r:id="rId68"/>
    <p:sldId id="292" r:id="rId69"/>
    <p:sldId id="293" r:id="rId70"/>
    <p:sldId id="2076137181" r:id="rId71"/>
    <p:sldId id="298" r:id="rId72"/>
    <p:sldId id="2076137182" r:id="rId73"/>
    <p:sldId id="300" r:id="rId74"/>
    <p:sldId id="301" r:id="rId75"/>
    <p:sldId id="302" r:id="rId76"/>
    <p:sldId id="303" r:id="rId77"/>
    <p:sldId id="304" r:id="rId78"/>
    <p:sldId id="305" r:id="rId79"/>
    <p:sldId id="2076137219" r:id="rId80"/>
    <p:sldId id="2076137220" r:id="rId81"/>
    <p:sldId id="2076137221" r:id="rId82"/>
    <p:sldId id="2076137222" r:id="rId83"/>
    <p:sldId id="2076137224" r:id="rId84"/>
    <p:sldId id="2076137218" r:id="rId85"/>
    <p:sldId id="2076137223" r:id="rId86"/>
    <p:sldId id="2076137184" r:id="rId87"/>
    <p:sldId id="259" r:id="rId88"/>
    <p:sldId id="2076137185" r:id="rId89"/>
    <p:sldId id="2076137186" r:id="rId90"/>
    <p:sldId id="2076137192" r:id="rId91"/>
    <p:sldId id="2076137201" r:id="rId92"/>
    <p:sldId id="274" r:id="rId93"/>
    <p:sldId id="2076137193" r:id="rId94"/>
    <p:sldId id="2076137194" r:id="rId95"/>
    <p:sldId id="2076137195" r:id="rId96"/>
    <p:sldId id="278" r:id="rId97"/>
    <p:sldId id="2076137196" r:id="rId98"/>
    <p:sldId id="2076137197" r:id="rId99"/>
    <p:sldId id="2076137199" r:id="rId100"/>
    <p:sldId id="2076137198" r:id="rId101"/>
    <p:sldId id="2076137202" r:id="rId102"/>
    <p:sldId id="2076137203" r:id="rId103"/>
    <p:sldId id="273" r:id="rId104"/>
    <p:sldId id="2076137213" r:id="rId105"/>
    <p:sldId id="2076137214" r:id="rId106"/>
    <p:sldId id="2076137200" r:id="rId107"/>
    <p:sldId id="2076137204" r:id="rId108"/>
    <p:sldId id="2076137206" r:id="rId109"/>
    <p:sldId id="2076137207" r:id="rId110"/>
    <p:sldId id="2076137205" r:id="rId111"/>
    <p:sldId id="2076137183" r:id="rId112"/>
    <p:sldId id="10324" r:id="rId113"/>
    <p:sldId id="2076137215" r:id="rId114"/>
    <p:sldId id="2076136561" r:id="rId115"/>
    <p:sldId id="2076137208" r:id="rId116"/>
    <p:sldId id="2076137209" r:id="rId117"/>
    <p:sldId id="263" r:id="rId118"/>
    <p:sldId id="2076137210" r:id="rId119"/>
    <p:sldId id="2076137211" r:id="rId120"/>
    <p:sldId id="266" r:id="rId121"/>
    <p:sldId id="312" r:id="rId122"/>
    <p:sldId id="313" r:id="rId123"/>
    <p:sldId id="314" r:id="rId124"/>
    <p:sldId id="315" r:id="rId125"/>
    <p:sldId id="316" r:id="rId126"/>
    <p:sldId id="317" r:id="rId127"/>
    <p:sldId id="2076137212" r:id="rId128"/>
    <p:sldId id="2076137216" r:id="rId129"/>
    <p:sldId id="306" r:id="rId130"/>
    <p:sldId id="307" r:id="rId131"/>
    <p:sldId id="308" r:id="rId132"/>
    <p:sldId id="309" r:id="rId133"/>
    <p:sldId id="310" r:id="rId134"/>
    <p:sldId id="311" r:id="rId135"/>
    <p:sldId id="2076137217"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9FB84CC-0F6E-491F-9DD0-81A5D9B38D0F}">
          <p14:sldIdLst>
            <p14:sldId id="4527"/>
          </p14:sldIdLst>
        </p14:section>
        <p14:section name="Welcome &amp; Introductions" id="{448DA291-EDB2-4231-AB11-1CDC42D9D523}">
          <p14:sldIdLst>
            <p14:sldId id="2076137168"/>
            <p14:sldId id="3749"/>
            <p14:sldId id="2076137145"/>
            <p14:sldId id="10836"/>
            <p14:sldId id="262"/>
            <p14:sldId id="4574"/>
            <p14:sldId id="2076137152"/>
            <p14:sldId id="10289"/>
            <p14:sldId id="10117"/>
            <p14:sldId id="10338"/>
            <p14:sldId id="2076137165"/>
          </p14:sldIdLst>
        </p14:section>
        <p14:section name="Commn Data Service" id="{73324546-FA3B-47EA-9BA9-61DF314329FB}">
          <p14:sldIdLst>
            <p14:sldId id="2076137174"/>
            <p14:sldId id="2076136517"/>
            <p14:sldId id="258"/>
            <p14:sldId id="10296"/>
            <p14:sldId id="10840"/>
            <p14:sldId id="260"/>
            <p14:sldId id="261"/>
            <p14:sldId id="2076137177"/>
            <p14:sldId id="2076137170"/>
            <p14:sldId id="2076137171"/>
            <p14:sldId id="2076137169"/>
            <p14:sldId id="265"/>
            <p14:sldId id="264"/>
            <p14:sldId id="269"/>
            <p14:sldId id="267"/>
            <p14:sldId id="268"/>
            <p14:sldId id="2076137179"/>
            <p14:sldId id="2076137172"/>
            <p14:sldId id="270"/>
            <p14:sldId id="271"/>
            <p14:sldId id="272"/>
            <p14:sldId id="275"/>
            <p14:sldId id="276"/>
            <p14:sldId id="277"/>
            <p14:sldId id="2076137180"/>
            <p14:sldId id="2076137173"/>
            <p14:sldId id="2076137176"/>
            <p14:sldId id="279"/>
            <p14:sldId id="280"/>
            <p14:sldId id="281"/>
            <p14:sldId id="282"/>
            <p14:sldId id="283"/>
            <p14:sldId id="284"/>
            <p14:sldId id="285"/>
            <p14:sldId id="286"/>
            <p14:sldId id="287"/>
            <p14:sldId id="288"/>
            <p14:sldId id="291"/>
            <p14:sldId id="292"/>
            <p14:sldId id="293"/>
            <p14:sldId id="2076137181"/>
            <p14:sldId id="298"/>
            <p14:sldId id="2076137182"/>
            <p14:sldId id="300"/>
            <p14:sldId id="301"/>
            <p14:sldId id="302"/>
            <p14:sldId id="303"/>
            <p14:sldId id="304"/>
            <p14:sldId id="305"/>
            <p14:sldId id="2076137219"/>
            <p14:sldId id="2076137220"/>
            <p14:sldId id="2076137221"/>
            <p14:sldId id="2076137222"/>
            <p14:sldId id="2076137224"/>
            <p14:sldId id="2076137218"/>
            <p14:sldId id="2076137223"/>
            <p14:sldId id="2076137184"/>
            <p14:sldId id="259"/>
            <p14:sldId id="2076137185"/>
            <p14:sldId id="2076137186"/>
            <p14:sldId id="2076137192"/>
            <p14:sldId id="2076137201"/>
            <p14:sldId id="274"/>
            <p14:sldId id="2076137193"/>
            <p14:sldId id="2076137194"/>
            <p14:sldId id="2076137195"/>
            <p14:sldId id="278"/>
            <p14:sldId id="2076137196"/>
            <p14:sldId id="2076137197"/>
            <p14:sldId id="2076137199"/>
            <p14:sldId id="2076137198"/>
            <p14:sldId id="2076137202"/>
            <p14:sldId id="2076137203"/>
            <p14:sldId id="273"/>
            <p14:sldId id="2076137213"/>
            <p14:sldId id="2076137214"/>
            <p14:sldId id="2076137200"/>
            <p14:sldId id="2076137204"/>
            <p14:sldId id="2076137206"/>
            <p14:sldId id="2076137207"/>
            <p14:sldId id="2076137205"/>
            <p14:sldId id="2076137183"/>
            <p14:sldId id="10324"/>
            <p14:sldId id="2076137215"/>
            <p14:sldId id="2076136561"/>
            <p14:sldId id="2076137208"/>
            <p14:sldId id="2076137209"/>
            <p14:sldId id="263"/>
            <p14:sldId id="2076137210"/>
            <p14:sldId id="2076137211"/>
            <p14:sldId id="266"/>
            <p14:sldId id="312"/>
            <p14:sldId id="313"/>
            <p14:sldId id="314"/>
            <p14:sldId id="315"/>
            <p14:sldId id="316"/>
            <p14:sldId id="317"/>
            <p14:sldId id="2076137212"/>
            <p14:sldId id="2076137216"/>
            <p14:sldId id="306"/>
            <p14:sldId id="307"/>
            <p14:sldId id="308"/>
            <p14:sldId id="309"/>
            <p14:sldId id="310"/>
            <p14:sldId id="311"/>
            <p14:sldId id="20761372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742774"/>
    <a:srgbClr val="A053C3"/>
    <a:srgbClr val="7575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502A6-C9DC-4333-BFAB-338F66A2F19B}" v="30" dt="2020-02-21T09:34:29.4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00" autoAdjust="0"/>
    <p:restoredTop sz="94967" autoAdjust="0"/>
  </p:normalViewPr>
  <p:slideViewPr>
    <p:cSldViewPr snapToGrid="0">
      <p:cViewPr varScale="1">
        <p:scale>
          <a:sx n="81" d="100"/>
          <a:sy n="81" d="100"/>
        </p:scale>
        <p:origin x="85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9.xml"/><Relationship Id="rId21" Type="http://schemas.openxmlformats.org/officeDocument/2006/relationships/slide" Target="slides/slide3.xml"/><Relationship Id="rId42" Type="http://schemas.openxmlformats.org/officeDocument/2006/relationships/slide" Target="slides/slide24.xml"/><Relationship Id="rId63" Type="http://schemas.openxmlformats.org/officeDocument/2006/relationships/slide" Target="slides/slide45.xml"/><Relationship Id="rId84" Type="http://schemas.openxmlformats.org/officeDocument/2006/relationships/slide" Target="slides/slide66.xml"/><Relationship Id="rId138" Type="http://schemas.openxmlformats.org/officeDocument/2006/relationships/presProps" Target="presProps.xml"/><Relationship Id="rId107" Type="http://schemas.openxmlformats.org/officeDocument/2006/relationships/slide" Target="slides/slide89.xml"/><Relationship Id="rId11" Type="http://schemas.openxmlformats.org/officeDocument/2006/relationships/slideMaster" Target="slideMasters/slideMaster8.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slide" Target="slides/slide61.xml"/><Relationship Id="rId102" Type="http://schemas.openxmlformats.org/officeDocument/2006/relationships/slide" Target="slides/slide84.xml"/><Relationship Id="rId123" Type="http://schemas.openxmlformats.org/officeDocument/2006/relationships/slide" Target="slides/slide105.xml"/><Relationship Id="rId128" Type="http://schemas.openxmlformats.org/officeDocument/2006/relationships/slide" Target="slides/slide110.xml"/><Relationship Id="rId5" Type="http://schemas.openxmlformats.org/officeDocument/2006/relationships/slideMaster" Target="slideMasters/slideMaster2.xml"/><Relationship Id="rId90" Type="http://schemas.openxmlformats.org/officeDocument/2006/relationships/slide" Target="slides/slide72.xml"/><Relationship Id="rId95" Type="http://schemas.openxmlformats.org/officeDocument/2006/relationships/slide" Target="slides/slide77.xml"/><Relationship Id="rId22" Type="http://schemas.openxmlformats.org/officeDocument/2006/relationships/slide" Target="slides/slide4.xml"/><Relationship Id="rId27" Type="http://schemas.openxmlformats.org/officeDocument/2006/relationships/slide" Target="slides/slide9.xml"/><Relationship Id="rId43" Type="http://schemas.openxmlformats.org/officeDocument/2006/relationships/slide" Target="slides/slide25.xml"/><Relationship Id="rId48" Type="http://schemas.openxmlformats.org/officeDocument/2006/relationships/slide" Target="slides/slide30.xml"/><Relationship Id="rId64" Type="http://schemas.openxmlformats.org/officeDocument/2006/relationships/slide" Target="slides/slide46.xml"/><Relationship Id="rId69" Type="http://schemas.openxmlformats.org/officeDocument/2006/relationships/slide" Target="slides/slide51.xml"/><Relationship Id="rId113" Type="http://schemas.openxmlformats.org/officeDocument/2006/relationships/slide" Target="slides/slide95.xml"/><Relationship Id="rId118" Type="http://schemas.openxmlformats.org/officeDocument/2006/relationships/slide" Target="slides/slide100.xml"/><Relationship Id="rId134" Type="http://schemas.openxmlformats.org/officeDocument/2006/relationships/slide" Target="slides/slide116.xml"/><Relationship Id="rId139" Type="http://schemas.openxmlformats.org/officeDocument/2006/relationships/viewProps" Target="viewProps.xml"/><Relationship Id="rId80" Type="http://schemas.openxmlformats.org/officeDocument/2006/relationships/slide" Target="slides/slide62.xml"/><Relationship Id="rId85" Type="http://schemas.openxmlformats.org/officeDocument/2006/relationships/slide" Target="slides/slide67.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5.xml"/><Relationship Id="rId38" Type="http://schemas.openxmlformats.org/officeDocument/2006/relationships/slide" Target="slides/slide20.xml"/><Relationship Id="rId59" Type="http://schemas.openxmlformats.org/officeDocument/2006/relationships/slide" Target="slides/slide41.xml"/><Relationship Id="rId103" Type="http://schemas.openxmlformats.org/officeDocument/2006/relationships/slide" Target="slides/slide85.xml"/><Relationship Id="rId108" Type="http://schemas.openxmlformats.org/officeDocument/2006/relationships/slide" Target="slides/slide90.xml"/><Relationship Id="rId124" Type="http://schemas.openxmlformats.org/officeDocument/2006/relationships/slide" Target="slides/slide106.xml"/><Relationship Id="rId129" Type="http://schemas.openxmlformats.org/officeDocument/2006/relationships/slide" Target="slides/slide111.xml"/><Relationship Id="rId54" Type="http://schemas.openxmlformats.org/officeDocument/2006/relationships/slide" Target="slides/slide36.xml"/><Relationship Id="rId70" Type="http://schemas.openxmlformats.org/officeDocument/2006/relationships/slide" Target="slides/slide52.xml"/><Relationship Id="rId75" Type="http://schemas.openxmlformats.org/officeDocument/2006/relationships/slide" Target="slides/slide57.xml"/><Relationship Id="rId91" Type="http://schemas.openxmlformats.org/officeDocument/2006/relationships/slide" Target="slides/slide73.xml"/><Relationship Id="rId96" Type="http://schemas.openxmlformats.org/officeDocument/2006/relationships/slide" Target="slides/slide78.xml"/><Relationship Id="rId14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5.xml"/><Relationship Id="rId28" Type="http://schemas.openxmlformats.org/officeDocument/2006/relationships/slide" Target="slides/slide10.xml"/><Relationship Id="rId49" Type="http://schemas.openxmlformats.org/officeDocument/2006/relationships/slide" Target="slides/slide31.xml"/><Relationship Id="rId114" Type="http://schemas.openxmlformats.org/officeDocument/2006/relationships/slide" Target="slides/slide96.xml"/><Relationship Id="rId119" Type="http://schemas.openxmlformats.org/officeDocument/2006/relationships/slide" Target="slides/slide101.xml"/><Relationship Id="rId44" Type="http://schemas.openxmlformats.org/officeDocument/2006/relationships/slide" Target="slides/slide26.xml"/><Relationship Id="rId60" Type="http://schemas.openxmlformats.org/officeDocument/2006/relationships/slide" Target="slides/slide42.xml"/><Relationship Id="rId65" Type="http://schemas.openxmlformats.org/officeDocument/2006/relationships/slide" Target="slides/slide47.xml"/><Relationship Id="rId81" Type="http://schemas.openxmlformats.org/officeDocument/2006/relationships/slide" Target="slides/slide63.xml"/><Relationship Id="rId86" Type="http://schemas.openxmlformats.org/officeDocument/2006/relationships/slide" Target="slides/slide68.xml"/><Relationship Id="rId130" Type="http://schemas.openxmlformats.org/officeDocument/2006/relationships/slide" Target="slides/slide112.xml"/><Relationship Id="rId135" Type="http://schemas.openxmlformats.org/officeDocument/2006/relationships/slide" Target="slides/slide117.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109" Type="http://schemas.openxmlformats.org/officeDocument/2006/relationships/slide" Target="slides/slide9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slide" Target="slides/slide86.xml"/><Relationship Id="rId120" Type="http://schemas.openxmlformats.org/officeDocument/2006/relationships/slide" Target="slides/slide102.xml"/><Relationship Id="rId125" Type="http://schemas.openxmlformats.org/officeDocument/2006/relationships/slide" Target="slides/slide107.xml"/><Relationship Id="rId141"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customXml" Target="../customXml/item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openxmlformats.org/officeDocument/2006/relationships/slide" Target="slides/slide92.xml"/><Relationship Id="rId115" Type="http://schemas.openxmlformats.org/officeDocument/2006/relationships/slide" Target="slides/slide97.xml"/><Relationship Id="rId131" Type="http://schemas.openxmlformats.org/officeDocument/2006/relationships/slide" Target="slides/slide113.xml"/><Relationship Id="rId136" Type="http://schemas.openxmlformats.org/officeDocument/2006/relationships/slide" Target="slides/slide118.xml"/><Relationship Id="rId61" Type="http://schemas.openxmlformats.org/officeDocument/2006/relationships/slide" Target="slides/slide43.xml"/><Relationship Id="rId82" Type="http://schemas.openxmlformats.org/officeDocument/2006/relationships/slide" Target="slides/slide64.xml"/><Relationship Id="rId19" Type="http://schemas.openxmlformats.org/officeDocument/2006/relationships/slide" Target="slides/slide1.xml"/><Relationship Id="rId14" Type="http://schemas.openxmlformats.org/officeDocument/2006/relationships/slideMaster" Target="slideMasters/slideMaster11.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slide" Target="slides/slide87.xml"/><Relationship Id="rId126" Type="http://schemas.openxmlformats.org/officeDocument/2006/relationships/slide" Target="slides/slide108.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slide" Target="slides/slide54.xml"/><Relationship Id="rId93" Type="http://schemas.openxmlformats.org/officeDocument/2006/relationships/slide" Target="slides/slide75.xml"/><Relationship Id="rId98" Type="http://schemas.openxmlformats.org/officeDocument/2006/relationships/slide" Target="slides/slide80.xml"/><Relationship Id="rId121" Type="http://schemas.openxmlformats.org/officeDocument/2006/relationships/slide" Target="slides/slide103.xml"/><Relationship Id="rId142" Type="http://schemas.microsoft.com/office/2016/11/relationships/changesInfo" Target="changesInfos/changesInfo1.xml"/><Relationship Id="rId3" Type="http://schemas.openxmlformats.org/officeDocument/2006/relationships/customXml" Target="../customXml/item3.xml"/><Relationship Id="rId25" Type="http://schemas.openxmlformats.org/officeDocument/2006/relationships/slide" Target="slides/slide7.xml"/><Relationship Id="rId46" Type="http://schemas.openxmlformats.org/officeDocument/2006/relationships/slide" Target="slides/slide28.xml"/><Relationship Id="rId67" Type="http://schemas.openxmlformats.org/officeDocument/2006/relationships/slide" Target="slides/slide49.xml"/><Relationship Id="rId116" Type="http://schemas.openxmlformats.org/officeDocument/2006/relationships/slide" Target="slides/slide98.xml"/><Relationship Id="rId137" Type="http://schemas.openxmlformats.org/officeDocument/2006/relationships/notesMaster" Target="notesMasters/notesMaster1.xml"/><Relationship Id="rId20" Type="http://schemas.openxmlformats.org/officeDocument/2006/relationships/slide" Target="slides/slide2.xml"/><Relationship Id="rId41" Type="http://schemas.openxmlformats.org/officeDocument/2006/relationships/slide" Target="slides/slide23.xml"/><Relationship Id="rId62" Type="http://schemas.openxmlformats.org/officeDocument/2006/relationships/slide" Target="slides/slide44.xml"/><Relationship Id="rId83" Type="http://schemas.openxmlformats.org/officeDocument/2006/relationships/slide" Target="slides/slide65.xml"/><Relationship Id="rId88" Type="http://schemas.openxmlformats.org/officeDocument/2006/relationships/slide" Target="slides/slide70.xml"/><Relationship Id="rId111" Type="http://schemas.openxmlformats.org/officeDocument/2006/relationships/slide" Target="slides/slide93.xml"/><Relationship Id="rId132" Type="http://schemas.openxmlformats.org/officeDocument/2006/relationships/slide" Target="slides/slide114.xml"/><Relationship Id="rId15" Type="http://schemas.openxmlformats.org/officeDocument/2006/relationships/slideMaster" Target="slideMasters/slideMaster12.xml"/><Relationship Id="rId36" Type="http://schemas.openxmlformats.org/officeDocument/2006/relationships/slide" Target="slides/slide18.xml"/><Relationship Id="rId57" Type="http://schemas.openxmlformats.org/officeDocument/2006/relationships/slide" Target="slides/slide39.xml"/><Relationship Id="rId106" Type="http://schemas.openxmlformats.org/officeDocument/2006/relationships/slide" Target="slides/slide88.xml"/><Relationship Id="rId127" Type="http://schemas.openxmlformats.org/officeDocument/2006/relationships/slide" Target="slides/slide109.xml"/><Relationship Id="rId10" Type="http://schemas.openxmlformats.org/officeDocument/2006/relationships/slideMaster" Target="slideMasters/slideMaster7.xml"/><Relationship Id="rId31" Type="http://schemas.openxmlformats.org/officeDocument/2006/relationships/slide" Target="slides/slide13.xml"/><Relationship Id="rId52" Type="http://schemas.openxmlformats.org/officeDocument/2006/relationships/slide" Target="slides/slide34.xml"/><Relationship Id="rId73" Type="http://schemas.openxmlformats.org/officeDocument/2006/relationships/slide" Target="slides/slide55.xml"/><Relationship Id="rId78" Type="http://schemas.openxmlformats.org/officeDocument/2006/relationships/slide" Target="slides/slide60.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122" Type="http://schemas.openxmlformats.org/officeDocument/2006/relationships/slide" Target="slides/slide104.xml"/><Relationship Id="rId14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8.xml"/><Relationship Id="rId47" Type="http://schemas.openxmlformats.org/officeDocument/2006/relationships/slide" Target="slides/slide29.xml"/><Relationship Id="rId68" Type="http://schemas.openxmlformats.org/officeDocument/2006/relationships/slide" Target="slides/slide50.xml"/><Relationship Id="rId89" Type="http://schemas.openxmlformats.org/officeDocument/2006/relationships/slide" Target="slides/slide71.xml"/><Relationship Id="rId112" Type="http://schemas.openxmlformats.org/officeDocument/2006/relationships/slide" Target="slides/slide94.xml"/><Relationship Id="rId133" Type="http://schemas.openxmlformats.org/officeDocument/2006/relationships/slide" Target="slides/slide115.xml"/><Relationship Id="rId16" Type="http://schemas.openxmlformats.org/officeDocument/2006/relationships/slideMaster" Target="slideMasters/slideMaster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Huntingford (POWER PLATFORM)" userId="ca21fdc5-a129-4c69-bbf3-257923dd10d2" providerId="ADAL" clId="{015502A6-C9DC-4333-BFAB-338F66A2F19B}"/>
    <pc:docChg chg="undo custSel mod modSld sldOrd addSection delSection modSection">
      <pc:chgData name="Chris Huntingford (POWER PLATFORM)" userId="ca21fdc5-a129-4c69-bbf3-257923dd10d2" providerId="ADAL" clId="{015502A6-C9DC-4333-BFAB-338F66A2F19B}" dt="2020-02-21T11:32:05.649" v="30" actId="26606"/>
      <pc:docMkLst>
        <pc:docMk/>
      </pc:docMkLst>
      <pc:sldChg chg="modSp mod">
        <pc:chgData name="Chris Huntingford (POWER PLATFORM)" userId="ca21fdc5-a129-4c69-bbf3-257923dd10d2" providerId="ADAL" clId="{015502A6-C9DC-4333-BFAB-338F66A2F19B}" dt="2020-02-10T13:20:16.656" v="21" actId="1076"/>
        <pc:sldMkLst>
          <pc:docMk/>
          <pc:sldMk cId="1540308860" sldId="3749"/>
        </pc:sldMkLst>
        <pc:grpChg chg="mod">
          <ac:chgData name="Chris Huntingford (POWER PLATFORM)" userId="ca21fdc5-a129-4c69-bbf3-257923dd10d2" providerId="ADAL" clId="{015502A6-C9DC-4333-BFAB-338F66A2F19B}" dt="2020-02-10T13:20:16.656" v="21" actId="1076"/>
          <ac:grpSpMkLst>
            <pc:docMk/>
            <pc:sldMk cId="1540308860" sldId="3749"/>
            <ac:grpSpMk id="3" creationId="{4228206E-36C4-8A4B-9851-ADEE8A7E2A16}"/>
          </ac:grpSpMkLst>
        </pc:grpChg>
      </pc:sldChg>
      <pc:sldChg chg="modSp mod">
        <pc:chgData name="Chris Huntingford (POWER PLATFORM)" userId="ca21fdc5-a129-4c69-bbf3-257923dd10d2" providerId="ADAL" clId="{015502A6-C9DC-4333-BFAB-338F66A2F19B}" dt="2020-02-21T09:57:35.509" v="29" actId="1076"/>
        <pc:sldMkLst>
          <pc:docMk/>
          <pc:sldMk cId="2329444885" sldId="4527"/>
        </pc:sldMkLst>
        <pc:spChg chg="mod">
          <ac:chgData name="Chris Huntingford (POWER PLATFORM)" userId="ca21fdc5-a129-4c69-bbf3-257923dd10d2" providerId="ADAL" clId="{015502A6-C9DC-4333-BFAB-338F66A2F19B}" dt="2020-02-21T09:57:35.509" v="29" actId="1076"/>
          <ac:spMkLst>
            <pc:docMk/>
            <pc:sldMk cId="2329444885" sldId="4527"/>
            <ac:spMk id="24" creationId="{11D2951D-A368-434A-82B7-2867CCE2E552}"/>
          </ac:spMkLst>
        </pc:spChg>
      </pc:sldChg>
      <pc:sldChg chg="modSp mod">
        <pc:chgData name="Chris Huntingford (POWER PLATFORM)" userId="ca21fdc5-a129-4c69-bbf3-257923dd10d2" providerId="ADAL" clId="{015502A6-C9DC-4333-BFAB-338F66A2F19B}" dt="2020-02-18T16:05:21.776" v="24" actId="1035"/>
        <pc:sldMkLst>
          <pc:docMk/>
          <pc:sldMk cId="1216170123" sldId="2076136524"/>
        </pc:sldMkLst>
        <pc:grpChg chg="mod">
          <ac:chgData name="Chris Huntingford (POWER PLATFORM)" userId="ca21fdc5-a129-4c69-bbf3-257923dd10d2" providerId="ADAL" clId="{015502A6-C9DC-4333-BFAB-338F66A2F19B}" dt="2020-02-18T16:05:21.776" v="24" actId="1035"/>
          <ac:grpSpMkLst>
            <pc:docMk/>
            <pc:sldMk cId="1216170123" sldId="2076136524"/>
            <ac:grpSpMk id="223" creationId="{6210D8A7-DBFF-4E9E-BD95-2971600CB382}"/>
          </ac:grpSpMkLst>
        </pc:grpChg>
      </pc:sldChg>
      <pc:sldChg chg="modSp mod">
        <pc:chgData name="Chris Huntingford (POWER PLATFORM)" userId="ca21fdc5-a129-4c69-bbf3-257923dd10d2" providerId="ADAL" clId="{015502A6-C9DC-4333-BFAB-338F66A2F19B}" dt="2020-02-10T11:46:03.747" v="20" actId="1076"/>
        <pc:sldMkLst>
          <pc:docMk/>
          <pc:sldMk cId="3913930744" sldId="2076136535"/>
        </pc:sldMkLst>
        <pc:spChg chg="mod">
          <ac:chgData name="Chris Huntingford (POWER PLATFORM)" userId="ca21fdc5-a129-4c69-bbf3-257923dd10d2" providerId="ADAL" clId="{015502A6-C9DC-4333-BFAB-338F66A2F19B}" dt="2020-02-10T11:46:03.747" v="20" actId="1076"/>
          <ac:spMkLst>
            <pc:docMk/>
            <pc:sldMk cId="3913930744" sldId="2076136535"/>
            <ac:spMk id="38" creationId="{DD0D35D7-DC49-4193-8234-E95D85F58E78}"/>
          </ac:spMkLst>
        </pc:spChg>
        <pc:grpChg chg="mod">
          <ac:chgData name="Chris Huntingford (POWER PLATFORM)" userId="ca21fdc5-a129-4c69-bbf3-257923dd10d2" providerId="ADAL" clId="{015502A6-C9DC-4333-BFAB-338F66A2F19B}" dt="2020-02-10T10:48:27.558" v="18" actId="1076"/>
          <ac:grpSpMkLst>
            <pc:docMk/>
            <pc:sldMk cId="3913930744" sldId="2076136535"/>
            <ac:grpSpMk id="5" creationId="{C94078C5-9647-4606-845A-8BD597819049}"/>
          </ac:grpSpMkLst>
        </pc:grpChg>
      </pc:sldChg>
      <pc:sldChg chg="modSp mod">
        <pc:chgData name="Chris Huntingford (POWER PLATFORM)" userId="ca21fdc5-a129-4c69-bbf3-257923dd10d2" providerId="ADAL" clId="{015502A6-C9DC-4333-BFAB-338F66A2F19B}" dt="2020-01-30T09:23:30.913" v="15"/>
        <pc:sldMkLst>
          <pc:docMk/>
          <pc:sldMk cId="1442076052" sldId="2076137163"/>
        </pc:sldMkLst>
        <pc:spChg chg="mod">
          <ac:chgData name="Chris Huntingford (POWER PLATFORM)" userId="ca21fdc5-a129-4c69-bbf3-257923dd10d2" providerId="ADAL" clId="{015502A6-C9DC-4333-BFAB-338F66A2F19B}" dt="2020-01-30T09:23:30.913" v="15"/>
          <ac:spMkLst>
            <pc:docMk/>
            <pc:sldMk cId="1442076052" sldId="2076137163"/>
            <ac:spMk id="3" creationId="{C0A2A514-A9DF-46A5-928F-E2006B69C0D3}"/>
          </ac:spMkLst>
        </pc:spChg>
      </pc:sldChg>
      <pc:sldChg chg="addSp delSp modSp mod ord">
        <pc:chgData name="Chris Huntingford (POWER PLATFORM)" userId="ca21fdc5-a129-4c69-bbf3-257923dd10d2" providerId="ADAL" clId="{015502A6-C9DC-4333-BFAB-338F66A2F19B}" dt="2020-02-21T11:32:05.649" v="30" actId="26606"/>
        <pc:sldMkLst>
          <pc:docMk/>
          <pc:sldMk cId="2185636173" sldId="2076137166"/>
        </pc:sldMkLst>
        <pc:spChg chg="mod ord">
          <ac:chgData name="Chris Huntingford (POWER PLATFORM)" userId="ca21fdc5-a129-4c69-bbf3-257923dd10d2" providerId="ADAL" clId="{015502A6-C9DC-4333-BFAB-338F66A2F19B}" dt="2020-02-21T11:32:05.649" v="30" actId="26606"/>
          <ac:spMkLst>
            <pc:docMk/>
            <pc:sldMk cId="2185636173" sldId="2076137166"/>
            <ac:spMk id="2" creationId="{DE8582C8-9E7D-4956-AEEA-D61D450859BF}"/>
          </ac:spMkLst>
        </pc:spChg>
        <pc:spChg chg="del">
          <ac:chgData name="Chris Huntingford (POWER PLATFORM)" userId="ca21fdc5-a129-4c69-bbf3-257923dd10d2" providerId="ADAL" clId="{015502A6-C9DC-4333-BFAB-338F66A2F19B}" dt="2020-02-21T11:32:05.649" v="30" actId="26606"/>
          <ac:spMkLst>
            <pc:docMk/>
            <pc:sldMk cId="2185636173" sldId="2076137166"/>
            <ac:spMk id="10" creationId="{0BC9EFE1-D8CB-4668-9980-DB108327A794}"/>
          </ac:spMkLst>
        </pc:spChg>
        <pc:spChg chg="del">
          <ac:chgData name="Chris Huntingford (POWER PLATFORM)" userId="ca21fdc5-a129-4c69-bbf3-257923dd10d2" providerId="ADAL" clId="{015502A6-C9DC-4333-BFAB-338F66A2F19B}" dt="2020-02-21T11:32:05.649" v="30" actId="26606"/>
          <ac:spMkLst>
            <pc:docMk/>
            <pc:sldMk cId="2185636173" sldId="2076137166"/>
            <ac:spMk id="14" creationId="{77DA6D33-2D62-458C-BF5D-DBF612FD557E}"/>
          </ac:spMkLst>
        </pc:spChg>
        <pc:spChg chg="add">
          <ac:chgData name="Chris Huntingford (POWER PLATFORM)" userId="ca21fdc5-a129-4c69-bbf3-257923dd10d2" providerId="ADAL" clId="{015502A6-C9DC-4333-BFAB-338F66A2F19B}" dt="2020-02-21T11:32:05.649" v="30" actId="26606"/>
          <ac:spMkLst>
            <pc:docMk/>
            <pc:sldMk cId="2185636173" sldId="2076137166"/>
            <ac:spMk id="19" creationId="{197C305C-0E98-44D5-A930-21F23CC52F93}"/>
          </ac:spMkLst>
        </pc:spChg>
        <pc:spChg chg="add">
          <ac:chgData name="Chris Huntingford (POWER PLATFORM)" userId="ca21fdc5-a129-4c69-bbf3-257923dd10d2" providerId="ADAL" clId="{015502A6-C9DC-4333-BFAB-338F66A2F19B}" dt="2020-02-21T11:32:05.649" v="30" actId="26606"/>
          <ac:spMkLst>
            <pc:docMk/>
            <pc:sldMk cId="2185636173" sldId="2076137166"/>
            <ac:spMk id="21" creationId="{A3473CF9-37EB-43E7-89EF-D2D1C53D1DAC}"/>
          </ac:spMkLst>
        </pc:spChg>
        <pc:spChg chg="add">
          <ac:chgData name="Chris Huntingford (POWER PLATFORM)" userId="ca21fdc5-a129-4c69-bbf3-257923dd10d2" providerId="ADAL" clId="{015502A6-C9DC-4333-BFAB-338F66A2F19B}" dt="2020-02-21T11:32:05.649" v="30" actId="26606"/>
          <ac:spMkLst>
            <pc:docMk/>
            <pc:sldMk cId="2185636173" sldId="2076137166"/>
            <ac:spMk id="23" creationId="{586B4EF9-43BA-4655-A6FF-1D8E21574C95}"/>
          </ac:spMkLst>
        </pc:spChg>
        <pc:picChg chg="mod">
          <ac:chgData name="Chris Huntingford (POWER PLATFORM)" userId="ca21fdc5-a129-4c69-bbf3-257923dd10d2" providerId="ADAL" clId="{015502A6-C9DC-4333-BFAB-338F66A2F19B}" dt="2020-02-21T11:32:05.649" v="30" actId="26606"/>
          <ac:picMkLst>
            <pc:docMk/>
            <pc:sldMk cId="2185636173" sldId="2076137166"/>
            <ac:picMk id="5" creationId="{AFAC400F-79B8-407A-8549-469D6FAA6452}"/>
          </ac:picMkLst>
        </pc:picChg>
        <pc:picChg chg="mod">
          <ac:chgData name="Chris Huntingford (POWER PLATFORM)" userId="ca21fdc5-a129-4c69-bbf3-257923dd10d2" providerId="ADAL" clId="{015502A6-C9DC-4333-BFAB-338F66A2F19B}" dt="2020-02-21T11:32:05.649" v="30" actId="26606"/>
          <ac:picMkLst>
            <pc:docMk/>
            <pc:sldMk cId="2185636173" sldId="2076137166"/>
            <ac:picMk id="7" creationId="{E41B2B67-EB8C-4B12-9A82-75EE090A2B6D}"/>
          </ac:picMkLst>
        </pc:picChg>
        <pc:picChg chg="del">
          <ac:chgData name="Chris Huntingford (POWER PLATFORM)" userId="ca21fdc5-a129-4c69-bbf3-257923dd10d2" providerId="ADAL" clId="{015502A6-C9DC-4333-BFAB-338F66A2F19B}" dt="2020-02-21T11:32:05.649" v="30" actId="26606"/>
          <ac:picMkLst>
            <pc:docMk/>
            <pc:sldMk cId="2185636173" sldId="2076137166"/>
            <ac:picMk id="12" creationId="{7CBAE1BD-B8E4-4029-8AA2-C77E4FED9864}"/>
          </ac:picMkLst>
        </pc:picChg>
      </pc:sldChg>
    </pc:docChg>
  </pc:docChgLst>
  <pc:docChgLst>
    <pc:chgData name="Chris Huntingford (POWER PLATFORM)" userId="ca21fdc5-a129-4c69-bbf3-257923dd10d2" providerId="ADAL" clId="{2C43DEBD-B1CF-48F1-8BB7-7CE3AE4FCA93}"/>
    <pc:docChg chg="undo custSel mod addSld delSld modSld modSection">
      <pc:chgData name="Chris Huntingford (POWER PLATFORM)" userId="ca21fdc5-a129-4c69-bbf3-257923dd10d2" providerId="ADAL" clId="{2C43DEBD-B1CF-48F1-8BB7-7CE3AE4FCA93}" dt="2020-01-30T08:21:43.776" v="412" actId="1076"/>
      <pc:docMkLst>
        <pc:docMk/>
      </pc:docMkLst>
      <pc:sldChg chg="modSp add del mod">
        <pc:chgData name="Chris Huntingford (POWER PLATFORM)" userId="ca21fdc5-a129-4c69-bbf3-257923dd10d2" providerId="ADAL" clId="{2C43DEBD-B1CF-48F1-8BB7-7CE3AE4FCA93}" dt="2020-01-30T08:17:43.355" v="300" actId="20577"/>
        <pc:sldMkLst>
          <pc:docMk/>
          <pc:sldMk cId="2879546412" sldId="363"/>
        </pc:sldMkLst>
        <pc:spChg chg="mod">
          <ac:chgData name="Chris Huntingford (POWER PLATFORM)" userId="ca21fdc5-a129-4c69-bbf3-257923dd10d2" providerId="ADAL" clId="{2C43DEBD-B1CF-48F1-8BB7-7CE3AE4FCA93}" dt="2020-01-30T08:17:43.355" v="300" actId="20577"/>
          <ac:spMkLst>
            <pc:docMk/>
            <pc:sldMk cId="2879546412" sldId="363"/>
            <ac:spMk id="4" creationId="{00000000-0000-0000-0000-000000000000}"/>
          </ac:spMkLst>
        </pc:spChg>
      </pc:sldChg>
      <pc:sldChg chg="modSp mod">
        <pc:chgData name="Chris Huntingford (POWER PLATFORM)" userId="ca21fdc5-a129-4c69-bbf3-257923dd10d2" providerId="ADAL" clId="{2C43DEBD-B1CF-48F1-8BB7-7CE3AE4FCA93}" dt="2020-01-30T08:08:18.744" v="2" actId="1076"/>
        <pc:sldMkLst>
          <pc:docMk/>
          <pc:sldMk cId="2329444885" sldId="4527"/>
        </pc:sldMkLst>
        <pc:spChg chg="mod">
          <ac:chgData name="Chris Huntingford (POWER PLATFORM)" userId="ca21fdc5-a129-4c69-bbf3-257923dd10d2" providerId="ADAL" clId="{2C43DEBD-B1CF-48F1-8BB7-7CE3AE4FCA93}" dt="2020-01-30T08:08:18.744" v="2" actId="1076"/>
          <ac:spMkLst>
            <pc:docMk/>
            <pc:sldMk cId="2329444885" sldId="4527"/>
            <ac:spMk id="24" creationId="{11D2951D-A368-434A-82B7-2867CCE2E552}"/>
          </ac:spMkLst>
        </pc:spChg>
      </pc:sldChg>
      <pc:sldChg chg="modSp mod">
        <pc:chgData name="Chris Huntingford (POWER PLATFORM)" userId="ca21fdc5-a129-4c69-bbf3-257923dd10d2" providerId="ADAL" clId="{2C43DEBD-B1CF-48F1-8BB7-7CE3AE4FCA93}" dt="2020-01-30T08:18:33.136" v="381" actId="20577"/>
        <pc:sldMkLst>
          <pc:docMk/>
          <pc:sldMk cId="3163486358" sldId="10324"/>
        </pc:sldMkLst>
        <pc:spChg chg="mod">
          <ac:chgData name="Chris Huntingford (POWER PLATFORM)" userId="ca21fdc5-a129-4c69-bbf3-257923dd10d2" providerId="ADAL" clId="{2C43DEBD-B1CF-48F1-8BB7-7CE3AE4FCA93}" dt="2020-01-30T08:18:11.623" v="332" actId="20577"/>
          <ac:spMkLst>
            <pc:docMk/>
            <pc:sldMk cId="3163486358" sldId="10324"/>
            <ac:spMk id="15" creationId="{F0371148-9229-4AE6-AC63-37D9FF54348C}"/>
          </ac:spMkLst>
        </pc:spChg>
        <pc:spChg chg="mod">
          <ac:chgData name="Chris Huntingford (POWER PLATFORM)" userId="ca21fdc5-a129-4c69-bbf3-257923dd10d2" providerId="ADAL" clId="{2C43DEBD-B1CF-48F1-8BB7-7CE3AE4FCA93}" dt="2020-01-30T08:18:29.838" v="372" actId="20577"/>
          <ac:spMkLst>
            <pc:docMk/>
            <pc:sldMk cId="3163486358" sldId="10324"/>
            <ac:spMk id="23" creationId="{13DC5524-A0BE-468C-93DE-5ADCEFC056E5}"/>
          </ac:spMkLst>
        </pc:spChg>
        <pc:spChg chg="mod">
          <ac:chgData name="Chris Huntingford (POWER PLATFORM)" userId="ca21fdc5-a129-4c69-bbf3-257923dd10d2" providerId="ADAL" clId="{2C43DEBD-B1CF-48F1-8BB7-7CE3AE4FCA93}" dt="2020-01-30T08:18:26.986" v="363" actId="20577"/>
          <ac:spMkLst>
            <pc:docMk/>
            <pc:sldMk cId="3163486358" sldId="10324"/>
            <ac:spMk id="24" creationId="{81628576-0ED1-41D1-984B-FA59B25E542D}"/>
          </ac:spMkLst>
        </pc:spChg>
        <pc:spChg chg="mod">
          <ac:chgData name="Chris Huntingford (POWER PLATFORM)" userId="ca21fdc5-a129-4c69-bbf3-257923dd10d2" providerId="ADAL" clId="{2C43DEBD-B1CF-48F1-8BB7-7CE3AE4FCA93}" dt="2020-01-30T08:18:33.136" v="381" actId="20577"/>
          <ac:spMkLst>
            <pc:docMk/>
            <pc:sldMk cId="3163486358" sldId="10324"/>
            <ac:spMk id="27" creationId="{5C750B8A-21C0-41B3-B9B5-D57CD8D5C4A2}"/>
          </ac:spMkLst>
        </pc:spChg>
        <pc:spChg chg="mod">
          <ac:chgData name="Chris Huntingford (POWER PLATFORM)" userId="ca21fdc5-a129-4c69-bbf3-257923dd10d2" providerId="ADAL" clId="{2C43DEBD-B1CF-48F1-8BB7-7CE3AE4FCA93}" dt="2020-01-30T08:18:23.239" v="354" actId="20577"/>
          <ac:spMkLst>
            <pc:docMk/>
            <pc:sldMk cId="3163486358" sldId="10324"/>
            <ac:spMk id="36" creationId="{54262644-6D3A-4138-807B-CAB21031EA27}"/>
          </ac:spMkLst>
        </pc:spChg>
        <pc:spChg chg="mod">
          <ac:chgData name="Chris Huntingford (POWER PLATFORM)" userId="ca21fdc5-a129-4c69-bbf3-257923dd10d2" providerId="ADAL" clId="{2C43DEBD-B1CF-48F1-8BB7-7CE3AE4FCA93}" dt="2020-01-30T08:18:04.618" v="321" actId="20577"/>
          <ac:spMkLst>
            <pc:docMk/>
            <pc:sldMk cId="3163486358" sldId="10324"/>
            <ac:spMk id="47" creationId="{1A45CEF4-42EF-4E45-8AF6-DFD2FCD39ECE}"/>
          </ac:spMkLst>
        </pc:spChg>
        <pc:spChg chg="mod">
          <ac:chgData name="Chris Huntingford (POWER PLATFORM)" userId="ca21fdc5-a129-4c69-bbf3-257923dd10d2" providerId="ADAL" clId="{2C43DEBD-B1CF-48F1-8BB7-7CE3AE4FCA93}" dt="2020-01-30T08:18:16.200" v="343" actId="20577"/>
          <ac:spMkLst>
            <pc:docMk/>
            <pc:sldMk cId="3163486358" sldId="10324"/>
            <ac:spMk id="48" creationId="{93A844A9-9E7B-471E-9AFD-EB13CE3F3D66}"/>
          </ac:spMkLst>
        </pc:spChg>
      </pc:sldChg>
      <pc:sldChg chg="add del">
        <pc:chgData name="Chris Huntingford (POWER PLATFORM)" userId="ca21fdc5-a129-4c69-bbf3-257923dd10d2" providerId="ADAL" clId="{2C43DEBD-B1CF-48F1-8BB7-7CE3AE4FCA93}" dt="2020-01-30T08:16:23.576" v="40" actId="47"/>
        <pc:sldMkLst>
          <pc:docMk/>
          <pc:sldMk cId="710543882" sldId="2076136525"/>
        </pc:sldMkLst>
      </pc:sldChg>
      <pc:sldChg chg="add del">
        <pc:chgData name="Chris Huntingford (POWER PLATFORM)" userId="ca21fdc5-a129-4c69-bbf3-257923dd10d2" providerId="ADAL" clId="{2C43DEBD-B1CF-48F1-8BB7-7CE3AE4FCA93}" dt="2020-01-30T08:16:24.481" v="41" actId="47"/>
        <pc:sldMkLst>
          <pc:docMk/>
          <pc:sldMk cId="73894472" sldId="2076136526"/>
        </pc:sldMkLst>
      </pc:sldChg>
      <pc:sldChg chg="del">
        <pc:chgData name="Chris Huntingford (POWER PLATFORM)" userId="ca21fdc5-a129-4c69-bbf3-257923dd10d2" providerId="ADAL" clId="{2C43DEBD-B1CF-48F1-8BB7-7CE3AE4FCA93}" dt="2020-01-30T08:16:25.031" v="42" actId="47"/>
        <pc:sldMkLst>
          <pc:docMk/>
          <pc:sldMk cId="492854942" sldId="2076136527"/>
        </pc:sldMkLst>
      </pc:sldChg>
      <pc:sldChg chg="del">
        <pc:chgData name="Chris Huntingford (POWER PLATFORM)" userId="ca21fdc5-a129-4c69-bbf3-257923dd10d2" providerId="ADAL" clId="{2C43DEBD-B1CF-48F1-8BB7-7CE3AE4FCA93}" dt="2020-01-30T08:16:16.767" v="38" actId="47"/>
        <pc:sldMkLst>
          <pc:docMk/>
          <pc:sldMk cId="4113100516" sldId="2076136528"/>
        </pc:sldMkLst>
      </pc:sldChg>
      <pc:sldChg chg="add del">
        <pc:chgData name="Chris Huntingford (POWER PLATFORM)" userId="ca21fdc5-a129-4c69-bbf3-257923dd10d2" providerId="ADAL" clId="{2C43DEBD-B1CF-48F1-8BB7-7CE3AE4FCA93}" dt="2020-01-30T08:16:15.324" v="37" actId="47"/>
        <pc:sldMkLst>
          <pc:docMk/>
          <pc:sldMk cId="43869713" sldId="2076136530"/>
        </pc:sldMkLst>
      </pc:sldChg>
      <pc:sldChg chg="del">
        <pc:chgData name="Chris Huntingford (POWER PLATFORM)" userId="ca21fdc5-a129-4c69-bbf3-257923dd10d2" providerId="ADAL" clId="{2C43DEBD-B1CF-48F1-8BB7-7CE3AE4FCA93}" dt="2020-01-30T08:16:18.400" v="39" actId="47"/>
        <pc:sldMkLst>
          <pc:docMk/>
          <pc:sldMk cId="1594369051" sldId="2076136532"/>
        </pc:sldMkLst>
      </pc:sldChg>
      <pc:sldChg chg="del">
        <pc:chgData name="Chris Huntingford (POWER PLATFORM)" userId="ca21fdc5-a129-4c69-bbf3-257923dd10d2" providerId="ADAL" clId="{2C43DEBD-B1CF-48F1-8BB7-7CE3AE4FCA93}" dt="2020-01-30T08:16:29.286" v="43" actId="47"/>
        <pc:sldMkLst>
          <pc:docMk/>
          <pc:sldMk cId="3913930744" sldId="2076136535"/>
        </pc:sldMkLst>
      </pc:sldChg>
      <pc:sldChg chg="del">
        <pc:chgData name="Chris Huntingford (POWER PLATFORM)" userId="ca21fdc5-a129-4c69-bbf3-257923dd10d2" providerId="ADAL" clId="{2C43DEBD-B1CF-48F1-8BB7-7CE3AE4FCA93}" dt="2020-01-30T08:07:01.151" v="0" actId="47"/>
        <pc:sldMkLst>
          <pc:docMk/>
          <pc:sldMk cId="4294365921" sldId="2076137164"/>
        </pc:sldMkLst>
      </pc:sldChg>
      <pc:sldChg chg="addSp delSp modSp add mod setBg">
        <pc:chgData name="Chris Huntingford (POWER PLATFORM)" userId="ca21fdc5-a129-4c69-bbf3-257923dd10d2" providerId="ADAL" clId="{2C43DEBD-B1CF-48F1-8BB7-7CE3AE4FCA93}" dt="2020-01-30T08:15:11.570" v="30" actId="1076"/>
        <pc:sldMkLst>
          <pc:docMk/>
          <pc:sldMk cId="2185636173" sldId="2076137166"/>
        </pc:sldMkLst>
        <pc:spChg chg="mod">
          <ac:chgData name="Chris Huntingford (POWER PLATFORM)" userId="ca21fdc5-a129-4c69-bbf3-257923dd10d2" providerId="ADAL" clId="{2C43DEBD-B1CF-48F1-8BB7-7CE3AE4FCA93}" dt="2020-01-30T08:15:09.860" v="29" actId="1076"/>
          <ac:spMkLst>
            <pc:docMk/>
            <pc:sldMk cId="2185636173" sldId="2076137166"/>
            <ac:spMk id="2" creationId="{DE8582C8-9E7D-4956-AEEA-D61D450859BF}"/>
          </ac:spMkLst>
        </pc:spChg>
        <pc:spChg chg="del">
          <ac:chgData name="Chris Huntingford (POWER PLATFORM)" userId="ca21fdc5-a129-4c69-bbf3-257923dd10d2" providerId="ADAL" clId="{2C43DEBD-B1CF-48F1-8BB7-7CE3AE4FCA93}" dt="2020-01-30T08:08:38.207" v="19" actId="478"/>
          <ac:spMkLst>
            <pc:docMk/>
            <pc:sldMk cId="2185636173" sldId="2076137166"/>
            <ac:spMk id="3" creationId="{DAB5802F-39F3-463E-AD3C-8FC795489502}"/>
          </ac:spMkLst>
        </pc:spChg>
        <pc:spChg chg="add">
          <ac:chgData name="Chris Huntingford (POWER PLATFORM)" userId="ca21fdc5-a129-4c69-bbf3-257923dd10d2" providerId="ADAL" clId="{2C43DEBD-B1CF-48F1-8BB7-7CE3AE4FCA93}" dt="2020-01-30T08:09:08.006" v="22" actId="26606"/>
          <ac:spMkLst>
            <pc:docMk/>
            <pc:sldMk cId="2185636173" sldId="2076137166"/>
            <ac:spMk id="10" creationId="{0BC9EFE1-D8CB-4668-9980-DB108327A794}"/>
          </ac:spMkLst>
        </pc:spChg>
        <pc:spChg chg="add">
          <ac:chgData name="Chris Huntingford (POWER PLATFORM)" userId="ca21fdc5-a129-4c69-bbf3-257923dd10d2" providerId="ADAL" clId="{2C43DEBD-B1CF-48F1-8BB7-7CE3AE4FCA93}" dt="2020-01-30T08:09:08.006" v="22" actId="26606"/>
          <ac:spMkLst>
            <pc:docMk/>
            <pc:sldMk cId="2185636173" sldId="2076137166"/>
            <ac:spMk id="14" creationId="{77DA6D33-2D62-458C-BF5D-DBF612FD557E}"/>
          </ac:spMkLst>
        </pc:spChg>
        <pc:picChg chg="add mod">
          <ac:chgData name="Chris Huntingford (POWER PLATFORM)" userId="ca21fdc5-a129-4c69-bbf3-257923dd10d2" providerId="ADAL" clId="{2C43DEBD-B1CF-48F1-8BB7-7CE3AE4FCA93}" dt="2020-01-30T08:09:08.006" v="22" actId="26606"/>
          <ac:picMkLst>
            <pc:docMk/>
            <pc:sldMk cId="2185636173" sldId="2076137166"/>
            <ac:picMk id="5" creationId="{AFAC400F-79B8-407A-8549-469D6FAA6452}"/>
          </ac:picMkLst>
        </pc:picChg>
        <pc:picChg chg="add mod">
          <ac:chgData name="Chris Huntingford (POWER PLATFORM)" userId="ca21fdc5-a129-4c69-bbf3-257923dd10d2" providerId="ADAL" clId="{2C43DEBD-B1CF-48F1-8BB7-7CE3AE4FCA93}" dt="2020-01-30T08:15:11.570" v="30" actId="1076"/>
          <ac:picMkLst>
            <pc:docMk/>
            <pc:sldMk cId="2185636173" sldId="2076137166"/>
            <ac:picMk id="7" creationId="{E41B2B67-EB8C-4B12-9A82-75EE090A2B6D}"/>
          </ac:picMkLst>
        </pc:picChg>
        <pc:picChg chg="add">
          <ac:chgData name="Chris Huntingford (POWER PLATFORM)" userId="ca21fdc5-a129-4c69-bbf3-257923dd10d2" providerId="ADAL" clId="{2C43DEBD-B1CF-48F1-8BB7-7CE3AE4FCA93}" dt="2020-01-30T08:09:08.006" v="22" actId="26606"/>
          <ac:picMkLst>
            <pc:docMk/>
            <pc:sldMk cId="2185636173" sldId="2076137166"/>
            <ac:picMk id="12" creationId="{7CBAE1BD-B8E4-4029-8AA2-C77E4FED9864}"/>
          </ac:picMkLst>
        </pc:picChg>
      </pc:sldChg>
      <pc:sldChg chg="addSp delSp modSp add mod">
        <pc:chgData name="Chris Huntingford (POWER PLATFORM)" userId="ca21fdc5-a129-4c69-bbf3-257923dd10d2" providerId="ADAL" clId="{2C43DEBD-B1CF-48F1-8BB7-7CE3AE4FCA93}" dt="2020-01-30T08:21:43.776" v="412" actId="1076"/>
        <pc:sldMkLst>
          <pc:docMk/>
          <pc:sldMk cId="885171262" sldId="2076137167"/>
        </pc:sldMkLst>
        <pc:spChg chg="add mod">
          <ac:chgData name="Chris Huntingford (POWER PLATFORM)" userId="ca21fdc5-a129-4c69-bbf3-257923dd10d2" providerId="ADAL" clId="{2C43DEBD-B1CF-48F1-8BB7-7CE3AE4FCA93}" dt="2020-01-30T08:21:09.070" v="409" actId="1076"/>
          <ac:spMkLst>
            <pc:docMk/>
            <pc:sldMk cId="885171262" sldId="2076137167"/>
            <ac:spMk id="4" creationId="{F0E88E2A-2E4F-4953-BA04-05D0097CDA36}"/>
          </ac:spMkLst>
        </pc:spChg>
        <pc:spChg chg="add del mod">
          <ac:chgData name="Chris Huntingford (POWER PLATFORM)" userId="ca21fdc5-a129-4c69-bbf3-257923dd10d2" providerId="ADAL" clId="{2C43DEBD-B1CF-48F1-8BB7-7CE3AE4FCA93}" dt="2020-01-30T08:20:33.959" v="404" actId="478"/>
          <ac:spMkLst>
            <pc:docMk/>
            <pc:sldMk cId="885171262" sldId="2076137167"/>
            <ac:spMk id="5" creationId="{2BF5DF59-AD92-46AE-B6B6-BFF8E2AE3A55}"/>
          </ac:spMkLst>
        </pc:spChg>
        <pc:picChg chg="add mod">
          <ac:chgData name="Chris Huntingford (POWER PLATFORM)" userId="ca21fdc5-a129-4c69-bbf3-257923dd10d2" providerId="ADAL" clId="{2C43DEBD-B1CF-48F1-8BB7-7CE3AE4FCA93}" dt="2020-01-30T08:19:36.219" v="387" actId="1076"/>
          <ac:picMkLst>
            <pc:docMk/>
            <pc:sldMk cId="885171262" sldId="2076137167"/>
            <ac:picMk id="3" creationId="{C2801E38-E22D-471F-B137-7B5749C8F7B7}"/>
          </ac:picMkLst>
        </pc:picChg>
        <pc:picChg chg="add mod">
          <ac:chgData name="Chris Huntingford (POWER PLATFORM)" userId="ca21fdc5-a129-4c69-bbf3-257923dd10d2" providerId="ADAL" clId="{2C43DEBD-B1CF-48F1-8BB7-7CE3AE4FCA93}" dt="2020-01-30T08:21:43.776" v="412" actId="1076"/>
          <ac:picMkLst>
            <pc:docMk/>
            <pc:sldMk cId="885171262" sldId="2076137167"/>
            <ac:picMk id="1026" creationId="{23BBAFF9-5C45-4ADF-9E18-6071AC74BD1E}"/>
          </ac:picMkLst>
        </pc:picChg>
      </pc:sldChg>
      <pc:sldMasterChg chg="delSldLayout">
        <pc:chgData name="Chris Huntingford (POWER PLATFORM)" userId="ca21fdc5-a129-4c69-bbf3-257923dd10d2" providerId="ADAL" clId="{2C43DEBD-B1CF-48F1-8BB7-7CE3AE4FCA93}" dt="2020-01-30T08:16:29.286" v="43" actId="47"/>
        <pc:sldMasterMkLst>
          <pc:docMk/>
          <pc:sldMasterMk cId="150198512" sldId="2147483683"/>
        </pc:sldMasterMkLst>
        <pc:sldLayoutChg chg="del">
          <pc:chgData name="Chris Huntingford (POWER PLATFORM)" userId="ca21fdc5-a129-4c69-bbf3-257923dd10d2" providerId="ADAL" clId="{2C43DEBD-B1CF-48F1-8BB7-7CE3AE4FCA93}" dt="2020-01-30T08:16:25.031" v="42" actId="47"/>
          <pc:sldLayoutMkLst>
            <pc:docMk/>
            <pc:sldMasterMk cId="150198512" sldId="2147483683"/>
            <pc:sldLayoutMk cId="2299128877" sldId="2147483895"/>
          </pc:sldLayoutMkLst>
        </pc:sldLayoutChg>
        <pc:sldLayoutChg chg="del">
          <pc:chgData name="Chris Huntingford (POWER PLATFORM)" userId="ca21fdc5-a129-4c69-bbf3-257923dd10d2" providerId="ADAL" clId="{2C43DEBD-B1CF-48F1-8BB7-7CE3AE4FCA93}" dt="2020-01-30T08:16:29.286" v="43" actId="47"/>
          <pc:sldLayoutMkLst>
            <pc:docMk/>
            <pc:sldMasterMk cId="150198512" sldId="2147483683"/>
            <pc:sldLayoutMk cId="3492466025" sldId="214748389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909F38-5589-4E6A-AA09-6ACAC78B8380}" type="datetimeFigureOut">
              <a:rPr lang="en-GB" smtClean="0"/>
              <a:t>23/02/2020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953D0F-F6C2-4318-AD0C-D3CFCF62CB7E}" type="slidenum">
              <a:rPr lang="en-GB" smtClean="0"/>
              <a:t>‹#›</a:t>
            </a:fld>
            <a:endParaRPr lang="en-GB"/>
          </a:p>
        </p:txBody>
      </p:sp>
    </p:spTree>
    <p:extLst>
      <p:ext uri="{BB962C8B-B14F-4D97-AF65-F5344CB8AC3E}">
        <p14:creationId xmlns:p14="http://schemas.microsoft.com/office/powerpoint/2010/main" val="3593291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eweek.com/mobile/slideshows/why-the-enterprise-mobile-app-development-market-is-about-to-explode.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2/23/2020 3:22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9948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8 years ago, we began to lay down a planet-scale footprint of data centered capacity.  The ability to catch every piece of telemetry information coming out of every aircraft engine, every tweet, every time someone comes to the website, all of this information, and providing a place where it can be captured and stored in privacy, secured in compliance with the nation or state regulations where the data has sovereignty.  </a:t>
            </a:r>
            <a:r>
              <a:rPr lang="en-US" i="1"/>
              <a:t>&lt;click&gt;</a:t>
            </a:r>
          </a:p>
          <a:p>
            <a:endParaRPr lang="en-US"/>
          </a:p>
          <a:p>
            <a:r>
              <a:rPr lang="en-US"/>
              <a:t>We invested heavily at the bottom where the changes occur, where the data is increasingly coming out of everything.  Then on top of that, we built an intelligence platform and an application platform in Azure that allows you take all of that data, turn it into intelligence, and then act intelligently to predict and proact.  </a:t>
            </a:r>
            <a:r>
              <a:rPr lang="en-US" i="1"/>
              <a:t>&lt;click&gt;</a:t>
            </a:r>
          </a:p>
          <a:p>
            <a:endParaRPr lang="en-US"/>
          </a:p>
          <a:p>
            <a:r>
              <a:rPr lang="en-US"/>
              <a:t>Then on top of that, we built the Power Platform (Power BI, Power Apps, Microsoft Flow, the Common Data Service), that allow non-professional programmers to harness data.  </a:t>
            </a:r>
            <a:r>
              <a:rPr lang="en-US" i="1"/>
              <a:t>&lt;click&gt;</a:t>
            </a:r>
          </a:p>
          <a:p>
            <a:endParaRPr lang="en-US"/>
          </a:p>
          <a:p>
            <a:r>
              <a:rPr lang="en-US"/>
              <a:t>Then on top of that, we built Office 365 and Dynamics 365, which are out of the box applications that infuse data and intelligence into business processes.  </a:t>
            </a:r>
            <a:r>
              <a:rPr lang="en-US" i="1"/>
              <a:t>&lt;click&gt;</a:t>
            </a:r>
          </a:p>
          <a:p>
            <a:endParaRPr lang="en-US"/>
          </a:p>
          <a:p>
            <a:r>
              <a:rPr lang="en-US"/>
              <a:t>On top of that, we built AppSource, allowing all of you, many of our partners, to create solutions that target specific industries or specialized business process that we do not target ourselves in Office or Dynamics.   </a:t>
            </a:r>
            <a:r>
              <a:rPr lang="en-US" i="1"/>
              <a:t>&lt;click&gt;</a:t>
            </a:r>
          </a:p>
          <a:p>
            <a:endParaRPr lang="en-US"/>
          </a:p>
          <a:p>
            <a:pPr rtl="0" fontAlgn="base"/>
            <a:r>
              <a:rPr lang="en-US" sz="1200" b="0" i="0" u="none" strike="noStrike" kern="1200">
                <a:solidFill>
                  <a:schemeClr val="tx1"/>
                </a:solidFill>
                <a:effectLst/>
                <a:latin typeface="Segoe UI" panose="020B0502040204020203" pitchFamily="34" charset="0"/>
                <a:ea typeface="+mn-ea"/>
                <a:cs typeface="+mn-cs"/>
              </a:rPr>
              <a:t>And if all that wasn’t enough, coming into the bottom of this “value creation funnel”, is a collection of data sources that Microsoft has like LinkedIn and Bing and other sources to infuse, enrich and augment your data.</a:t>
            </a:r>
          </a:p>
          <a:p>
            <a:endParaRPr lang="en-US"/>
          </a:p>
          <a:p>
            <a:r>
              <a:rPr lang="en-US"/>
              <a:t>And so this picture, layered on top of that digital feedback loop, is that platform that we’re going to talk a lot about today, with a focus on the Power Platform in particular.  </a:t>
            </a:r>
            <a:r>
              <a:rPr lang="en-US" i="1"/>
              <a:t>&lt;click&gt;</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22850AE3-E378-4098-B730-8BB16CF3985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154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r>
              <a:rPr lang="en-US" dirty="0"/>
              <a:t>Speaking of the Common Data Service, it is the “out-of-the-box” database for your apps. It is a fully managed, secure, database, that has Microsoft data from Dynamics 365, Office 365 and Azure pre-populated. It also supports the Common Data Model, which includes well defined schema for various industries or verticals. </a:t>
            </a:r>
          </a:p>
        </p:txBody>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1803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Chris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And as a quick refresher – PowerApps is all about providing a low-code way to rapidly build apps for mobile and the web. We make it easy to connect to your existing data, with over 250 pre-built connectors, as well as the built-in Common Data Service. All of this speed does not compromise on power, though- PowerApps is all about strong enterprise governance and security, and has a bunch of professional developer hooks.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Easily build apps with a full featured low-code / no-code platform</a:t>
            </a:r>
          </a:p>
          <a:p>
            <a:pPr lvl="1"/>
            <a:r>
              <a:rPr lang="en-US" b="0" dirty="0"/>
              <a:t>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Connect to all your data with pre-built connectors, custom connectors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Put your data to work with the Common Data Service for Apps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Streamlined Office 365, Azure, Dynamics 365, Power BI, Microsoft Flow integration</a:t>
            </a:r>
          </a:p>
          <a:p>
            <a:endParaRPr lang="en-US" b="1" dirty="0"/>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r>
              <a:rPr lang="en-US" b="0" dirty="0"/>
              <a:t>Pro-dev extensibility</a:t>
            </a: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531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In the next 5 years more apps will be built than in the last 40 combined.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65% of enterprise applications will be of the low-code no-code variety by 2024.</a:t>
            </a:r>
            <a:endParaRPr lang="en-US" dirty="0"/>
          </a:p>
          <a:p>
            <a:endParaRPr lang="en-US" dirty="0"/>
          </a:p>
          <a:p>
            <a:r>
              <a:rPr lang="en-US" dirty="0"/>
              <a:t>This market is growing fast - Application Platform as a Service </a:t>
            </a:r>
          </a:p>
          <a:p>
            <a:r>
              <a:rPr lang="en-US" dirty="0"/>
              <a:t>In 2022 it will have more than double since 2019</a:t>
            </a:r>
          </a:p>
          <a:p>
            <a:r>
              <a:rPr lang="en-US" dirty="0"/>
              <a:t>And Gartner predicts that the PowerApps and Flow addressable Market in 2022 will be over 32 billion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3606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That’s why from the top down this is a strategic opportunity for our business and market that we want to be leaders in.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11518-660E-48AA-94D8-6E35A7824E9F}"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4482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endParaRPr lang="en-US" dirty="0"/>
          </a:p>
          <a:p>
            <a:r>
              <a:rPr lang="en-US" dirty="0"/>
              <a:t>Numbers don’t lie - Lots of great customer wins to speak of, alongside growth in # of PowerApps, data in </a:t>
            </a:r>
            <a:r>
              <a:rPr lang="en-US" dirty="0" err="1"/>
              <a:t>PowerBI</a:t>
            </a:r>
            <a:r>
              <a:rPr lang="en-US"/>
              <a:t>, # of Flow Runs and MAU</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DDA187-AAAE-4204-8669-7DC05114EA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7324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Chris </a:t>
            </a:r>
          </a:p>
          <a:p>
            <a:pPr marL="228600" indent="-228600">
              <a:buAutoNum type="arabicPeriod"/>
            </a:pPr>
            <a:r>
              <a:rPr lang="en-US" dirty="0"/>
              <a:t>Businesses have spent years gathering data. The number of enterprises with more than 100TB unstructured data has doubled since 2016.</a:t>
            </a:r>
          </a:p>
          <a:p>
            <a:pPr marL="228600" indent="-228600">
              <a:buAutoNum type="arabicPeriod"/>
            </a:pPr>
            <a:r>
              <a:rPr lang="en-US" dirty="0"/>
              <a:t>Very few of those businesses </a:t>
            </a:r>
            <a:r>
              <a:rPr lang="en-US" dirty="0" err="1"/>
              <a:t>analyse</a:t>
            </a:r>
            <a:r>
              <a:rPr lang="en-US" dirty="0"/>
              <a:t> that data and make it actionable.</a:t>
            </a:r>
          </a:p>
          <a:p>
            <a:pPr marL="228600" indent="-228600">
              <a:buAutoNum type="arabicPeriod"/>
            </a:pPr>
            <a:r>
              <a:rPr lang="en-US" dirty="0"/>
              <a:t>The workforce all over the globe require multi device capacity and collaboration.</a:t>
            </a:r>
          </a:p>
          <a:p>
            <a:pPr marL="228600" indent="-228600">
              <a:buAutoNum type="arabicPeriod"/>
            </a:pPr>
            <a:r>
              <a:rPr lang="en-US" dirty="0"/>
              <a:t>Time spent on mobile devices is significantly higher.</a:t>
            </a:r>
          </a:p>
          <a:p>
            <a:pPr marL="228600" indent="-228600">
              <a:buAutoNum type="arabicPeriod"/>
            </a:pPr>
            <a:r>
              <a:rPr lang="en-US" dirty="0"/>
              <a:t>Creating applications can often prove to be time consuming and expensive.</a:t>
            </a:r>
          </a:p>
          <a:p>
            <a:pPr marL="228600" indent="-228600">
              <a:buAutoNum type="arabicPeriod"/>
            </a:pPr>
            <a:r>
              <a:rPr lang="en-US" dirty="0"/>
              <a:t>Line of Business decision makers are critical to the process. 81% of projects are influenced by </a:t>
            </a:r>
            <a:r>
              <a:rPr lang="en-US" dirty="0" err="1"/>
              <a:t>LoB</a:t>
            </a:r>
            <a:r>
              <a:rPr lang="en-US" dirty="0"/>
              <a:t> decision makers that are looking to create their own solutions.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121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Chris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What is on top of mind for your customers? – Their customers are going digital… they’re trying to be agile and provide a great customer experience quickly.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There is always friction between business expectations and what IT can deliver quickly.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More &amp; more investment for technology is coming from business users and through business priorities.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https://knowledgecompass.com/line-of-business-technology-budget-responsibilities/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https://www.ca.com/content/dam/ca/us/files/product-brief/how-to-survive-and-thrive-in-the-application-economy.pdf</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What if you had a solution that can help address these challenges addressed for both the business and the technology team.</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p:txBody>
      </p:sp>
    </p:spTree>
    <p:extLst>
      <p:ext uri="{BB962C8B-B14F-4D97-AF65-F5344CB8AC3E}">
        <p14:creationId xmlns:p14="http://schemas.microsoft.com/office/powerpoint/2010/main" val="886063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customer software to if often privileged for a handful of business</a:t>
            </a:r>
            <a:r>
              <a:rPr lang="en-US" baseline="0" dirty="0"/>
              <a:t> apps, as building customer applications to meet enterprise requirement has its own challenges : </a:t>
            </a:r>
          </a:p>
          <a:p>
            <a:pPr marL="171450" lvl="0" indent="-171450" fontAlgn="ctr">
              <a:buFont typeface="Arial" panose="020B0604020202020204" pitchFamily="34" charset="0"/>
              <a:buChar char="•"/>
            </a:pPr>
            <a:r>
              <a:rPr lang="en-US" sz="1200" kern="1200" dirty="0">
                <a:solidFill>
                  <a:schemeClr val="tx1"/>
                </a:solidFill>
                <a:effectLst/>
                <a:latin typeface="Segoe UI Light" pitchFamily="34" charset="0"/>
                <a:ea typeface="+mn-ea"/>
                <a:cs typeface="+mn-cs"/>
              </a:rPr>
              <a:t>Time consuming</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  developing of a customer mobile app can take anywhere from 3 to 12 months for a single project, depending on the app complexity (source ADT magazine).  This becomes challenging in situation where LOB wants to respond and implement improvements quickly </a:t>
            </a:r>
          </a:p>
          <a:p>
            <a:pPr marL="171450" indent="-171450">
              <a:buFont typeface="Arial" panose="020B0604020202020204" pitchFamily="34" charset="0"/>
              <a:buChar char="•"/>
            </a:pPr>
            <a:r>
              <a:rPr lang="en-US" dirty="0"/>
              <a:t>Cost prohibitive</a:t>
            </a:r>
            <a:r>
              <a:rPr lang="en-US" baseline="0" dirty="0"/>
              <a:t> : driven by a shortage of specialized resourcing : </a:t>
            </a:r>
            <a:r>
              <a:rPr lang="en-US" sz="1200" kern="1200" dirty="0">
                <a:solidFill>
                  <a:schemeClr val="tx1"/>
                </a:solidFill>
                <a:effectLst/>
                <a:latin typeface="Segoe UI Light" pitchFamily="34" charset="0"/>
                <a:ea typeface="+mn-ea"/>
                <a:cs typeface="+mn-cs"/>
              </a:rPr>
              <a:t>94% of the enterprise organization have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 shortage of App developers, as</a:t>
            </a:r>
            <a:r>
              <a:rPr lang="en-US" sz="1200" kern="1200" baseline="0" dirty="0">
                <a:solidFill>
                  <a:schemeClr val="tx1"/>
                </a:solidFill>
                <a:effectLst/>
                <a:latin typeface="Segoe UI Light" pitchFamily="34" charset="0"/>
                <a:ea typeface="+mn-ea"/>
                <a:cs typeface="+mn-cs"/>
              </a:rPr>
              <a:t> a lot of App developers still prioritize consumer facing Apps (Source ADT Magazine &amp; Vision Mobile)</a:t>
            </a:r>
            <a:endParaRPr lang="en-US" sz="1200" kern="120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Off-the-shelf</a:t>
            </a:r>
            <a:r>
              <a:rPr lang="en-US" baseline="0" dirty="0"/>
              <a:t> SaaS can only solve so many problems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Most ‘off-the-shelf’ SaaS solutions are targeted as solving specific problems` and often come with their own mobile App. </a:t>
            </a:r>
            <a:r>
              <a:rPr lang="en-US" sz="1200" kern="1200" dirty="0">
                <a:solidFill>
                  <a:schemeClr val="tx1"/>
                </a:solidFill>
                <a:effectLst/>
                <a:latin typeface="Segoe UI Light" pitchFamily="34" charset="0"/>
                <a:ea typeface="+mn-ea"/>
                <a:cs typeface="+mn-cs"/>
              </a:rPr>
              <a:t>These apps provide a mobilize experience of these specific SaaS solutions. </a:t>
            </a:r>
            <a:endParaRPr lang="en-US" baseline="0" dirty="0"/>
          </a:p>
          <a:p>
            <a:pPr marL="171450" lvl="0" indent="-171450" fontAlgn="ctr">
              <a:buFont typeface="Arial" panose="020B0604020202020204" pitchFamily="34" charset="0"/>
              <a:buChar char="•"/>
            </a:pPr>
            <a:r>
              <a:rPr lang="en-US" sz="1200" kern="1200" dirty="0">
                <a:solidFill>
                  <a:schemeClr val="tx1"/>
                </a:solidFill>
                <a:effectLst/>
                <a:latin typeface="Segoe UI Light" pitchFamily="34" charset="0"/>
                <a:ea typeface="+mn-ea"/>
                <a:cs typeface="+mn-cs"/>
              </a:rPr>
              <a:t>However, the onslaught of information from these individual often disconnected SaaS services will virtually make it impossible for workers to follow everyday business processes. More and more business process will span multiple applications and SaaS services. (Source: </a:t>
            </a:r>
            <a:r>
              <a:rPr lang="en-US" sz="1200" u="sng" kern="1200" dirty="0" err="1">
                <a:solidFill>
                  <a:schemeClr val="tx1"/>
                </a:solidFill>
                <a:effectLst/>
                <a:latin typeface="Segoe UI Light" pitchFamily="34" charset="0"/>
                <a:ea typeface="+mn-ea"/>
                <a:cs typeface="+mn-cs"/>
                <a:hlinkClick r:id="rId3"/>
              </a:rPr>
              <a:t>eWeek</a:t>
            </a:r>
            <a:r>
              <a:rPr lang="en-US" sz="1200" kern="1200" dirty="0">
                <a:solidFill>
                  <a:schemeClr val="tx1"/>
                </a:solidFill>
                <a:effectLst/>
                <a:latin typeface="Segoe UI Light" pitchFamily="34" charset="0"/>
                <a:ea typeface="+mn-ea"/>
                <a:cs typeface="+mn-cs"/>
              </a:rPr>
              <a:t>)</a:t>
            </a:r>
          </a:p>
          <a:p>
            <a:pPr marL="171450" lvl="0" indent="-171450" fontAlgn="ctr">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0" lvl="0" indent="0" fontAlgn="ctr">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11518-660E-48AA-94D8-6E35A7824E9F}"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6258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talk about the digital feedback loop, we’re talking about the </a:t>
            </a:r>
            <a:r>
              <a:rPr lang="en-US" b="1"/>
              <a:t>four pillars of a business</a:t>
            </a:r>
            <a:r>
              <a:rPr lang="en-US"/>
              <a:t>: </a:t>
            </a:r>
          </a:p>
          <a:p>
            <a:endParaRPr lang="en-US"/>
          </a:p>
          <a:p>
            <a:r>
              <a:rPr lang="en-US"/>
              <a:t>1- the </a:t>
            </a:r>
            <a:r>
              <a:rPr lang="en-US" b="1"/>
              <a:t>people</a:t>
            </a:r>
            <a:r>
              <a:rPr lang="en-US"/>
              <a:t> who make up that business</a:t>
            </a:r>
          </a:p>
          <a:p>
            <a:r>
              <a:rPr lang="en-US"/>
              <a:t>2- the </a:t>
            </a:r>
            <a:r>
              <a:rPr lang="en-US" b="1"/>
              <a:t>products</a:t>
            </a:r>
            <a:r>
              <a:rPr lang="en-US"/>
              <a:t> that business sells,</a:t>
            </a:r>
          </a:p>
          <a:p>
            <a:r>
              <a:rPr lang="en-US"/>
              <a:t>3- their </a:t>
            </a:r>
            <a:r>
              <a:rPr lang="en-US" b="1"/>
              <a:t>operations</a:t>
            </a:r>
            <a:r>
              <a:rPr lang="en-US"/>
              <a:t> and </a:t>
            </a:r>
          </a:p>
          <a:p>
            <a:r>
              <a:rPr lang="en-US"/>
              <a:t>4- the </a:t>
            </a:r>
            <a:r>
              <a:rPr lang="en-US" b="1"/>
              <a:t>customers</a:t>
            </a:r>
            <a:r>
              <a:rPr lang="en-US"/>
              <a:t> that they have.  </a:t>
            </a:r>
            <a:r>
              <a:rPr lang="en-US" i="1"/>
              <a:t>&lt;click&gt;</a:t>
            </a:r>
          </a:p>
          <a:p>
            <a:endParaRPr lang="en-US"/>
          </a:p>
          <a:p>
            <a:r>
              <a:rPr lang="en-US"/>
              <a:t>All four of those </a:t>
            </a:r>
            <a:r>
              <a:rPr lang="en-US" b="1"/>
              <a:t>pillars</a:t>
            </a:r>
            <a:r>
              <a:rPr lang="en-US"/>
              <a:t> are </a:t>
            </a:r>
            <a:r>
              <a:rPr lang="en-US" b="1"/>
              <a:t>constantly providing data </a:t>
            </a:r>
            <a:r>
              <a:rPr lang="en-US"/>
              <a:t>of which there is an opportunity for us to act.  </a:t>
            </a:r>
            <a:r>
              <a:rPr lang="en-US" i="1"/>
              <a:t>&lt;click&gt;</a:t>
            </a:r>
          </a:p>
          <a:p>
            <a:r>
              <a:rPr lang="en-US"/>
              <a:t>By better engaging our customers </a:t>
            </a:r>
            <a:r>
              <a:rPr lang="en-US" i="1"/>
              <a:t>&lt;click&gt;</a:t>
            </a:r>
          </a:p>
          <a:p>
            <a:r>
              <a:rPr lang="en-US"/>
              <a:t>Transforming products, optimizing operations, and empowering people to do more </a:t>
            </a:r>
            <a:r>
              <a:rPr lang="en-US" i="1"/>
              <a:t>&lt;click&gt;</a:t>
            </a:r>
          </a:p>
          <a:p>
            <a:endParaRPr lang="en-US"/>
          </a:p>
          <a:p>
            <a:r>
              <a:rPr lang="en-US"/>
              <a:t>This is the business intelligence dilemma for which we are trying to solve. </a:t>
            </a:r>
            <a:r>
              <a:rPr lang="en-US" i="1"/>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09B31-7BE5-4560-AEEE-D4E7D8C02E2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11892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8 years ago, we began to lay down a planet-scale footprint of data centered capacity.  The ability to catch every piece of telemetry information coming out of every aircraft engine, every tweet, every time someone comes to the website, all of this information, and providing a place where it can be captured and stored in privacy, secured in compliance with the nation or state regulations where the data has sovereignty.  </a:t>
            </a:r>
            <a:r>
              <a:rPr lang="en-US" i="1"/>
              <a:t>&lt;click&gt;</a:t>
            </a:r>
          </a:p>
          <a:p>
            <a:endParaRPr lang="en-US"/>
          </a:p>
          <a:p>
            <a:r>
              <a:rPr lang="en-US"/>
              <a:t>We invested heavily at the bottom where the changes occur, where the data is increasingly coming out of everything.  Then on top of that, we built an intelligence platform and an application platform in Azure that allows you take all of that data, turn it into intelligence, and then act intelligently to predict and proact.  </a:t>
            </a:r>
            <a:r>
              <a:rPr lang="en-US" i="1"/>
              <a:t>&lt;click&gt;</a:t>
            </a:r>
          </a:p>
          <a:p>
            <a:endParaRPr lang="en-US"/>
          </a:p>
          <a:p>
            <a:r>
              <a:rPr lang="en-US"/>
              <a:t>Then on top of that, we built the Power Platform (Power BI, Power Apps, Microsoft Flow, the Common Data Service), that allow non-professional programmers to harness data.  </a:t>
            </a:r>
            <a:r>
              <a:rPr lang="en-US" i="1"/>
              <a:t>&lt;click&gt;</a:t>
            </a:r>
          </a:p>
          <a:p>
            <a:endParaRPr lang="en-US"/>
          </a:p>
          <a:p>
            <a:r>
              <a:rPr lang="en-US"/>
              <a:t>Then on top of that, we built Office 365 and Dynamics 365, which are out of the box applications that infuse data and intelligence into business processes.  </a:t>
            </a:r>
            <a:r>
              <a:rPr lang="en-US" i="1"/>
              <a:t>&lt;click&gt;</a:t>
            </a:r>
          </a:p>
          <a:p>
            <a:endParaRPr lang="en-US"/>
          </a:p>
          <a:p>
            <a:r>
              <a:rPr lang="en-US"/>
              <a:t>On top of that, we built AppSource, allowing all of you, many of our partners, to create solutions that target specific industries or specialized business process that we do not target ourselves in Office or Dynamics.   </a:t>
            </a:r>
            <a:r>
              <a:rPr lang="en-US" i="1"/>
              <a:t>&lt;click&gt;</a:t>
            </a:r>
          </a:p>
          <a:p>
            <a:endParaRPr lang="en-US"/>
          </a:p>
          <a:p>
            <a:pPr rtl="0" fontAlgn="base"/>
            <a:r>
              <a:rPr lang="en-US" sz="1200" b="0" i="0" u="none" strike="noStrike" kern="1200">
                <a:solidFill>
                  <a:schemeClr val="tx1"/>
                </a:solidFill>
                <a:effectLst/>
                <a:latin typeface="Segoe UI" panose="020B0502040204020203" pitchFamily="34" charset="0"/>
                <a:ea typeface="+mn-ea"/>
                <a:cs typeface="+mn-cs"/>
              </a:rPr>
              <a:t>And if all that wasn’t enough, coming into the bottom of this “value creation funnel”, is a collection of data sources that Microsoft has like LinkedIn and Bing and other sources to infuse, enrich and augment your data.</a:t>
            </a:r>
          </a:p>
          <a:p>
            <a:endParaRPr lang="en-US"/>
          </a:p>
          <a:p>
            <a:r>
              <a:rPr lang="en-US"/>
              <a:t>And so this picture, layered on top of that digital feedback loop, is that platform that we’re going to talk a lot about today, with a focus on the Power Platform in particular.  </a:t>
            </a:r>
            <a:r>
              <a:rPr lang="en-US" i="1"/>
              <a:t>&lt;click&gt;</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43ABF9-6024-4789-A7C8-11A10A1934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0014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6.xml"/><Relationship Id="rId4" Type="http://schemas.openxmlformats.org/officeDocument/2006/relationships/image" Target="../media/image23.jp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5.jpe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7.jpe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1.jpeg"/><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2.jpeg"/><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6.jpe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7.jp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8.jp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17.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3.xml"/><Relationship Id="rId4" Type="http://schemas.openxmlformats.org/officeDocument/2006/relationships/image" Target="../media/image23.jp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6.xml"/><Relationship Id="rId4" Type="http://schemas.openxmlformats.org/officeDocument/2006/relationships/image" Target="../media/image17.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title="Microsoft brand photo">
            <a:extLst>
              <a:ext uri="{FF2B5EF4-FFF2-40B4-BE49-F238E27FC236}">
                <a16:creationId xmlns:a16="http://schemas.microsoft.com/office/drawing/2014/main" id="{CD9B38DE-AD18-4C55-BA2E-C54CD539B3D1}"/>
              </a:ext>
            </a:extLst>
          </p:cNvPr>
          <p:cNvPicPr>
            <a:picLocks noChangeAspect="1"/>
          </p:cNvPicPr>
          <p:nvPr userDrawn="1"/>
        </p:nvPicPr>
        <p:blipFill rotWithShape="1">
          <a:blip r:embed="rId3"/>
          <a:srcRect l="18641" t="2962" r="18641" b="2962"/>
          <a:stretch/>
        </p:blipFill>
        <p:spPr>
          <a:xfrm>
            <a:off x="5334000" y="0"/>
            <a:ext cx="6858000" cy="6858000"/>
          </a:xfrm>
          <a:prstGeom prst="rect">
            <a:avLst/>
          </a:prstGeom>
        </p:spPr>
      </p:pic>
    </p:spTree>
    <p:extLst>
      <p:ext uri="{BB962C8B-B14F-4D97-AF65-F5344CB8AC3E}">
        <p14:creationId xmlns:p14="http://schemas.microsoft.com/office/powerpoint/2010/main" val="562199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12776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D1E264F7-E90B-4222-997C-DD161317F4D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850157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756512F1-F8C6-4D41-9BB5-A624A76D4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80087159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41693"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12973677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Section title photo">
    <p:bg>
      <p:bgPr>
        <a:solidFill>
          <a:schemeClr val="bg2"/>
        </a:solidFill>
        <a:effectLst/>
      </p:bgPr>
    </p:bg>
    <p:spTree>
      <p:nvGrpSpPr>
        <p:cNvPr id="1" name=""/>
        <p:cNvGrpSpPr/>
        <p:nvPr/>
      </p:nvGrpSpPr>
      <p:grpSpPr>
        <a:xfrm>
          <a:off x="0" y="0"/>
          <a:ext cx="0" cy="0"/>
          <a:chOff x="0" y="0"/>
          <a:chExt cx="0" cy="0"/>
        </a:xfrm>
      </p:grpSpPr>
      <p:sp>
        <p:nvSpPr>
          <p:cNvPr id="95" name="Freeform: Shape 94">
            <a:extLst>
              <a:ext uri="{FF2B5EF4-FFF2-40B4-BE49-F238E27FC236}">
                <a16:creationId xmlns:a16="http://schemas.microsoft.com/office/drawing/2014/main" id="{9563E925-0DC1-4F78-80AC-6252EF8936E7}"/>
              </a:ext>
            </a:extLst>
          </p:cNvPr>
          <p:cNvSpPr/>
          <p:nvPr userDrawn="1"/>
        </p:nvSpPr>
        <p:spPr bwMode="auto">
          <a:xfrm>
            <a:off x="4738352"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1821901"/>
            <a:ext cx="4885203" cy="3260896"/>
          </a:xfrm>
          <a:noFill/>
        </p:spPr>
        <p:txBody>
          <a:bodyPr vert="horz" wrap="square" lIns="0" tIns="0" rIns="0" bIns="0" rtlCol="0" anchor="t" anchorCtr="0">
            <a:noAutofit/>
          </a:bodyPr>
          <a:lstStyle>
            <a:lvl1pPr>
              <a:defRPr lang="en-US" sz="3921" spc="-49" baseline="0" dirty="0">
                <a:solidFill>
                  <a:schemeClr val="tx1"/>
                </a:solidFill>
                <a:latin typeface="+mn-lt"/>
              </a:defRPr>
            </a:lvl1pPr>
          </a:lstStyle>
          <a:p>
            <a:pPr marL="0" lvl="0">
              <a:lnSpc>
                <a:spcPts val="5490"/>
              </a:lnSpc>
            </a:pPr>
            <a:r>
              <a:rPr lang="en-US"/>
              <a:t>Section title</a:t>
            </a:r>
          </a:p>
        </p:txBody>
      </p:sp>
      <p:sp>
        <p:nvSpPr>
          <p:cNvPr id="88" name="Picture Placeholder 87">
            <a:extLst>
              <a:ext uri="{FF2B5EF4-FFF2-40B4-BE49-F238E27FC236}">
                <a16:creationId xmlns:a16="http://schemas.microsoft.com/office/drawing/2014/main" id="{7F09A9E6-F000-49B5-AE56-C2FCA258A1D4}"/>
              </a:ext>
            </a:extLst>
          </p:cNvPr>
          <p:cNvSpPr>
            <a:spLocks noGrp="1"/>
          </p:cNvSpPr>
          <p:nvPr>
            <p:ph type="pic" sz="quarter" idx="22"/>
          </p:nvPr>
        </p:nvSpPr>
        <p:spPr>
          <a:xfrm>
            <a:off x="7366641" y="-165506"/>
            <a:ext cx="7266056" cy="7733989"/>
          </a:xfrm>
          <a:custGeom>
            <a:avLst/>
            <a:gdLst>
              <a:gd name="connsiteX0" fmla="*/ 2790799 w 7411756"/>
              <a:gd name="connsiteY0" fmla="*/ 4896664 h 7887953"/>
              <a:gd name="connsiteX1" fmla="*/ 3060870 w 7411756"/>
              <a:gd name="connsiteY1" fmla="*/ 4999458 h 7887953"/>
              <a:gd name="connsiteX2" fmla="*/ 4240600 w 7411756"/>
              <a:gd name="connsiteY2" fmla="*/ 6116596 h 7887953"/>
              <a:gd name="connsiteX3" fmla="*/ 4257932 w 7411756"/>
              <a:gd name="connsiteY3" fmla="*/ 6655212 h 7887953"/>
              <a:gd name="connsiteX4" fmla="*/ 3226696 w 7411756"/>
              <a:gd name="connsiteY4" fmla="*/ 7767442 h 7887953"/>
              <a:gd name="connsiteX5" fmla="*/ 2693731 w 7411756"/>
              <a:gd name="connsiteY5" fmla="*/ 7784958 h 7887953"/>
              <a:gd name="connsiteX6" fmla="*/ 1514001 w 7411756"/>
              <a:gd name="connsiteY6" fmla="*/ 6667819 h 7887953"/>
              <a:gd name="connsiteX7" fmla="*/ 1496669 w 7411756"/>
              <a:gd name="connsiteY7" fmla="*/ 6129203 h 7887953"/>
              <a:gd name="connsiteX8" fmla="*/ 2527906 w 7411756"/>
              <a:gd name="connsiteY8" fmla="*/ 5016973 h 7887953"/>
              <a:gd name="connsiteX9" fmla="*/ 2790799 w 7411756"/>
              <a:gd name="connsiteY9" fmla="*/ 4896664 h 7887953"/>
              <a:gd name="connsiteX10" fmla="*/ 2214264 w 7411756"/>
              <a:gd name="connsiteY10" fmla="*/ 317 h 7887953"/>
              <a:gd name="connsiteX11" fmla="*/ 2642624 w 7411756"/>
              <a:gd name="connsiteY11" fmla="*/ 161647 h 7887953"/>
              <a:gd name="connsiteX12" fmla="*/ 4239388 w 7411756"/>
              <a:gd name="connsiteY12" fmla="*/ 1657829 h 7887953"/>
              <a:gd name="connsiteX13" fmla="*/ 4522839 w 7411756"/>
              <a:gd name="connsiteY13" fmla="*/ 1355323 h 7887953"/>
              <a:gd name="connsiteX14" fmla="*/ 4866925 w 7411756"/>
              <a:gd name="connsiteY14" fmla="*/ 1199510 h 7887953"/>
              <a:gd name="connsiteX15" fmla="*/ 5220406 w 7411756"/>
              <a:gd name="connsiteY15" fmla="*/ 1332639 h 7887953"/>
              <a:gd name="connsiteX16" fmla="*/ 6764487 w 7411756"/>
              <a:gd name="connsiteY16" fmla="*/ 2779456 h 7887953"/>
              <a:gd name="connsiteX17" fmla="*/ 6787171 w 7411756"/>
              <a:gd name="connsiteY17" fmla="*/ 3477024 h 7887953"/>
              <a:gd name="connsiteX18" fmla="*/ 6696322 w 7411756"/>
              <a:gd name="connsiteY18" fmla="*/ 3573980 h 7887953"/>
              <a:gd name="connsiteX19" fmla="*/ 7255682 w 7411756"/>
              <a:gd name="connsiteY19" fmla="*/ 4098104 h 7887953"/>
              <a:gd name="connsiteX20" fmla="*/ 7278366 w 7411756"/>
              <a:gd name="connsiteY20" fmla="*/ 4795672 h 7887953"/>
              <a:gd name="connsiteX21" fmla="*/ 5928641 w 7411756"/>
              <a:gd name="connsiteY21" fmla="*/ 6236133 h 7887953"/>
              <a:gd name="connsiteX22" fmla="*/ 5231073 w 7411756"/>
              <a:gd name="connsiteY22" fmla="*/ 6258818 h 7887953"/>
              <a:gd name="connsiteX23" fmla="*/ 3686992 w 7411756"/>
              <a:gd name="connsiteY23" fmla="*/ 4812000 h 7887953"/>
              <a:gd name="connsiteX24" fmla="*/ 3664308 w 7411756"/>
              <a:gd name="connsiteY24" fmla="*/ 4114433 h 7887953"/>
              <a:gd name="connsiteX25" fmla="*/ 3755157 w 7411756"/>
              <a:gd name="connsiteY25" fmla="*/ 4017477 h 7887953"/>
              <a:gd name="connsiteX26" fmla="*/ 3546488 w 7411756"/>
              <a:gd name="connsiteY26" fmla="*/ 3821952 h 7887953"/>
              <a:gd name="connsiteX27" fmla="*/ 2905640 w 7411756"/>
              <a:gd name="connsiteY27" fmla="*/ 4505881 h 7887953"/>
              <a:gd name="connsiteX28" fmla="*/ 2060305 w 7411756"/>
              <a:gd name="connsiteY28" fmla="*/ 4533372 h 7887953"/>
              <a:gd name="connsiteX29" fmla="*/ 189137 w 7411756"/>
              <a:gd name="connsiteY29" fmla="*/ 2780070 h 7887953"/>
              <a:gd name="connsiteX30" fmla="*/ 161647 w 7411756"/>
              <a:gd name="connsiteY30" fmla="*/ 1934735 h 7887953"/>
              <a:gd name="connsiteX31" fmla="*/ 1797290 w 7411756"/>
              <a:gd name="connsiteY31" fmla="*/ 189137 h 7887953"/>
              <a:gd name="connsiteX32" fmla="*/ 2214264 w 7411756"/>
              <a:gd name="connsiteY32" fmla="*/ 317 h 788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411756" h="7887953">
                <a:moveTo>
                  <a:pt x="2790799" y="4896664"/>
                </a:moveTo>
                <a:cubicBezTo>
                  <a:pt x="2887246" y="4893494"/>
                  <a:pt x="2984890" y="4927509"/>
                  <a:pt x="3060870" y="4999458"/>
                </a:cubicBezTo>
                <a:lnTo>
                  <a:pt x="4240600" y="6116596"/>
                </a:lnTo>
                <a:cubicBezTo>
                  <a:pt x="4392560" y="6260493"/>
                  <a:pt x="4400320" y="6501640"/>
                  <a:pt x="4257932" y="6655212"/>
                </a:cubicBezTo>
                <a:lnTo>
                  <a:pt x="3226696" y="7767442"/>
                </a:lnTo>
                <a:cubicBezTo>
                  <a:pt x="3084308" y="7921014"/>
                  <a:pt x="2845691" y="7928856"/>
                  <a:pt x="2693731" y="7784958"/>
                </a:cubicBezTo>
                <a:lnTo>
                  <a:pt x="1514001" y="6667819"/>
                </a:lnTo>
                <a:cubicBezTo>
                  <a:pt x="1362040" y="6523922"/>
                  <a:pt x="1354281" y="6282775"/>
                  <a:pt x="1496669" y="6129203"/>
                </a:cubicBezTo>
                <a:lnTo>
                  <a:pt x="2527906" y="5016973"/>
                </a:lnTo>
                <a:cubicBezTo>
                  <a:pt x="2599099" y="4940188"/>
                  <a:pt x="2694351" y="4899834"/>
                  <a:pt x="2790799" y="4896664"/>
                </a:cubicBezTo>
                <a:close/>
                <a:moveTo>
                  <a:pt x="2214264" y="317"/>
                </a:moveTo>
                <a:cubicBezTo>
                  <a:pt x="2367239" y="-4657"/>
                  <a:pt x="2522112" y="48726"/>
                  <a:pt x="2642624" y="161647"/>
                </a:cubicBezTo>
                <a:lnTo>
                  <a:pt x="4239388" y="1657829"/>
                </a:lnTo>
                <a:lnTo>
                  <a:pt x="4522839" y="1355323"/>
                </a:lnTo>
                <a:cubicBezTo>
                  <a:pt x="4616020" y="1255877"/>
                  <a:pt x="4740689" y="1203615"/>
                  <a:pt x="4866925" y="1199510"/>
                </a:cubicBezTo>
                <a:cubicBezTo>
                  <a:pt x="4993159" y="1195405"/>
                  <a:pt x="5120960" y="1239457"/>
                  <a:pt x="5220406" y="1332639"/>
                </a:cubicBezTo>
                <a:lnTo>
                  <a:pt x="6764487" y="2779456"/>
                </a:lnTo>
                <a:cubicBezTo>
                  <a:pt x="6963378" y="2965820"/>
                  <a:pt x="6973535" y="3278132"/>
                  <a:pt x="6787171" y="3477024"/>
                </a:cubicBezTo>
                <a:lnTo>
                  <a:pt x="6696322" y="3573980"/>
                </a:lnTo>
                <a:lnTo>
                  <a:pt x="7255682" y="4098104"/>
                </a:lnTo>
                <a:cubicBezTo>
                  <a:pt x="7454573" y="4284468"/>
                  <a:pt x="7464729" y="4596780"/>
                  <a:pt x="7278366" y="4795672"/>
                </a:cubicBezTo>
                <a:lnTo>
                  <a:pt x="5928641" y="6236133"/>
                </a:lnTo>
                <a:cubicBezTo>
                  <a:pt x="5742277" y="6435025"/>
                  <a:pt x="5429965" y="6445182"/>
                  <a:pt x="5231073" y="6258818"/>
                </a:cubicBezTo>
                <a:lnTo>
                  <a:pt x="3686992" y="4812000"/>
                </a:lnTo>
                <a:cubicBezTo>
                  <a:pt x="3488100" y="4625637"/>
                  <a:pt x="3477944" y="4313325"/>
                  <a:pt x="3664308" y="4114433"/>
                </a:cubicBezTo>
                <a:lnTo>
                  <a:pt x="3755157" y="4017477"/>
                </a:lnTo>
                <a:lnTo>
                  <a:pt x="3546488" y="3821952"/>
                </a:lnTo>
                <a:lnTo>
                  <a:pt x="2905640" y="4505881"/>
                </a:lnTo>
                <a:cubicBezTo>
                  <a:pt x="2679799" y="4746905"/>
                  <a:pt x="2301329" y="4759213"/>
                  <a:pt x="2060305" y="4533372"/>
                </a:cubicBezTo>
                <a:lnTo>
                  <a:pt x="189137" y="2780070"/>
                </a:lnTo>
                <a:cubicBezTo>
                  <a:pt x="-51887" y="2554229"/>
                  <a:pt x="-64194" y="2175759"/>
                  <a:pt x="161647" y="1934735"/>
                </a:cubicBezTo>
                <a:lnTo>
                  <a:pt x="1797290" y="189137"/>
                </a:lnTo>
                <a:cubicBezTo>
                  <a:pt x="1910210" y="68625"/>
                  <a:pt x="2061288" y="5292"/>
                  <a:pt x="2214264" y="317"/>
                </a:cubicBezTo>
                <a:close/>
              </a:path>
            </a:pathLst>
          </a:custGeom>
          <a:blipFill>
            <a:blip r:embed="rId2"/>
            <a:stretch>
              <a:fillRect/>
            </a:stretch>
          </a:blipFill>
        </p:spPr>
        <p:txBody>
          <a:bodyPr wrap="square">
            <a:noAutofit/>
          </a:bodyPr>
          <a:lstStyle/>
          <a:p>
            <a:endParaRPr lang="en-US"/>
          </a:p>
        </p:txBody>
      </p:sp>
      <p:sp>
        <p:nvSpPr>
          <p:cNvPr id="89" name="Footer Placeholder 14">
            <a:extLst>
              <a:ext uri="{FF2B5EF4-FFF2-40B4-BE49-F238E27FC236}">
                <a16:creationId xmlns:a16="http://schemas.microsoft.com/office/drawing/2014/main" id="{928B6582-54BE-46D9-AA61-E0DD2C2CB38F}"/>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47134047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480900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2581669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7524475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08ADAD4-A20A-4618-A70E-766269BDAF2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64145144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034A38F-4DC1-4A22-9B64-D6ED08340E98}"/>
              </a:ext>
            </a:extLst>
          </p:cNvPr>
          <p:cNvSpPr/>
          <p:nvPr userDrawn="1"/>
        </p:nvSpPr>
        <p:spPr bwMode="auto">
          <a:xfrm>
            <a:off x="357028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52216300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F687D89-3EE3-40E8-A3F4-D1CD94107FA7}"/>
              </a:ext>
            </a:extLst>
          </p:cNvPr>
          <p:cNvSpPr/>
          <p:nvPr userDrawn="1"/>
        </p:nvSpPr>
        <p:spPr bwMode="auto">
          <a:xfrm>
            <a:off x="357028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313702526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00066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B8FEFBE-0A0F-4AD9-8280-9D623AE3779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39177304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9924927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27923512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663963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400">
                <a:solidFill>
                  <a:srgbClr val="742774"/>
                </a:solidFill>
              </a:defRPr>
            </a:lvl1pPr>
          </a:lstStyle>
          <a:p>
            <a:r>
              <a:rPr lang="en-US"/>
              <a:t>Title of the page</a:t>
            </a:r>
          </a:p>
        </p:txBody>
      </p:sp>
    </p:spTree>
    <p:extLst>
      <p:ext uri="{BB962C8B-B14F-4D97-AF65-F5344CB8AC3E}">
        <p14:creationId xmlns:p14="http://schemas.microsoft.com/office/powerpoint/2010/main" val="1023940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970394"/>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411270672"/>
      </p:ext>
    </p:extLst>
  </p:cSld>
  <p:clrMapOvr>
    <a:masterClrMapping/>
  </p:clrMapOvr>
  <p:transition>
    <p:fade/>
  </p:transition>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803"/>
            <a:ext cx="4758211" cy="543097"/>
          </a:xfrm>
        </p:spPr>
        <p:txBody>
          <a:bodyPr wrap="square" lIns="0" tIns="0" rIns="0" bIns="0">
            <a:spAutoFit/>
          </a:bodyPr>
          <a:lstStyle>
            <a:lvl1pPr marL="0" indent="0">
              <a:lnSpc>
                <a:spcPct val="90000"/>
              </a:lnSpc>
              <a:spcAft>
                <a:spcPts val="1200"/>
              </a:spcAft>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5282161"/>
      </p:ext>
    </p:extLst>
  </p:cSld>
  <p:clrMapOvr>
    <a:masterClrMapping/>
  </p:clrMapOvr>
  <p:transition>
    <p:fade/>
  </p:transition>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Left  HC Slide text ">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3315375"/>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455995" y="2356563"/>
            <a:ext cx="4758211" cy="813819"/>
          </a:xfrm>
        </p:spPr>
        <p:txBody>
          <a:bodyPr/>
          <a:lstStyle/>
          <a:p>
            <a:r>
              <a:rPr lang="en-US"/>
              <a:t>Click to edit Master title style</a:t>
            </a:r>
          </a:p>
        </p:txBody>
      </p:sp>
    </p:spTree>
    <p:extLst>
      <p:ext uri="{BB962C8B-B14F-4D97-AF65-F5344CB8AC3E}">
        <p14:creationId xmlns:p14="http://schemas.microsoft.com/office/powerpoint/2010/main" val="3996444644"/>
      </p:ext>
    </p:extLst>
  </p:cSld>
  <p:clrMapOvr>
    <a:masterClrMapping/>
  </p:clrMapOvr>
  <p:transition>
    <p:fade/>
  </p:transition>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495723" cy="818703"/>
          </a:xfrm>
        </p:spPr>
        <p:txBody>
          <a:bodyPr/>
          <a:lstStyle>
            <a:lvl1pPr>
              <a:defRPr lang="en-US" sz="3200" b="0" kern="1200" cap="none" spc="-10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7"/>
          <p:cNvSpPr>
            <a:spLocks noGrp="1"/>
          </p:cNvSpPr>
          <p:nvPr>
            <p:ph type="body" sz="quarter" idx="11" hasCustomPrompt="1"/>
          </p:nvPr>
        </p:nvSpPr>
        <p:spPr>
          <a:xfrm>
            <a:off x="269240" y="1086664"/>
            <a:ext cx="11495723" cy="430901"/>
          </a:xfrm>
        </p:spPr>
        <p:txBody>
          <a:bodyPr tIns="0" bIns="0" anchor="ctr">
            <a:spAutoFit/>
          </a:bodyPr>
          <a:lstStyle>
            <a:lvl1pPr marL="0" indent="0">
              <a:buNone/>
              <a:defRPr sz="2800"/>
            </a:lvl1pPr>
            <a:lvl2pPr>
              <a:defRPr sz="1765"/>
            </a:lvl2pPr>
            <a:lvl3pPr>
              <a:defRPr sz="1567"/>
            </a:lvl3pPr>
            <a:lvl4pPr>
              <a:defRPr sz="1371"/>
            </a:lvl4pPr>
            <a:lvl5pPr>
              <a:defRPr sz="1371"/>
            </a:lvl5pPr>
          </a:lstStyle>
          <a:p>
            <a:pPr lvl="0"/>
            <a:r>
              <a:rPr lang="en-US"/>
              <a:t>Subtitle</a:t>
            </a:r>
          </a:p>
        </p:txBody>
      </p:sp>
      <p:sp>
        <p:nvSpPr>
          <p:cNvPr id="4" name="Footer Placeholder 3"/>
          <p:cNvSpPr>
            <a:spLocks noGrp="1"/>
          </p:cNvSpPr>
          <p:nvPr>
            <p:ph type="ftr" sz="quarter" idx="12"/>
          </p:nvPr>
        </p:nvSpPr>
        <p:spPr/>
        <p:txBody>
          <a:bodyPr/>
          <a:lstStyle/>
          <a:p>
            <a:r>
              <a:rPr lang="en-US">
                <a:solidFill>
                  <a:srgbClr val="505050"/>
                </a:solidFill>
              </a:rPr>
              <a:t>Microsoft Confidential - Internal Only</a:t>
            </a:r>
          </a:p>
        </p:txBody>
      </p:sp>
      <p:sp>
        <p:nvSpPr>
          <p:cNvPr id="5" name="Slide Number Placeholder 4"/>
          <p:cNvSpPr>
            <a:spLocks noGrp="1"/>
          </p:cNvSpPr>
          <p:nvPr>
            <p:ph type="sldNum" sz="quarter" idx="13"/>
          </p:nvPr>
        </p:nvSpPr>
        <p:spPr/>
        <p:txBody>
          <a:bodyPr/>
          <a:lstStyle>
            <a:lvl1pPr>
              <a:defRPr sz="800">
                <a:solidFill>
                  <a:schemeClr val="tx2"/>
                </a:solidFill>
              </a:defRPr>
            </a:lvl1pPr>
          </a:lstStyle>
          <a:p>
            <a:pPr defTabSz="914192"/>
            <a:fld id="{27258FFF-F925-446B-8502-81C933981705}" type="slidenum">
              <a:rPr lang="en-US" smtClean="0"/>
              <a:pPr defTabSz="914192"/>
              <a:t>‹#›</a:t>
            </a:fld>
            <a:endParaRPr lang="en-US"/>
          </a:p>
        </p:txBody>
      </p:sp>
    </p:spTree>
    <p:extLst>
      <p:ext uri="{BB962C8B-B14F-4D97-AF65-F5344CB8AC3E}">
        <p14:creationId xmlns:p14="http://schemas.microsoft.com/office/powerpoint/2010/main" val="409258183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414799"/>
            <a:ext cx="11107736" cy="4301789"/>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198442504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33110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414799"/>
            <a:ext cx="5284787" cy="4301789"/>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5" name="Text Placeholder 7">
            <a:extLst>
              <a:ext uri="{FF2B5EF4-FFF2-40B4-BE49-F238E27FC236}">
                <a16:creationId xmlns:a16="http://schemas.microsoft.com/office/drawing/2014/main" id="{BE0B3380-0DF7-40FB-A3DE-59B776D34B8D}"/>
              </a:ext>
            </a:extLst>
          </p:cNvPr>
          <p:cNvSpPr>
            <a:spLocks noGrp="1"/>
          </p:cNvSpPr>
          <p:nvPr>
            <p:ph type="body" sz="quarter" idx="12" hasCustomPrompt="1"/>
          </p:nvPr>
        </p:nvSpPr>
        <p:spPr>
          <a:xfrm>
            <a:off x="6361112" y="1414801"/>
            <a:ext cx="5284787" cy="43017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225562791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1" y="1414800"/>
            <a:ext cx="3463200" cy="43017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11" name="Text Placeholder 7">
            <a:extLst>
              <a:ext uri="{FF2B5EF4-FFF2-40B4-BE49-F238E27FC236}">
                <a16:creationId xmlns:a16="http://schemas.microsoft.com/office/drawing/2014/main" id="{2DE404A3-B184-4B1E-9049-DC3AD8C4514C}"/>
              </a:ext>
            </a:extLst>
          </p:cNvPr>
          <p:cNvSpPr>
            <a:spLocks noGrp="1"/>
          </p:cNvSpPr>
          <p:nvPr>
            <p:ph type="body" sz="quarter" idx="12" hasCustomPrompt="1"/>
          </p:nvPr>
        </p:nvSpPr>
        <p:spPr>
          <a:xfrm>
            <a:off x="4364400" y="1414801"/>
            <a:ext cx="3463200" cy="43017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12" name="Text Placeholder 7">
            <a:extLst>
              <a:ext uri="{FF2B5EF4-FFF2-40B4-BE49-F238E27FC236}">
                <a16:creationId xmlns:a16="http://schemas.microsoft.com/office/drawing/2014/main" id="{8E645A76-A4C4-4A53-881E-9BDE02DB6B30}"/>
              </a:ext>
            </a:extLst>
          </p:cNvPr>
          <p:cNvSpPr>
            <a:spLocks noGrp="1"/>
          </p:cNvSpPr>
          <p:nvPr>
            <p:ph type="body" sz="quarter" idx="13" hasCustomPrompt="1"/>
          </p:nvPr>
        </p:nvSpPr>
        <p:spPr>
          <a:xfrm>
            <a:off x="8190639" y="1414801"/>
            <a:ext cx="3463200" cy="43017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413925675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528478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414799"/>
            <a:ext cx="5284787" cy="4895513"/>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3" name="Picture Placeholder 2">
            <a:extLst>
              <a:ext uri="{FF2B5EF4-FFF2-40B4-BE49-F238E27FC236}">
                <a16:creationId xmlns:a16="http://schemas.microsoft.com/office/drawing/2014/main" id="{E9C49ADC-6F1E-45DF-89CC-BF7458559E25}"/>
              </a:ext>
            </a:extLst>
          </p:cNvPr>
          <p:cNvSpPr>
            <a:spLocks noGrp="1"/>
          </p:cNvSpPr>
          <p:nvPr>
            <p:ph type="pic" sz="quarter" idx="12"/>
          </p:nvPr>
        </p:nvSpPr>
        <p:spPr>
          <a:xfrm>
            <a:off x="6365874" y="0"/>
            <a:ext cx="5826125" cy="6858000"/>
          </a:xfrm>
          <a:solidFill>
            <a:srgbClr val="000000"/>
          </a:solidFill>
        </p:spPr>
        <p:txBody>
          <a:bodyPr/>
          <a:lstStyle>
            <a:lvl1pPr marL="0" indent="0">
              <a:buNone/>
              <a:defRPr/>
            </a:lvl1pPr>
          </a:lstStyle>
          <a:p>
            <a:endParaRPr lang="en-GB"/>
          </a:p>
        </p:txBody>
      </p:sp>
    </p:spTree>
    <p:extLst>
      <p:ext uri="{BB962C8B-B14F-4D97-AF65-F5344CB8AC3E}">
        <p14:creationId xmlns:p14="http://schemas.microsoft.com/office/powerpoint/2010/main" val="172066480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One Column (Subtit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713601"/>
            <a:ext cx="11107736" cy="40029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5" name="Text Placeholder 5">
            <a:extLst>
              <a:ext uri="{FF2B5EF4-FFF2-40B4-BE49-F238E27FC236}">
                <a16:creationId xmlns:a16="http://schemas.microsoft.com/office/drawing/2014/main" id="{0E34B3F9-47B0-4EC2-8340-1423BFA9C8DE}"/>
              </a:ext>
            </a:extLst>
          </p:cNvPr>
          <p:cNvSpPr>
            <a:spLocks noGrp="1"/>
          </p:cNvSpPr>
          <p:nvPr>
            <p:ph type="body" sz="quarter" idx="12" hasCustomPrompt="1"/>
          </p:nvPr>
        </p:nvSpPr>
        <p:spPr>
          <a:xfrm>
            <a:off x="542131" y="1227600"/>
            <a:ext cx="11107737" cy="304699"/>
          </a:xfrm>
        </p:spPr>
        <p:txBody>
          <a:bodyPr wrap="square" lIns="0" tIns="0" rIns="0" bIns="0">
            <a:spAutoFit/>
          </a:bodyPr>
          <a:lstStyle>
            <a:lvl1pPr marL="0" indent="0">
              <a:buNone/>
              <a:defRPr sz="2200" b="1">
                <a:solidFill>
                  <a:srgbClr val="525252"/>
                </a:solidFill>
              </a:defRPr>
            </a:lvl1pPr>
          </a:lstStyle>
          <a:p>
            <a:pPr lvl="0"/>
            <a:r>
              <a:rPr lang="en-GB"/>
              <a:t>Subtitle</a:t>
            </a:r>
          </a:p>
        </p:txBody>
      </p:sp>
    </p:spTree>
    <p:extLst>
      <p:ext uri="{BB962C8B-B14F-4D97-AF65-F5344CB8AC3E}">
        <p14:creationId xmlns:p14="http://schemas.microsoft.com/office/powerpoint/2010/main" val="347669179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Subtit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713601"/>
            <a:ext cx="5284787" cy="40029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7" name="Text Placeholder 5">
            <a:extLst>
              <a:ext uri="{FF2B5EF4-FFF2-40B4-BE49-F238E27FC236}">
                <a16:creationId xmlns:a16="http://schemas.microsoft.com/office/drawing/2014/main" id="{34FA8773-7976-46A0-ABA2-27AE38A96B5E}"/>
              </a:ext>
            </a:extLst>
          </p:cNvPr>
          <p:cNvSpPr>
            <a:spLocks noGrp="1"/>
          </p:cNvSpPr>
          <p:nvPr>
            <p:ph type="body" sz="quarter" idx="13" hasCustomPrompt="1"/>
          </p:nvPr>
        </p:nvSpPr>
        <p:spPr>
          <a:xfrm>
            <a:off x="542131" y="1227600"/>
            <a:ext cx="11107737" cy="304699"/>
          </a:xfrm>
        </p:spPr>
        <p:txBody>
          <a:bodyPr wrap="square" lIns="0" tIns="0" rIns="0" bIns="0">
            <a:spAutoFit/>
          </a:bodyPr>
          <a:lstStyle>
            <a:lvl1pPr marL="0" indent="0">
              <a:buNone/>
              <a:defRPr sz="2200" b="1">
                <a:solidFill>
                  <a:srgbClr val="525252"/>
                </a:solidFill>
              </a:defRPr>
            </a:lvl1pPr>
          </a:lstStyle>
          <a:p>
            <a:pPr lvl="0"/>
            <a:r>
              <a:rPr lang="en-GB"/>
              <a:t>Subtitle</a:t>
            </a:r>
          </a:p>
        </p:txBody>
      </p:sp>
      <p:sp>
        <p:nvSpPr>
          <p:cNvPr id="10" name="Text Placeholder 7">
            <a:extLst>
              <a:ext uri="{FF2B5EF4-FFF2-40B4-BE49-F238E27FC236}">
                <a16:creationId xmlns:a16="http://schemas.microsoft.com/office/drawing/2014/main" id="{03DD35A5-8D4D-4C71-A691-C14B3AB01B59}"/>
              </a:ext>
            </a:extLst>
          </p:cNvPr>
          <p:cNvSpPr>
            <a:spLocks noGrp="1"/>
          </p:cNvSpPr>
          <p:nvPr>
            <p:ph type="body" sz="quarter" idx="14" hasCustomPrompt="1"/>
          </p:nvPr>
        </p:nvSpPr>
        <p:spPr>
          <a:xfrm>
            <a:off x="6369052" y="1713600"/>
            <a:ext cx="5284787" cy="40029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411589518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ree Column (Subtit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1" y="1713601"/>
            <a:ext cx="3463200" cy="40029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7" name="Text Placeholder 5">
            <a:extLst>
              <a:ext uri="{FF2B5EF4-FFF2-40B4-BE49-F238E27FC236}">
                <a16:creationId xmlns:a16="http://schemas.microsoft.com/office/drawing/2014/main" id="{79E1D01A-3697-48F3-9C45-1DFE05280735}"/>
              </a:ext>
            </a:extLst>
          </p:cNvPr>
          <p:cNvSpPr>
            <a:spLocks noGrp="1"/>
          </p:cNvSpPr>
          <p:nvPr>
            <p:ph type="body" sz="quarter" idx="14" hasCustomPrompt="1"/>
          </p:nvPr>
        </p:nvSpPr>
        <p:spPr>
          <a:xfrm>
            <a:off x="542131" y="1227600"/>
            <a:ext cx="11107737" cy="304699"/>
          </a:xfrm>
        </p:spPr>
        <p:txBody>
          <a:bodyPr wrap="square" lIns="0" tIns="0" rIns="0" bIns="0">
            <a:spAutoFit/>
          </a:bodyPr>
          <a:lstStyle>
            <a:lvl1pPr marL="0" indent="0">
              <a:buNone/>
              <a:defRPr sz="2200" b="1">
                <a:solidFill>
                  <a:srgbClr val="525252"/>
                </a:solidFill>
              </a:defRPr>
            </a:lvl1pPr>
          </a:lstStyle>
          <a:p>
            <a:pPr lvl="0"/>
            <a:r>
              <a:rPr lang="en-GB"/>
              <a:t>Subtitle</a:t>
            </a:r>
          </a:p>
        </p:txBody>
      </p:sp>
      <p:sp>
        <p:nvSpPr>
          <p:cNvPr id="10" name="Text Placeholder 7">
            <a:extLst>
              <a:ext uri="{FF2B5EF4-FFF2-40B4-BE49-F238E27FC236}">
                <a16:creationId xmlns:a16="http://schemas.microsoft.com/office/drawing/2014/main" id="{18704738-B328-4338-B549-6F463C300426}"/>
              </a:ext>
            </a:extLst>
          </p:cNvPr>
          <p:cNvSpPr>
            <a:spLocks noGrp="1"/>
          </p:cNvSpPr>
          <p:nvPr>
            <p:ph type="body" sz="quarter" idx="15" hasCustomPrompt="1"/>
          </p:nvPr>
        </p:nvSpPr>
        <p:spPr>
          <a:xfrm>
            <a:off x="4360000" y="1713601"/>
            <a:ext cx="3463200" cy="40029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13" name="Text Placeholder 7">
            <a:extLst>
              <a:ext uri="{FF2B5EF4-FFF2-40B4-BE49-F238E27FC236}">
                <a16:creationId xmlns:a16="http://schemas.microsoft.com/office/drawing/2014/main" id="{FFDED873-A55D-4527-AF29-004576115AF9}"/>
              </a:ext>
            </a:extLst>
          </p:cNvPr>
          <p:cNvSpPr>
            <a:spLocks noGrp="1"/>
          </p:cNvSpPr>
          <p:nvPr>
            <p:ph type="body" sz="quarter" idx="16" hasCustomPrompt="1"/>
          </p:nvPr>
        </p:nvSpPr>
        <p:spPr>
          <a:xfrm>
            <a:off x="8181839" y="1713601"/>
            <a:ext cx="3463200" cy="40029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39403519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528478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713600"/>
            <a:ext cx="5284787" cy="4596713"/>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5" name="Text Placeholder 5">
            <a:extLst>
              <a:ext uri="{FF2B5EF4-FFF2-40B4-BE49-F238E27FC236}">
                <a16:creationId xmlns:a16="http://schemas.microsoft.com/office/drawing/2014/main" id="{0E34B3F9-47B0-4EC2-8340-1423BFA9C8DE}"/>
              </a:ext>
            </a:extLst>
          </p:cNvPr>
          <p:cNvSpPr>
            <a:spLocks noGrp="1"/>
          </p:cNvSpPr>
          <p:nvPr>
            <p:ph type="body" sz="quarter" idx="12" hasCustomPrompt="1"/>
          </p:nvPr>
        </p:nvSpPr>
        <p:spPr>
          <a:xfrm>
            <a:off x="542131" y="1227600"/>
            <a:ext cx="5280819" cy="304699"/>
          </a:xfrm>
        </p:spPr>
        <p:txBody>
          <a:bodyPr wrap="square" lIns="0" tIns="0" rIns="0" bIns="0">
            <a:spAutoFit/>
          </a:bodyPr>
          <a:lstStyle>
            <a:lvl1pPr marL="0" indent="0">
              <a:buNone/>
              <a:defRPr sz="2200" b="1">
                <a:solidFill>
                  <a:srgbClr val="525252"/>
                </a:solidFill>
              </a:defRPr>
            </a:lvl1pPr>
          </a:lstStyle>
          <a:p>
            <a:pPr lvl="0"/>
            <a:r>
              <a:rPr lang="en-GB"/>
              <a:t>Subtitle</a:t>
            </a:r>
          </a:p>
        </p:txBody>
      </p:sp>
      <p:sp>
        <p:nvSpPr>
          <p:cNvPr id="7" name="Picture Placeholder 2">
            <a:extLst>
              <a:ext uri="{FF2B5EF4-FFF2-40B4-BE49-F238E27FC236}">
                <a16:creationId xmlns:a16="http://schemas.microsoft.com/office/drawing/2014/main" id="{A0B60FAD-F4DA-4A90-8B57-C6B13B1CDA63}"/>
              </a:ext>
            </a:extLst>
          </p:cNvPr>
          <p:cNvSpPr>
            <a:spLocks noGrp="1"/>
          </p:cNvSpPr>
          <p:nvPr>
            <p:ph type="pic" sz="quarter" idx="13"/>
          </p:nvPr>
        </p:nvSpPr>
        <p:spPr>
          <a:xfrm>
            <a:off x="6365874" y="0"/>
            <a:ext cx="5826125" cy="6858000"/>
          </a:xfrm>
          <a:solidFill>
            <a:srgbClr val="000000"/>
          </a:solidFill>
        </p:spPr>
        <p:txBody>
          <a:bodyPr/>
          <a:lstStyle>
            <a:lvl1pPr marL="0" indent="0">
              <a:buNone/>
              <a:defRPr/>
            </a:lvl1pPr>
          </a:lstStyle>
          <a:p>
            <a:endParaRPr lang="en-GB"/>
          </a:p>
        </p:txBody>
      </p:sp>
    </p:spTree>
    <p:extLst>
      <p:ext uri="{BB962C8B-B14F-4D97-AF65-F5344CB8AC3E}">
        <p14:creationId xmlns:p14="http://schemas.microsoft.com/office/powerpoint/2010/main" val="304542163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2808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961C69-202D-954F-A40E-CB027BAB7F34}" type="datetimeFigureOut">
              <a:rPr lang="en-US" smtClean="0"/>
              <a:t>2/23/2020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5EAC1B-81DE-474A-92DE-D21124CF524B}" type="slidenum">
              <a:rPr lang="en-US" smtClean="0"/>
              <a:t>‹#›</a:t>
            </a:fld>
            <a:endParaRPr lang="en-US"/>
          </a:p>
        </p:txBody>
      </p:sp>
    </p:spTree>
    <p:extLst>
      <p:ext uri="{BB962C8B-B14F-4D97-AF65-F5344CB8AC3E}">
        <p14:creationId xmlns:p14="http://schemas.microsoft.com/office/powerpoint/2010/main" val="31815455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2_Blank">
    <p:spTree>
      <p:nvGrpSpPr>
        <p:cNvPr id="1" name=""/>
        <p:cNvGrpSpPr/>
        <p:nvPr/>
      </p:nvGrpSpPr>
      <p:grpSpPr>
        <a:xfrm>
          <a:off x="0" y="0"/>
          <a:ext cx="0" cy="0"/>
          <a:chOff x="0" y="0"/>
          <a:chExt cx="0" cy="0"/>
        </a:xfrm>
      </p:grpSpPr>
      <p:sp>
        <p:nvSpPr>
          <p:cNvPr id="25" name="Picture Placeholder 22">
            <a:extLst>
              <a:ext uri="{FF2B5EF4-FFF2-40B4-BE49-F238E27FC236}">
                <a16:creationId xmlns:a16="http://schemas.microsoft.com/office/drawing/2014/main" id="{4F2BF4AF-5230-5043-BD04-D6DB90E8E61C}"/>
              </a:ext>
            </a:extLst>
          </p:cNvPr>
          <p:cNvSpPr>
            <a:spLocks noGrp="1"/>
          </p:cNvSpPr>
          <p:nvPr>
            <p:ph type="pic" sz="quarter" idx="24" hasCustomPrompt="1"/>
          </p:nvPr>
        </p:nvSpPr>
        <p:spPr>
          <a:xfrm>
            <a:off x="13335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26" name="Picture Placeholder 22">
            <a:extLst>
              <a:ext uri="{FF2B5EF4-FFF2-40B4-BE49-F238E27FC236}">
                <a16:creationId xmlns:a16="http://schemas.microsoft.com/office/drawing/2014/main" id="{2B23C36D-C7F4-D64D-9453-593840C84DD8}"/>
              </a:ext>
            </a:extLst>
          </p:cNvPr>
          <p:cNvSpPr>
            <a:spLocks noGrp="1"/>
          </p:cNvSpPr>
          <p:nvPr>
            <p:ph type="pic" sz="quarter" idx="25" hasCustomPrompt="1"/>
          </p:nvPr>
        </p:nvSpPr>
        <p:spPr>
          <a:xfrm>
            <a:off x="46101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27" name="Picture Placeholder 22">
            <a:extLst>
              <a:ext uri="{FF2B5EF4-FFF2-40B4-BE49-F238E27FC236}">
                <a16:creationId xmlns:a16="http://schemas.microsoft.com/office/drawing/2014/main" id="{4646E9FF-BF3F-9D49-A782-F9F86BA576AC}"/>
              </a:ext>
            </a:extLst>
          </p:cNvPr>
          <p:cNvSpPr>
            <a:spLocks noGrp="1"/>
          </p:cNvSpPr>
          <p:nvPr>
            <p:ph type="pic" sz="quarter" idx="26" hasCustomPrompt="1"/>
          </p:nvPr>
        </p:nvSpPr>
        <p:spPr>
          <a:xfrm>
            <a:off x="7887161"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28" name="Text Placeholder 3">
            <a:extLst>
              <a:ext uri="{FF2B5EF4-FFF2-40B4-BE49-F238E27FC236}">
                <a16:creationId xmlns:a16="http://schemas.microsoft.com/office/drawing/2014/main" id="{0951244D-BEDD-834F-A2AF-0DACC0856EC7}"/>
              </a:ext>
            </a:extLst>
          </p:cNvPr>
          <p:cNvSpPr>
            <a:spLocks noGrp="1"/>
          </p:cNvSpPr>
          <p:nvPr>
            <p:ph type="body" sz="quarter" idx="28" hasCustomPrompt="1"/>
          </p:nvPr>
        </p:nvSpPr>
        <p:spPr>
          <a:xfrm>
            <a:off x="13335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29" name="Text Placeholder 3">
            <a:extLst>
              <a:ext uri="{FF2B5EF4-FFF2-40B4-BE49-F238E27FC236}">
                <a16:creationId xmlns:a16="http://schemas.microsoft.com/office/drawing/2014/main" id="{AA8C1B34-7F6B-4047-98E3-A64347D71D63}"/>
              </a:ext>
            </a:extLst>
          </p:cNvPr>
          <p:cNvSpPr>
            <a:spLocks noGrp="1"/>
          </p:cNvSpPr>
          <p:nvPr>
            <p:ph type="body" sz="quarter" idx="29" hasCustomPrompt="1"/>
          </p:nvPr>
        </p:nvSpPr>
        <p:spPr>
          <a:xfrm>
            <a:off x="46101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0" name="Text Placeholder 3">
            <a:extLst>
              <a:ext uri="{FF2B5EF4-FFF2-40B4-BE49-F238E27FC236}">
                <a16:creationId xmlns:a16="http://schemas.microsoft.com/office/drawing/2014/main" id="{02ADFCF8-D901-434A-92A1-5D5EDCFA687B}"/>
              </a:ext>
            </a:extLst>
          </p:cNvPr>
          <p:cNvSpPr>
            <a:spLocks noGrp="1"/>
          </p:cNvSpPr>
          <p:nvPr>
            <p:ph type="body" sz="quarter" idx="30" hasCustomPrompt="1"/>
          </p:nvPr>
        </p:nvSpPr>
        <p:spPr>
          <a:xfrm>
            <a:off x="7887161"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1" name="Text Placeholder 3">
            <a:extLst>
              <a:ext uri="{FF2B5EF4-FFF2-40B4-BE49-F238E27FC236}">
                <a16:creationId xmlns:a16="http://schemas.microsoft.com/office/drawing/2014/main" id="{1ED87960-0830-8F42-A57A-D5422688AEC3}"/>
              </a:ext>
            </a:extLst>
          </p:cNvPr>
          <p:cNvSpPr>
            <a:spLocks noGrp="1"/>
          </p:cNvSpPr>
          <p:nvPr>
            <p:ph type="body" sz="quarter" idx="32" hasCustomPrompt="1"/>
          </p:nvPr>
        </p:nvSpPr>
        <p:spPr>
          <a:xfrm>
            <a:off x="13335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2" name="Text Placeholder 3">
            <a:extLst>
              <a:ext uri="{FF2B5EF4-FFF2-40B4-BE49-F238E27FC236}">
                <a16:creationId xmlns:a16="http://schemas.microsoft.com/office/drawing/2014/main" id="{6A98993B-4D00-DE4D-AB2C-040957EE1472}"/>
              </a:ext>
            </a:extLst>
          </p:cNvPr>
          <p:cNvSpPr>
            <a:spLocks noGrp="1"/>
          </p:cNvSpPr>
          <p:nvPr>
            <p:ph type="body" sz="quarter" idx="33" hasCustomPrompt="1"/>
          </p:nvPr>
        </p:nvSpPr>
        <p:spPr>
          <a:xfrm>
            <a:off x="46101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3" name="Text Placeholder 3">
            <a:extLst>
              <a:ext uri="{FF2B5EF4-FFF2-40B4-BE49-F238E27FC236}">
                <a16:creationId xmlns:a16="http://schemas.microsoft.com/office/drawing/2014/main" id="{2D65F315-5338-9943-A4A5-84646C562D0A}"/>
              </a:ext>
            </a:extLst>
          </p:cNvPr>
          <p:cNvSpPr>
            <a:spLocks noGrp="1"/>
          </p:cNvSpPr>
          <p:nvPr>
            <p:ph type="body" sz="quarter" idx="34" hasCustomPrompt="1"/>
          </p:nvPr>
        </p:nvSpPr>
        <p:spPr>
          <a:xfrm>
            <a:off x="7887161"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4" name="Picture Placeholder 22">
            <a:extLst>
              <a:ext uri="{FF2B5EF4-FFF2-40B4-BE49-F238E27FC236}">
                <a16:creationId xmlns:a16="http://schemas.microsoft.com/office/drawing/2014/main" id="{91BC1F83-8F48-834E-8A2E-7C1A26DA3F5D}"/>
              </a:ext>
            </a:extLst>
          </p:cNvPr>
          <p:cNvSpPr>
            <a:spLocks noGrp="1"/>
          </p:cNvSpPr>
          <p:nvPr>
            <p:ph type="pic" sz="quarter" idx="35" hasCustomPrompt="1"/>
          </p:nvPr>
        </p:nvSpPr>
        <p:spPr>
          <a:xfrm>
            <a:off x="13335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35" name="Picture Placeholder 22">
            <a:extLst>
              <a:ext uri="{FF2B5EF4-FFF2-40B4-BE49-F238E27FC236}">
                <a16:creationId xmlns:a16="http://schemas.microsoft.com/office/drawing/2014/main" id="{2ABF9046-AD0F-DF49-8CD8-8593BEF55531}"/>
              </a:ext>
            </a:extLst>
          </p:cNvPr>
          <p:cNvSpPr>
            <a:spLocks noGrp="1"/>
          </p:cNvSpPr>
          <p:nvPr>
            <p:ph type="pic" sz="quarter" idx="36" hasCustomPrompt="1"/>
          </p:nvPr>
        </p:nvSpPr>
        <p:spPr>
          <a:xfrm>
            <a:off x="46101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36" name="Picture Placeholder 22">
            <a:extLst>
              <a:ext uri="{FF2B5EF4-FFF2-40B4-BE49-F238E27FC236}">
                <a16:creationId xmlns:a16="http://schemas.microsoft.com/office/drawing/2014/main" id="{AEDD8213-E668-384A-835B-EC6DC8F8C888}"/>
              </a:ext>
            </a:extLst>
          </p:cNvPr>
          <p:cNvSpPr>
            <a:spLocks noGrp="1"/>
          </p:cNvSpPr>
          <p:nvPr>
            <p:ph type="pic" sz="quarter" idx="37" hasCustomPrompt="1"/>
          </p:nvPr>
        </p:nvSpPr>
        <p:spPr>
          <a:xfrm>
            <a:off x="7887161"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37" name="Text Placeholder 3">
            <a:extLst>
              <a:ext uri="{FF2B5EF4-FFF2-40B4-BE49-F238E27FC236}">
                <a16:creationId xmlns:a16="http://schemas.microsoft.com/office/drawing/2014/main" id="{C1D4C38D-0773-9D47-BE18-10088592A360}"/>
              </a:ext>
            </a:extLst>
          </p:cNvPr>
          <p:cNvSpPr>
            <a:spLocks noGrp="1"/>
          </p:cNvSpPr>
          <p:nvPr>
            <p:ph type="body" sz="quarter" idx="38" hasCustomPrompt="1"/>
          </p:nvPr>
        </p:nvSpPr>
        <p:spPr>
          <a:xfrm>
            <a:off x="13335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8" name="Text Placeholder 3">
            <a:extLst>
              <a:ext uri="{FF2B5EF4-FFF2-40B4-BE49-F238E27FC236}">
                <a16:creationId xmlns:a16="http://schemas.microsoft.com/office/drawing/2014/main" id="{D7E7BC30-892F-944E-A770-12D888122AA0}"/>
              </a:ext>
            </a:extLst>
          </p:cNvPr>
          <p:cNvSpPr>
            <a:spLocks noGrp="1"/>
          </p:cNvSpPr>
          <p:nvPr>
            <p:ph type="body" sz="quarter" idx="39" hasCustomPrompt="1"/>
          </p:nvPr>
        </p:nvSpPr>
        <p:spPr>
          <a:xfrm>
            <a:off x="46101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9" name="Text Placeholder 3">
            <a:extLst>
              <a:ext uri="{FF2B5EF4-FFF2-40B4-BE49-F238E27FC236}">
                <a16:creationId xmlns:a16="http://schemas.microsoft.com/office/drawing/2014/main" id="{C6510C14-14BB-7E4D-B36A-5D05F632D015}"/>
              </a:ext>
            </a:extLst>
          </p:cNvPr>
          <p:cNvSpPr>
            <a:spLocks noGrp="1"/>
          </p:cNvSpPr>
          <p:nvPr>
            <p:ph type="body" sz="quarter" idx="40" hasCustomPrompt="1"/>
          </p:nvPr>
        </p:nvSpPr>
        <p:spPr>
          <a:xfrm>
            <a:off x="7887161"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40" name="Text Placeholder 3">
            <a:extLst>
              <a:ext uri="{FF2B5EF4-FFF2-40B4-BE49-F238E27FC236}">
                <a16:creationId xmlns:a16="http://schemas.microsoft.com/office/drawing/2014/main" id="{44C04F68-3285-4A46-AB21-BB86135AB0ED}"/>
              </a:ext>
            </a:extLst>
          </p:cNvPr>
          <p:cNvSpPr>
            <a:spLocks noGrp="1"/>
          </p:cNvSpPr>
          <p:nvPr>
            <p:ph type="body" sz="quarter" idx="41" hasCustomPrompt="1"/>
          </p:nvPr>
        </p:nvSpPr>
        <p:spPr>
          <a:xfrm>
            <a:off x="13335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1" name="Text Placeholder 3">
            <a:extLst>
              <a:ext uri="{FF2B5EF4-FFF2-40B4-BE49-F238E27FC236}">
                <a16:creationId xmlns:a16="http://schemas.microsoft.com/office/drawing/2014/main" id="{1B70DEFE-381C-C94B-9437-184AA8E5E8C2}"/>
              </a:ext>
            </a:extLst>
          </p:cNvPr>
          <p:cNvSpPr>
            <a:spLocks noGrp="1"/>
          </p:cNvSpPr>
          <p:nvPr>
            <p:ph type="body" sz="quarter" idx="42" hasCustomPrompt="1"/>
          </p:nvPr>
        </p:nvSpPr>
        <p:spPr>
          <a:xfrm>
            <a:off x="46101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2" name="Text Placeholder 3">
            <a:extLst>
              <a:ext uri="{FF2B5EF4-FFF2-40B4-BE49-F238E27FC236}">
                <a16:creationId xmlns:a16="http://schemas.microsoft.com/office/drawing/2014/main" id="{47E60C72-8851-4E44-807A-ACDB9CB190F3}"/>
              </a:ext>
            </a:extLst>
          </p:cNvPr>
          <p:cNvSpPr>
            <a:spLocks noGrp="1"/>
          </p:cNvSpPr>
          <p:nvPr>
            <p:ph type="body" sz="quarter" idx="43" hasCustomPrompt="1"/>
          </p:nvPr>
        </p:nvSpPr>
        <p:spPr>
          <a:xfrm>
            <a:off x="7887161"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3" name="Text Placeholder 3">
            <a:extLst>
              <a:ext uri="{FF2B5EF4-FFF2-40B4-BE49-F238E27FC236}">
                <a16:creationId xmlns:a16="http://schemas.microsoft.com/office/drawing/2014/main" id="{18D99BCD-FAE9-3042-965B-DDE31A5D1627}"/>
              </a:ext>
            </a:extLst>
          </p:cNvPr>
          <p:cNvSpPr>
            <a:spLocks noGrp="1"/>
          </p:cNvSpPr>
          <p:nvPr>
            <p:ph type="body" sz="quarter" idx="44" hasCustomPrompt="1"/>
          </p:nvPr>
        </p:nvSpPr>
        <p:spPr>
          <a:xfrm>
            <a:off x="9143999" y="5776638"/>
            <a:ext cx="2594269" cy="624161"/>
          </a:xfrm>
        </p:spPr>
        <p:txBody>
          <a:bodyPr tIns="91440" anchor="b">
            <a:normAutofit/>
          </a:bodyPr>
          <a:lstStyle>
            <a:lvl1pPr marL="0" indent="0" algn="r">
              <a:lnSpc>
                <a:spcPct val="100000"/>
              </a:lnSpc>
              <a:spcBef>
                <a:spcPts val="0"/>
              </a:spcBef>
              <a:buNone/>
              <a:defRPr sz="900" b="0" baseline="0">
                <a:solidFill>
                  <a:schemeClr val="accent6">
                    <a:lumMod val="75000"/>
                  </a:schemeClr>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Sources:</a:t>
            </a:r>
          </a:p>
          <a:p>
            <a:pPr lvl="0"/>
            <a:r>
              <a:rPr lang="en-US"/>
              <a:t>1.</a:t>
            </a:r>
          </a:p>
          <a:p>
            <a:pPr lvl="0"/>
            <a:r>
              <a:rPr lang="en-US"/>
              <a:t>2.</a:t>
            </a:r>
          </a:p>
          <a:p>
            <a:pPr lvl="0"/>
            <a:r>
              <a:rPr lang="en-US"/>
              <a:t>3.</a:t>
            </a:r>
          </a:p>
        </p:txBody>
      </p:sp>
      <p:sp>
        <p:nvSpPr>
          <p:cNvPr id="44" name="Text Placeholder 5">
            <a:extLst>
              <a:ext uri="{FF2B5EF4-FFF2-40B4-BE49-F238E27FC236}">
                <a16:creationId xmlns:a16="http://schemas.microsoft.com/office/drawing/2014/main" id="{07F288DE-0CA7-294F-A781-9F3D10F15799}"/>
              </a:ext>
            </a:extLst>
          </p:cNvPr>
          <p:cNvSpPr>
            <a:spLocks noGrp="1"/>
          </p:cNvSpPr>
          <p:nvPr>
            <p:ph type="body" sz="quarter" idx="10" hasCustomPrompt="1"/>
          </p:nvPr>
        </p:nvSpPr>
        <p:spPr>
          <a:xfrm>
            <a:off x="457200" y="1311482"/>
            <a:ext cx="8686800" cy="441117"/>
          </a:xfrm>
        </p:spPr>
        <p:txBody>
          <a:bodyPr vert="horz" lIns="0" tIns="0" rIns="0" bIns="0" rtlCol="0" anchor="t">
            <a:normAutofit/>
          </a:bodyPr>
          <a:lstStyle>
            <a:lvl1pPr>
              <a:defRPr kumimoji="0" lang="en-US" sz="1600" b="0" u="none" strike="noStrike" cap="none" spc="0" normalizeH="0" baseline="0" dirty="0">
                <a:ln>
                  <a:noFill/>
                </a:ln>
                <a:solidFill>
                  <a:prstClr val="black"/>
                </a:solidFill>
                <a:effectLst/>
                <a:uLnTx/>
                <a:uFillTx/>
                <a:latin typeface="Segoe UI" panose="020B0502040204020203" pitchFamily="34" charset="0"/>
                <a:cs typeface="Segoe UI" panose="020B0502040204020203" pitchFamily="34" charset="0"/>
              </a:defRPr>
            </a:lvl1pPr>
          </a:lstStyle>
          <a:p>
            <a:pPr marL="0" marR="0" lvl="0" indent="0" fontAlgn="auto">
              <a:lnSpc>
                <a:spcPct val="100000"/>
              </a:lnSpc>
              <a:spcBef>
                <a:spcPts val="0"/>
              </a:spcBef>
              <a:spcAft>
                <a:spcPts val="0"/>
              </a:spcAft>
              <a:buClrTx/>
              <a:buSzTx/>
              <a:buFontTx/>
              <a:buNone/>
              <a:tabLst/>
            </a:pPr>
            <a:r>
              <a:rPr lang="en-US"/>
              <a:t>Fourth level</a:t>
            </a:r>
          </a:p>
        </p:txBody>
      </p:sp>
      <p:sp>
        <p:nvSpPr>
          <p:cNvPr id="45" name="Title 1">
            <a:extLst>
              <a:ext uri="{FF2B5EF4-FFF2-40B4-BE49-F238E27FC236}">
                <a16:creationId xmlns:a16="http://schemas.microsoft.com/office/drawing/2014/main" id="{7E48A50E-43FB-3842-B169-DC008167959E}"/>
              </a:ext>
            </a:extLst>
          </p:cNvPr>
          <p:cNvSpPr>
            <a:spLocks noGrp="1"/>
          </p:cNvSpPr>
          <p:nvPr>
            <p:ph type="title"/>
          </p:nvPr>
        </p:nvSpPr>
        <p:spPr>
          <a:xfrm>
            <a:off x="457200" y="701882"/>
            <a:ext cx="8686800" cy="609600"/>
          </a:xfrm>
        </p:spPr>
        <p:txBody>
          <a:bodyPr vert="horz" lIns="0" tIns="0" rIns="0" bIns="0" rtlCol="0" anchor="ctr">
            <a:noAutofit/>
          </a:bodyPr>
          <a:lstStyle>
            <a:lvl1pPr algn="l" defTabSz="914400" rtl="0" eaLnBrk="1" latinLnBrk="0" hangingPunct="1">
              <a:lnSpc>
                <a:spcPct val="90000"/>
              </a:lnSpc>
              <a:spcBef>
                <a:spcPct val="0"/>
              </a:spcBef>
              <a:buNone/>
              <a:defRPr lang="en-US" sz="3600" b="0"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Click to edit Master title style</a:t>
            </a:r>
          </a:p>
        </p:txBody>
      </p:sp>
      <p:sp>
        <p:nvSpPr>
          <p:cNvPr id="46" name="Text Placeholder 5">
            <a:extLst>
              <a:ext uri="{FF2B5EF4-FFF2-40B4-BE49-F238E27FC236}">
                <a16:creationId xmlns:a16="http://schemas.microsoft.com/office/drawing/2014/main" id="{71941827-EC1D-3B4B-AACF-847A7A3BF541}"/>
              </a:ext>
            </a:extLst>
          </p:cNvPr>
          <p:cNvSpPr>
            <a:spLocks noGrp="1"/>
          </p:cNvSpPr>
          <p:nvPr>
            <p:ph type="body" sz="quarter" idx="13" hasCustomPrompt="1"/>
          </p:nvPr>
        </p:nvSpPr>
        <p:spPr>
          <a:xfrm>
            <a:off x="457200" y="457200"/>
            <a:ext cx="942887" cy="244682"/>
          </a:xfrm>
          <a:solidFill>
            <a:schemeClr val="accent2"/>
          </a:solidFill>
        </p:spPr>
        <p:txBody>
          <a:bodyPr vert="horz" wrap="none" lIns="91440" tIns="45720" rIns="91440" bIns="45720" rtlCol="0" anchor="ctr">
            <a:spAutoFit/>
          </a:bodyPr>
          <a:lstStyle>
            <a:lvl1pPr marL="0" indent="0">
              <a:buNone/>
              <a:defRPr lang="en-US" sz="1100" dirty="0"/>
            </a:lvl1pPr>
          </a:lstStyle>
          <a:p>
            <a:pPr marL="228600" lvl="0" indent="-228600"/>
            <a:r>
              <a:rPr lang="en-US"/>
              <a:t>Fourth level</a:t>
            </a:r>
          </a:p>
        </p:txBody>
      </p:sp>
    </p:spTree>
    <p:extLst>
      <p:ext uri="{BB962C8B-B14F-4D97-AF65-F5344CB8AC3E}">
        <p14:creationId xmlns:p14="http://schemas.microsoft.com/office/powerpoint/2010/main" val="2466094951"/>
      </p:ext>
    </p:extLst>
  </p:cSld>
  <p:clrMapOvr>
    <a:masterClrMapping/>
  </p:clrMapOvr>
  <p:extLst>
    <p:ext uri="{DCECCB84-F9BA-43D5-87BE-67443E8EF086}">
      <p15:sldGuideLst xmlns:p15="http://schemas.microsoft.com/office/powerpoint/2012/main">
        <p15:guide id="4" orient="horz" pos="1224">
          <p15:clr>
            <a:srgbClr val="5ACBF0"/>
          </p15:clr>
        </p15:guide>
        <p15:guide id="7" pos="840">
          <p15:clr>
            <a:srgbClr val="5ACBF0"/>
          </p15:clr>
        </p15:guide>
        <p15:guide id="8" pos="4968">
          <p15:clr>
            <a:srgbClr val="5ACBF0"/>
          </p15:clr>
        </p15:guide>
        <p15:guide id="16" pos="2904">
          <p15:clr>
            <a:srgbClr val="5ACBF0"/>
          </p15:clr>
        </p15:guide>
        <p15:guide id="17" orient="horz" pos="256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74744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BC6C-C462-4C77-8B8B-149A545C6D7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478108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95784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userDrawn="1">
  <p:cSld name="Section Title Acc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2">
            <a:extLst>
              <a:ext uri="{FF2B5EF4-FFF2-40B4-BE49-F238E27FC236}">
                <a16:creationId xmlns:a16="http://schemas.microsoft.com/office/drawing/2014/main" id="{1AD61442-DD2F-43C4-B591-60744006752D}"/>
              </a:ext>
            </a:extLst>
          </p:cNvPr>
          <p:cNvSpPr>
            <a:spLocks noGrp="1"/>
          </p:cNvSpPr>
          <p:nvPr>
            <p:ph type="title" hasCustomPrompt="1"/>
          </p:nvPr>
        </p:nvSpPr>
        <p:spPr>
          <a:xfrm>
            <a:off x="711200" y="1957458"/>
            <a:ext cx="10798629" cy="1412220"/>
          </a:xfrm>
        </p:spPr>
        <p:txBody>
          <a:bodyPr>
            <a:noAutofit/>
          </a:bodyPr>
          <a:lstStyle>
            <a:lvl1pPr>
              <a:defRPr sz="7200">
                <a:solidFill>
                  <a:schemeClr val="bg1"/>
                </a:solidFill>
              </a:defRPr>
            </a:lvl1pPr>
          </a:lstStyle>
          <a:p>
            <a:r>
              <a:rPr lang="en-US"/>
              <a:t>Section title</a:t>
            </a:r>
          </a:p>
        </p:txBody>
      </p:sp>
    </p:spTree>
    <p:extLst>
      <p:ext uri="{BB962C8B-B14F-4D97-AF65-F5344CB8AC3E}">
        <p14:creationId xmlns:p14="http://schemas.microsoft.com/office/powerpoint/2010/main" val="3099115078"/>
      </p:ext>
    </p:extLst>
  </p:cSld>
  <p:clrMapOvr>
    <a:overrideClrMapping bg1="dk1" tx1="lt1" bg2="dk2" tx2="lt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6EF9-D300-4545-8DE2-134BAB5098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FC278FA-8E51-4ADC-B69B-436E504917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95F0C05-F6F8-45FD-89B5-57377275D1A7}"/>
              </a:ext>
            </a:extLst>
          </p:cNvPr>
          <p:cNvSpPr>
            <a:spLocks noGrp="1"/>
          </p:cNvSpPr>
          <p:nvPr>
            <p:ph type="dt" sz="half" idx="10"/>
          </p:nvPr>
        </p:nvSpPr>
        <p:spPr/>
        <p:txBody>
          <a:bodyPr/>
          <a:lstStyle/>
          <a:p>
            <a:fld id="{554B4657-EF55-4408-A1B2-D951739FE93A}" type="datetimeFigureOut">
              <a:rPr lang="en-GB" smtClean="0"/>
              <a:t>23/02/2020</a:t>
            </a:fld>
            <a:endParaRPr lang="en-GB"/>
          </a:p>
        </p:txBody>
      </p:sp>
      <p:sp>
        <p:nvSpPr>
          <p:cNvPr id="5" name="Footer Placeholder 4">
            <a:extLst>
              <a:ext uri="{FF2B5EF4-FFF2-40B4-BE49-F238E27FC236}">
                <a16:creationId xmlns:a16="http://schemas.microsoft.com/office/drawing/2014/main" id="{9CF69F51-C6FF-424F-AC42-F26E96E735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9A32692-66A6-4875-BFC1-F5B4CB19DFBB}"/>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212171772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3FFF9-B1DC-4203-8A16-6AD7BE478BE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E097091-36CE-4352-BD13-DB83F073D7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FB7B356-E8A2-4CE0-9C7F-0C7DCCD44F54}"/>
              </a:ext>
            </a:extLst>
          </p:cNvPr>
          <p:cNvSpPr>
            <a:spLocks noGrp="1"/>
          </p:cNvSpPr>
          <p:nvPr>
            <p:ph type="dt" sz="half" idx="10"/>
          </p:nvPr>
        </p:nvSpPr>
        <p:spPr/>
        <p:txBody>
          <a:bodyPr/>
          <a:lstStyle/>
          <a:p>
            <a:fld id="{554B4657-EF55-4408-A1B2-D951739FE93A}" type="datetimeFigureOut">
              <a:rPr lang="en-GB" smtClean="0"/>
              <a:t>23/02/2020</a:t>
            </a:fld>
            <a:endParaRPr lang="en-GB"/>
          </a:p>
        </p:txBody>
      </p:sp>
      <p:sp>
        <p:nvSpPr>
          <p:cNvPr id="5" name="Footer Placeholder 4">
            <a:extLst>
              <a:ext uri="{FF2B5EF4-FFF2-40B4-BE49-F238E27FC236}">
                <a16:creationId xmlns:a16="http://schemas.microsoft.com/office/drawing/2014/main" id="{0099A351-F966-4A42-B407-E7845A2EDC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0F4B50-46E3-4D72-B888-6B5E14546AB5}"/>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26979132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759-6C27-465D-919A-5721A6ED70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CBF3F3F-C54F-44A5-A98F-281555CE91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AF237C-ED89-41A6-B478-62DEBE6B0C44}"/>
              </a:ext>
            </a:extLst>
          </p:cNvPr>
          <p:cNvSpPr>
            <a:spLocks noGrp="1"/>
          </p:cNvSpPr>
          <p:nvPr>
            <p:ph type="dt" sz="half" idx="10"/>
          </p:nvPr>
        </p:nvSpPr>
        <p:spPr/>
        <p:txBody>
          <a:bodyPr/>
          <a:lstStyle/>
          <a:p>
            <a:fld id="{554B4657-EF55-4408-A1B2-D951739FE93A}" type="datetimeFigureOut">
              <a:rPr lang="en-GB" smtClean="0"/>
              <a:t>23/02/2020</a:t>
            </a:fld>
            <a:endParaRPr lang="en-GB"/>
          </a:p>
        </p:txBody>
      </p:sp>
      <p:sp>
        <p:nvSpPr>
          <p:cNvPr id="5" name="Footer Placeholder 4">
            <a:extLst>
              <a:ext uri="{FF2B5EF4-FFF2-40B4-BE49-F238E27FC236}">
                <a16:creationId xmlns:a16="http://schemas.microsoft.com/office/drawing/2014/main" id="{AFB4097C-20DC-46F9-906E-4AA225492E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157D380-A9E5-4D38-BEDD-D4438C6DCB5A}"/>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363727285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FE176-2C41-4FBA-993A-5756804A997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3167B4A-F387-41FC-AF61-84A442C3BC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3F3E6D2-0543-4F42-BE14-6EFF685289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6A2A088-5EE9-4140-984E-C3C832D7F422}"/>
              </a:ext>
            </a:extLst>
          </p:cNvPr>
          <p:cNvSpPr>
            <a:spLocks noGrp="1"/>
          </p:cNvSpPr>
          <p:nvPr>
            <p:ph type="dt" sz="half" idx="10"/>
          </p:nvPr>
        </p:nvSpPr>
        <p:spPr/>
        <p:txBody>
          <a:bodyPr/>
          <a:lstStyle/>
          <a:p>
            <a:fld id="{554B4657-EF55-4408-A1B2-D951739FE93A}" type="datetimeFigureOut">
              <a:rPr lang="en-GB" smtClean="0"/>
              <a:t>23/02/2020</a:t>
            </a:fld>
            <a:endParaRPr lang="en-GB"/>
          </a:p>
        </p:txBody>
      </p:sp>
      <p:sp>
        <p:nvSpPr>
          <p:cNvPr id="6" name="Footer Placeholder 5">
            <a:extLst>
              <a:ext uri="{FF2B5EF4-FFF2-40B4-BE49-F238E27FC236}">
                <a16:creationId xmlns:a16="http://schemas.microsoft.com/office/drawing/2014/main" id="{34D72791-4E1F-4708-810C-3C5757DF004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F3DBA6C-056E-4B3C-8456-B5F36EEF4E69}"/>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248319798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C400A-8FCE-4C68-BCBF-149269B78DE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741815C-4E70-4B0A-A909-56C1C5B8DF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12BDAF-EE97-4DA9-8B38-3437CF15A4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0178E6C-0EDB-4D65-AA9E-0A361F5179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6852F1-8F89-48EE-816D-2517926541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96A9B5A-B341-4EEE-8C0C-FF2EE9EB39BC}"/>
              </a:ext>
            </a:extLst>
          </p:cNvPr>
          <p:cNvSpPr>
            <a:spLocks noGrp="1"/>
          </p:cNvSpPr>
          <p:nvPr>
            <p:ph type="dt" sz="half" idx="10"/>
          </p:nvPr>
        </p:nvSpPr>
        <p:spPr/>
        <p:txBody>
          <a:bodyPr/>
          <a:lstStyle/>
          <a:p>
            <a:fld id="{554B4657-EF55-4408-A1B2-D951739FE93A}" type="datetimeFigureOut">
              <a:rPr lang="en-GB" smtClean="0"/>
              <a:t>23/02/2020</a:t>
            </a:fld>
            <a:endParaRPr lang="en-GB"/>
          </a:p>
        </p:txBody>
      </p:sp>
      <p:sp>
        <p:nvSpPr>
          <p:cNvPr id="8" name="Footer Placeholder 7">
            <a:extLst>
              <a:ext uri="{FF2B5EF4-FFF2-40B4-BE49-F238E27FC236}">
                <a16:creationId xmlns:a16="http://schemas.microsoft.com/office/drawing/2014/main" id="{689CF237-7B7A-4B39-9901-E1C01C9ABBC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4392822-52DD-4F9B-A1D1-652E5D8BB2E0}"/>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34155431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3922F-D9C1-4702-B6B8-7151C2B27C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7963EC0-9B53-4E61-BEE8-FFC3D5D2F9C1}"/>
              </a:ext>
            </a:extLst>
          </p:cNvPr>
          <p:cNvSpPr>
            <a:spLocks noGrp="1"/>
          </p:cNvSpPr>
          <p:nvPr>
            <p:ph type="dt" sz="half" idx="10"/>
          </p:nvPr>
        </p:nvSpPr>
        <p:spPr/>
        <p:txBody>
          <a:bodyPr/>
          <a:lstStyle/>
          <a:p>
            <a:fld id="{554B4657-EF55-4408-A1B2-D951739FE93A}" type="datetimeFigureOut">
              <a:rPr lang="en-GB" smtClean="0"/>
              <a:t>23/02/2020</a:t>
            </a:fld>
            <a:endParaRPr lang="en-GB"/>
          </a:p>
        </p:txBody>
      </p:sp>
      <p:sp>
        <p:nvSpPr>
          <p:cNvPr id="4" name="Footer Placeholder 3">
            <a:extLst>
              <a:ext uri="{FF2B5EF4-FFF2-40B4-BE49-F238E27FC236}">
                <a16:creationId xmlns:a16="http://schemas.microsoft.com/office/drawing/2014/main" id="{6AA81B02-0227-4B96-B65D-ECEFFF191CB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C2BE4B1-C5EE-411C-832A-87D3F9F02894}"/>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405593761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0648C3-B6B5-43D8-A549-8CC24B9246A1}"/>
              </a:ext>
            </a:extLst>
          </p:cNvPr>
          <p:cNvSpPr>
            <a:spLocks noGrp="1"/>
          </p:cNvSpPr>
          <p:nvPr>
            <p:ph type="dt" sz="half" idx="10"/>
          </p:nvPr>
        </p:nvSpPr>
        <p:spPr/>
        <p:txBody>
          <a:bodyPr/>
          <a:lstStyle/>
          <a:p>
            <a:fld id="{554B4657-EF55-4408-A1B2-D951739FE93A}" type="datetimeFigureOut">
              <a:rPr lang="en-GB" smtClean="0"/>
              <a:t>23/02/2020</a:t>
            </a:fld>
            <a:endParaRPr lang="en-GB"/>
          </a:p>
        </p:txBody>
      </p:sp>
      <p:sp>
        <p:nvSpPr>
          <p:cNvPr id="3" name="Footer Placeholder 2">
            <a:extLst>
              <a:ext uri="{FF2B5EF4-FFF2-40B4-BE49-F238E27FC236}">
                <a16:creationId xmlns:a16="http://schemas.microsoft.com/office/drawing/2014/main" id="{5749EAA8-53B6-4721-B792-99C52C2B800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9AB253-23A0-4706-AF7D-FF654D1962BB}"/>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1093004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4475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9D184-4D90-487A-ABFD-E460350509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7D07D27-3339-4A79-929C-E9B704B95D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A5F91AC-D265-4B4D-99AD-ACB48AA0FC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C51C5-9784-4374-BD44-075B8D99CD32}"/>
              </a:ext>
            </a:extLst>
          </p:cNvPr>
          <p:cNvSpPr>
            <a:spLocks noGrp="1"/>
          </p:cNvSpPr>
          <p:nvPr>
            <p:ph type="dt" sz="half" idx="10"/>
          </p:nvPr>
        </p:nvSpPr>
        <p:spPr/>
        <p:txBody>
          <a:bodyPr/>
          <a:lstStyle/>
          <a:p>
            <a:fld id="{554B4657-EF55-4408-A1B2-D951739FE93A}" type="datetimeFigureOut">
              <a:rPr lang="en-GB" smtClean="0"/>
              <a:t>23/02/2020</a:t>
            </a:fld>
            <a:endParaRPr lang="en-GB"/>
          </a:p>
        </p:txBody>
      </p:sp>
      <p:sp>
        <p:nvSpPr>
          <p:cNvPr id="6" name="Footer Placeholder 5">
            <a:extLst>
              <a:ext uri="{FF2B5EF4-FFF2-40B4-BE49-F238E27FC236}">
                <a16:creationId xmlns:a16="http://schemas.microsoft.com/office/drawing/2014/main" id="{24F37057-2775-4D0B-B2DE-A79246304AC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05CAEF-3350-4D8B-A88B-F1640E7481E0}"/>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334275109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C440F-5194-451F-92B6-5C60957592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F096336-7C03-4E10-803B-2C5D8557CC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4DC865-CC00-48E2-8BF2-E383DC8B30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E6EDB1-CF6E-4779-9385-49FA17561743}"/>
              </a:ext>
            </a:extLst>
          </p:cNvPr>
          <p:cNvSpPr>
            <a:spLocks noGrp="1"/>
          </p:cNvSpPr>
          <p:nvPr>
            <p:ph type="dt" sz="half" idx="10"/>
          </p:nvPr>
        </p:nvSpPr>
        <p:spPr/>
        <p:txBody>
          <a:bodyPr/>
          <a:lstStyle/>
          <a:p>
            <a:fld id="{554B4657-EF55-4408-A1B2-D951739FE93A}" type="datetimeFigureOut">
              <a:rPr lang="en-GB" smtClean="0"/>
              <a:t>23/02/2020</a:t>
            </a:fld>
            <a:endParaRPr lang="en-GB"/>
          </a:p>
        </p:txBody>
      </p:sp>
      <p:sp>
        <p:nvSpPr>
          <p:cNvPr id="6" name="Footer Placeholder 5">
            <a:extLst>
              <a:ext uri="{FF2B5EF4-FFF2-40B4-BE49-F238E27FC236}">
                <a16:creationId xmlns:a16="http://schemas.microsoft.com/office/drawing/2014/main" id="{BC48A847-3F2D-4B09-AC9B-186596E2C2D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128948-1464-4995-9F83-CD807C27FD2E}"/>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1060458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5E550-B848-4D6F-91A3-6856D2A59BF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25B904F-94B1-4334-B351-5863048C2E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A2128AF-D797-43DD-B62D-4217911CE81D}"/>
              </a:ext>
            </a:extLst>
          </p:cNvPr>
          <p:cNvSpPr>
            <a:spLocks noGrp="1"/>
          </p:cNvSpPr>
          <p:nvPr>
            <p:ph type="dt" sz="half" idx="10"/>
          </p:nvPr>
        </p:nvSpPr>
        <p:spPr/>
        <p:txBody>
          <a:bodyPr/>
          <a:lstStyle/>
          <a:p>
            <a:fld id="{554B4657-EF55-4408-A1B2-D951739FE93A}" type="datetimeFigureOut">
              <a:rPr lang="en-GB" smtClean="0"/>
              <a:t>23/02/2020</a:t>
            </a:fld>
            <a:endParaRPr lang="en-GB"/>
          </a:p>
        </p:txBody>
      </p:sp>
      <p:sp>
        <p:nvSpPr>
          <p:cNvPr id="5" name="Footer Placeholder 4">
            <a:extLst>
              <a:ext uri="{FF2B5EF4-FFF2-40B4-BE49-F238E27FC236}">
                <a16:creationId xmlns:a16="http://schemas.microsoft.com/office/drawing/2014/main" id="{F10816B1-7D53-4F9D-979A-F1FE52B911A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8310FC-E07B-44D2-99C8-46A1D0CF5028}"/>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104695764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EEF482-CDAF-44B2-B60C-D661EF5B28C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539F506-3B23-43D9-8ABD-EED71DD857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31002E-54DC-470C-B52C-1BBE9F6E2A74}"/>
              </a:ext>
            </a:extLst>
          </p:cNvPr>
          <p:cNvSpPr>
            <a:spLocks noGrp="1"/>
          </p:cNvSpPr>
          <p:nvPr>
            <p:ph type="dt" sz="half" idx="10"/>
          </p:nvPr>
        </p:nvSpPr>
        <p:spPr/>
        <p:txBody>
          <a:bodyPr/>
          <a:lstStyle/>
          <a:p>
            <a:fld id="{554B4657-EF55-4408-A1B2-D951739FE93A}" type="datetimeFigureOut">
              <a:rPr lang="en-GB" smtClean="0"/>
              <a:t>23/02/2020</a:t>
            </a:fld>
            <a:endParaRPr lang="en-GB"/>
          </a:p>
        </p:txBody>
      </p:sp>
      <p:sp>
        <p:nvSpPr>
          <p:cNvPr id="5" name="Footer Placeholder 4">
            <a:extLst>
              <a:ext uri="{FF2B5EF4-FFF2-40B4-BE49-F238E27FC236}">
                <a16:creationId xmlns:a16="http://schemas.microsoft.com/office/drawing/2014/main" id="{E387E71F-2DFB-484E-9FF0-14B9C94C4A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C7C392E-2E63-4E0C-A247-9B4D46E32256}"/>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265506055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5334001" y="0"/>
            <a:ext cx="6858000" cy="6858000"/>
          </a:xfrm>
          <a:prstGeom prst="rect">
            <a:avLst/>
          </a:prstGeom>
        </p:spPr>
      </p:pic>
    </p:spTree>
    <p:extLst>
      <p:ext uri="{BB962C8B-B14F-4D97-AF65-F5344CB8AC3E}">
        <p14:creationId xmlns:p14="http://schemas.microsoft.com/office/powerpoint/2010/main" val="3212832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5334001" y="0"/>
            <a:ext cx="6858000" cy="6858000"/>
          </a:xfrm>
          <a:prstGeom prst="rect">
            <a:avLst/>
          </a:prstGeom>
        </p:spPr>
      </p:pic>
    </p:spTree>
    <p:extLst>
      <p:ext uri="{BB962C8B-B14F-4D97-AF65-F5344CB8AC3E}">
        <p14:creationId xmlns:p14="http://schemas.microsoft.com/office/powerpoint/2010/main" val="2802995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6502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68713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D0D0D"/>
        </a:solidFill>
        <a:effectLst/>
      </p:bgPr>
    </p:bg>
    <p:spTree>
      <p:nvGrpSpPr>
        <p:cNvPr id="1" name=""/>
        <p:cNvGrpSpPr/>
        <p:nvPr/>
      </p:nvGrpSpPr>
      <p:grpSpPr>
        <a:xfrm>
          <a:off x="0" y="0"/>
          <a:ext cx="0" cy="0"/>
          <a:chOff x="0" y="0"/>
          <a:chExt cx="0" cy="0"/>
        </a:xfrm>
      </p:grpSpPr>
      <p:pic>
        <p:nvPicPr>
          <p:cNvPr id="3" name="Picture 2" descr="A person posing for a picture&#10;&#10;Description generated with very high confidence">
            <a:extLst>
              <a:ext uri="{FF2B5EF4-FFF2-40B4-BE49-F238E27FC236}">
                <a16:creationId xmlns:a16="http://schemas.microsoft.com/office/drawing/2014/main" id="{03768DBB-20A0-4DA0-9F88-BCFA4AACF0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81800" y="0"/>
            <a:ext cx="54102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65466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BW Image">
    <p:bg>
      <p:bgPr>
        <a:solidFill>
          <a:srgbClr val="0D0D0D"/>
        </a:solidFill>
        <a:effectLst/>
      </p:bgPr>
    </p:bg>
    <p:spTree>
      <p:nvGrpSpPr>
        <p:cNvPr id="1" name=""/>
        <p:cNvGrpSpPr/>
        <p:nvPr/>
      </p:nvGrpSpPr>
      <p:grpSpPr>
        <a:xfrm>
          <a:off x="0" y="0"/>
          <a:ext cx="0" cy="0"/>
          <a:chOff x="0" y="0"/>
          <a:chExt cx="0" cy="0"/>
        </a:xfrm>
      </p:grpSpPr>
      <p:pic>
        <p:nvPicPr>
          <p:cNvPr id="3" name="Picture 2" descr="A picture containing outdoor, ground, athletic game, young&#10;&#10;Description generated with very high confidence">
            <a:extLst>
              <a:ext uri="{FF2B5EF4-FFF2-40B4-BE49-F238E27FC236}">
                <a16:creationId xmlns:a16="http://schemas.microsoft.com/office/drawing/2014/main" id="{BACB6147-4A95-4C4A-9617-B187801537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40016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32560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4C Image">
    <p:bg>
      <p:bgRef idx="1001">
        <a:schemeClr val="bg1"/>
      </p:bgRef>
    </p:bg>
    <p:spTree>
      <p:nvGrpSpPr>
        <p:cNvPr id="1" name=""/>
        <p:cNvGrpSpPr/>
        <p:nvPr/>
      </p:nvGrpSpPr>
      <p:grpSpPr>
        <a:xfrm>
          <a:off x="0" y="0"/>
          <a:ext cx="0" cy="0"/>
          <a:chOff x="0" y="0"/>
          <a:chExt cx="0" cy="0"/>
        </a:xfrm>
      </p:grpSpPr>
      <p:pic>
        <p:nvPicPr>
          <p:cNvPr id="3" name="Picture 2" descr="A person looking at the camera&#10;&#10;Description generated with high confidence">
            <a:extLst>
              <a:ext uri="{FF2B5EF4-FFF2-40B4-BE49-F238E27FC236}">
                <a16:creationId xmlns:a16="http://schemas.microsoft.com/office/drawing/2014/main" id="{BE75541F-AE41-4028-AFF7-E5A4D6D830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209866" cy="6858000"/>
          </a:xfrm>
          <a:prstGeom prst="rect">
            <a:avLst/>
          </a:prstGeom>
        </p:spPr>
      </p:pic>
      <p:sp>
        <p:nvSpPr>
          <p:cNvPr id="4" name="Rectangle 3">
            <a:extLst>
              <a:ext uri="{FF2B5EF4-FFF2-40B4-BE49-F238E27FC236}">
                <a16:creationId xmlns:a16="http://schemas.microsoft.com/office/drawing/2014/main" id="{79BB7000-E6C7-4546-9575-8FABE31C0FF6}"/>
              </a:ext>
            </a:extLst>
          </p:cNvPr>
          <p:cNvSpPr/>
          <p:nvPr userDrawn="1"/>
        </p:nvSpPr>
        <p:spPr bwMode="auto">
          <a:xfrm>
            <a:off x="1" y="0"/>
            <a:ext cx="7772400" cy="6858000"/>
          </a:xfrm>
          <a:prstGeom prst="rect">
            <a:avLst/>
          </a:prstGeom>
          <a:gradFill>
            <a:gsLst>
              <a:gs pos="22000">
                <a:schemeClr val="bg1">
                  <a:alpha val="65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2">
            <a:extLst>
              <a:ext uri="{FF2B5EF4-FFF2-40B4-BE49-F238E27FC236}">
                <a16:creationId xmlns:a16="http://schemas.microsoft.com/office/drawing/2014/main" id="{9E2ABA0C-A17F-454F-BCD7-75D3EEA7AAE2}"/>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4017080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33382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5217" y="585789"/>
            <a:ext cx="1366245" cy="292608"/>
          </a:xfrm>
          <a:prstGeom prst="rect">
            <a:avLst/>
          </a:prstGeom>
        </p:spPr>
      </p:pic>
    </p:spTree>
    <p:extLst>
      <p:ext uri="{BB962C8B-B14F-4D97-AF65-F5344CB8AC3E}">
        <p14:creationId xmlns:p14="http://schemas.microsoft.com/office/powerpoint/2010/main" val="2518208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0"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237244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F3A365FB-47E5-4895-AE9F-E47CC61B863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2384634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B5982315-A7D4-4386-BB5A-1752396D1B9B}"/>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9735899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D1A1E258-E9D7-4A14-A069-C657C734E21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1337094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51A2F44A-0AAD-43EA-AEA4-B7D40D544B7D}"/>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7244187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DFC48780-1112-4B8A-806D-44A7409F4F0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42806874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6552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1710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4AAE8535-6ECB-402D-A19C-E0CADB953099}"/>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3272149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2">
            <a:extLst>
              <a:ext uri="{FF2B5EF4-FFF2-40B4-BE49-F238E27FC236}">
                <a16:creationId xmlns:a16="http://schemas.microsoft.com/office/drawing/2014/main" id="{71874D65-C227-4687-BD8F-BCB6E63FA968}"/>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329186071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2">
            <a:extLst>
              <a:ext uri="{FF2B5EF4-FFF2-40B4-BE49-F238E27FC236}">
                <a16:creationId xmlns:a16="http://schemas.microsoft.com/office/drawing/2014/main" id="{319C3096-03E0-44A6-A127-B020285127FC}"/>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78328007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2">
            <a:extLst>
              <a:ext uri="{FF2B5EF4-FFF2-40B4-BE49-F238E27FC236}">
                <a16:creationId xmlns:a16="http://schemas.microsoft.com/office/drawing/2014/main" id="{FFB78D5D-F119-45B2-9CCA-345474BB3850}"/>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1046833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10400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588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5091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93928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82024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5885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5964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99865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85252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38700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175612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582561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3" name="Text Placeholder 2">
            <a:extLst>
              <a:ext uri="{FF2B5EF4-FFF2-40B4-BE49-F238E27FC236}">
                <a16:creationId xmlns:a16="http://schemas.microsoft.com/office/drawing/2014/main" id="{F3C4294E-A401-4481-9D82-44A44872035E}"/>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8692182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3137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4"/>
            <a:ext cx="1665340" cy="381989"/>
          </a:xfrm>
          <a:prstGeom prst="rect">
            <a:avLst/>
          </a:prstGeom>
        </p:spPr>
      </p:pic>
    </p:spTree>
    <p:extLst>
      <p:ext uri="{BB962C8B-B14F-4D97-AF65-F5344CB8AC3E}">
        <p14:creationId xmlns:p14="http://schemas.microsoft.com/office/powerpoint/2010/main" val="118539953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58517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3_Title and Content Bullet Whi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6"/>
            <a:ext cx="10972800" cy="4525963"/>
          </a:xfrm>
          <a:prstGeom prst="rect">
            <a:avLst/>
          </a:prstGeo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ubrik 1"/>
          <p:cNvSpPr>
            <a:spLocks noGrp="1"/>
          </p:cNvSpPr>
          <p:nvPr>
            <p:ph type="title"/>
          </p:nvPr>
        </p:nvSpPr>
        <p:spPr>
          <a:xfrm>
            <a:off x="609600" y="365126"/>
            <a:ext cx="10972800" cy="891181"/>
          </a:xfrm>
          <a:prstGeom prst="rect">
            <a:avLst/>
          </a:prstGeom>
        </p:spPr>
        <p:txBody>
          <a:bodyPr anchor="b"/>
          <a:lstStyle>
            <a:lvl1pPr algn="l">
              <a:defRPr sz="2800">
                <a:latin typeface="Segoe UI Light" panose="020B0502040204020203" pitchFamily="34" charset="0"/>
                <a:cs typeface="Segoe UI Light" panose="020B0502040204020203" pitchFamily="34" charset="0"/>
              </a:defRPr>
            </a:lvl1pPr>
          </a:lstStyle>
          <a:p>
            <a:r>
              <a:rPr lang="sv-SE" dirty="0"/>
              <a:t>Klicka här för att ändra format</a:t>
            </a:r>
            <a:endParaRPr lang="en-GB" dirty="0"/>
          </a:p>
        </p:txBody>
      </p:sp>
    </p:spTree>
    <p:extLst>
      <p:ext uri="{BB962C8B-B14F-4D97-AF65-F5344CB8AC3E}">
        <p14:creationId xmlns:p14="http://schemas.microsoft.com/office/powerpoint/2010/main" val="31421857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262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012195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78020375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50830194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24694843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72649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67372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526002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750135"/>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5CA76339-DE8F-4194-95BC-2D85B8F7BCDE}"/>
              </a:ext>
            </a:extLst>
          </p:cNvPr>
          <p:cNvSpPr>
            <a:spLocks noGrp="1"/>
          </p:cNvSpPr>
          <p:nvPr>
            <p:ph type="sldNum" sz="quarter" idx="4"/>
          </p:nvPr>
        </p:nvSpPr>
        <p:spPr>
          <a:xfrm>
            <a:off x="9381566" y="644002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FE67D8-2998-4BED-BB63-8EA8212FD52C}" type="slidenum">
              <a:rPr lang="en-US" smtClean="0"/>
              <a:t>‹#›</a:t>
            </a:fld>
            <a:endParaRPr lang="en-US"/>
          </a:p>
        </p:txBody>
      </p:sp>
    </p:spTree>
    <p:extLst>
      <p:ext uri="{BB962C8B-B14F-4D97-AF65-F5344CB8AC3E}">
        <p14:creationId xmlns:p14="http://schemas.microsoft.com/office/powerpoint/2010/main" val="136193093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3559" t="19946" r="38989"/>
          <a:stretch/>
        </p:blipFill>
        <p:spPr>
          <a:xfrm>
            <a:off x="6094400" y="0"/>
            <a:ext cx="6097600" cy="6858000"/>
          </a:xfrm>
          <a:prstGeom prst="rect">
            <a:avLst/>
          </a:prstGeom>
        </p:spPr>
      </p:pic>
      <p:sp>
        <p:nvSpPr>
          <p:cNvPr id="9" name="Title 1"/>
          <p:cNvSpPr>
            <a:spLocks noGrp="1"/>
          </p:cNvSpPr>
          <p:nvPr>
            <p:ph type="title" hasCustomPrompt="1"/>
          </p:nvPr>
        </p:nvSpPr>
        <p:spPr bwMode="auto">
          <a:xfrm>
            <a:off x="269303" y="2077789"/>
            <a:ext cx="5825213"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927231"/>
            <a:ext cx="5826717" cy="715107"/>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3795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userDrawn="1"/>
        </p:nvPicPr>
        <p:blipFill rotWithShape="1">
          <a:blip r:embed="rId2"/>
          <a:srcRect l="2135"/>
          <a:stretch/>
        </p:blipFill>
        <p:spPr>
          <a:xfrm>
            <a:off x="6095802" y="0"/>
            <a:ext cx="6096198" cy="6858000"/>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69302" y="2077789"/>
            <a:ext cx="5826615"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2" y="4419600"/>
            <a:ext cx="5828120" cy="1793104"/>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23539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333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789"/>
            <a:ext cx="5826615"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2" y="4419600"/>
            <a:ext cx="5828120" cy="1793104"/>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25" name="Picture 24">
            <a:extLst>
              <a:ext uri="{FF2B5EF4-FFF2-40B4-BE49-F238E27FC236}">
                <a16:creationId xmlns:a16="http://schemas.microsoft.com/office/drawing/2014/main" id="{3C283639-F09A-41BC-9DDD-7E0B25240136}"/>
              </a:ext>
            </a:extLst>
          </p:cNvPr>
          <p:cNvPicPr/>
          <p:nvPr userDrawn="1"/>
        </p:nvPicPr>
        <p:blipFill>
          <a:blip r:embed="rId3"/>
          <a:stretch>
            <a:fillRect/>
          </a:stretch>
        </p:blipFill>
        <p:spPr>
          <a:xfrm>
            <a:off x="6119446" y="1975351"/>
            <a:ext cx="6072554" cy="4882649"/>
          </a:xfrm>
          <a:prstGeom prst="rect">
            <a:avLst/>
          </a:prstGeom>
        </p:spPr>
      </p:pic>
    </p:spTree>
    <p:extLst>
      <p:ext uri="{BB962C8B-B14F-4D97-AF65-F5344CB8AC3E}">
        <p14:creationId xmlns:p14="http://schemas.microsoft.com/office/powerpoint/2010/main" val="515648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userDrawn="1"/>
        </p:nvGrpSpPr>
        <p:grpSpPr>
          <a:xfrm>
            <a:off x="0" y="-1"/>
            <a:ext cx="12192000" cy="6858001"/>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a:srcRect t="7392" b="7392"/>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bright="-21000" contrast="-21000"/>
                    </a14:imgEffect>
                  </a14:imgLayer>
                </a14:imgProps>
              </a:ext>
              <a:ext uri="{28A0092B-C50C-407E-A947-70E740481C1C}">
                <a14:useLocalDpi xmlns:a14="http://schemas.microsoft.com/office/drawing/2010/main" val="0"/>
              </a:ext>
            </a:extLst>
          </a:blip>
          <a:srcRect t="3020" r="3020"/>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userDrawn="1"/>
        </p:nvSpPr>
        <p:spPr bwMode="auto">
          <a:xfrm>
            <a:off x="0" y="0"/>
            <a:ext cx="12192000" cy="6858000"/>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4835277"/>
            <a:ext cx="3821925"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4534927" cy="2373416"/>
          </a:xfrm>
          <a:noFill/>
        </p:spPr>
        <p:txBody>
          <a:bodyPr lIns="146304" tIns="91440" rIns="146304" bIns="91440" anchor="b" anchorCtr="0"/>
          <a:lstStyle>
            <a:lvl1pPr>
              <a:defRPr sz="4800" spc="-98" baseline="0">
                <a:solidFill>
                  <a:schemeClr val="tx2"/>
                </a:solidFill>
              </a:defRPr>
            </a:lvl1pPr>
          </a:lstStyle>
          <a:p>
            <a:r>
              <a:rPr lang="en-US"/>
              <a:t>Presentation title</a:t>
            </a:r>
          </a:p>
        </p:txBody>
      </p:sp>
      <p:grpSp>
        <p:nvGrpSpPr>
          <p:cNvPr id="62" name="Group 61">
            <a:extLst>
              <a:ext uri="{FF2B5EF4-FFF2-40B4-BE49-F238E27FC236}">
                <a16:creationId xmlns:a16="http://schemas.microsoft.com/office/drawing/2014/main" id="{7A0EBE5E-32DC-44EB-BF58-F9CA0C094B00}"/>
              </a:ext>
            </a:extLst>
          </p:cNvPr>
          <p:cNvGrpSpPr/>
          <p:nvPr userDrawn="1"/>
        </p:nvGrpSpPr>
        <p:grpSpPr>
          <a:xfrm>
            <a:off x="7004418" y="1956122"/>
            <a:ext cx="3463734" cy="2945756"/>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grpSp>
    </p:spTree>
    <p:extLst>
      <p:ext uri="{BB962C8B-B14F-4D97-AF65-F5344CB8AC3E}">
        <p14:creationId xmlns:p14="http://schemas.microsoft.com/office/powerpoint/2010/main" val="650447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36" b="15289"/>
          <a:stretch/>
        </p:blipFill>
        <p:spPr>
          <a:xfrm flipH="1">
            <a:off x="0" y="0"/>
            <a:ext cx="12192000" cy="6858000"/>
          </a:xfrm>
          <a:prstGeom prst="rect">
            <a:avLst/>
          </a:prstGeom>
        </p:spPr>
      </p:pic>
      <p:sp>
        <p:nvSpPr>
          <p:cNvPr id="5" name="Text Placeholder 4"/>
          <p:cNvSpPr>
            <a:spLocks noGrp="1"/>
          </p:cNvSpPr>
          <p:nvPr>
            <p:ph type="body" sz="quarter" idx="12" hasCustomPrompt="1"/>
          </p:nvPr>
        </p:nvSpPr>
        <p:spPr>
          <a:xfrm>
            <a:off x="271104" y="4835277"/>
            <a:ext cx="7318734"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7320536" cy="2373416"/>
          </a:xfrm>
          <a:noFill/>
        </p:spPr>
        <p:txBody>
          <a:bodyPr lIns="146304" tIns="91440" rIns="146304" bIns="91440" anchor="b" anchorCtr="0"/>
          <a:lstStyle>
            <a:lvl1pPr>
              <a:defRPr sz="4800" spc="-98"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userDrawn="1"/>
        </p:nvGrpSpPr>
        <p:grpSpPr bwMode="gray">
          <a:xfrm>
            <a:off x="448214" y="470069"/>
            <a:ext cx="1648360" cy="353933"/>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40237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5" name="Text Placeholder 4"/>
          <p:cNvSpPr>
            <a:spLocks noGrp="1"/>
          </p:cNvSpPr>
          <p:nvPr>
            <p:ph type="body" sz="quarter" idx="12" hasCustomPrompt="1"/>
          </p:nvPr>
        </p:nvSpPr>
        <p:spPr>
          <a:xfrm>
            <a:off x="271104" y="3961753"/>
            <a:ext cx="9596796"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9598598" cy="2072245"/>
          </a:xfrm>
          <a:noFill/>
        </p:spPr>
        <p:txBody>
          <a:bodyPr lIns="146304" tIns="91440" rIns="146304" bIns="91440" anchor="b" anchorCtr="0"/>
          <a:lstStyle>
            <a:lvl1pPr>
              <a:defRPr sz="5400" spc="-98"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userDrawn="1"/>
        </p:nvGrpSpPr>
        <p:grpSpPr bwMode="gray">
          <a:xfrm>
            <a:off x="448214" y="470069"/>
            <a:ext cx="1648360" cy="353933"/>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47114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827"/>
          <a:stretch/>
        </p:blipFill>
        <p:spPr>
          <a:xfrm>
            <a:off x="-32363" y="0"/>
            <a:ext cx="12224363" cy="6858000"/>
          </a:xfrm>
          <a:prstGeom prst="rect">
            <a:avLst/>
          </a:prstGeom>
        </p:spPr>
      </p:pic>
      <p:sp>
        <p:nvSpPr>
          <p:cNvPr id="5" name="Text Placeholder 4"/>
          <p:cNvSpPr>
            <a:spLocks noGrp="1"/>
          </p:cNvSpPr>
          <p:nvPr>
            <p:ph type="body" sz="quarter" idx="12" hasCustomPrompt="1"/>
          </p:nvPr>
        </p:nvSpPr>
        <p:spPr>
          <a:xfrm>
            <a:off x="271104" y="4835277"/>
            <a:ext cx="3821925" cy="1056389"/>
          </a:xfrm>
          <a:noFill/>
        </p:spPr>
        <p:txBody>
          <a:bodyPr lIns="146304" tIns="109728" rIns="146304" bIns="109728">
            <a:noAutofit/>
          </a:bodyPr>
          <a:lstStyle>
            <a:lvl1pPr marL="0" indent="0">
              <a:spcBef>
                <a:spcPts val="0"/>
              </a:spcBef>
              <a:buNone/>
              <a:defRPr sz="3200"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5826698" cy="1738137"/>
          </a:xfrm>
          <a:noFill/>
        </p:spPr>
        <p:txBody>
          <a:bodyPr lIns="146304" tIns="91440" rIns="146304" bIns="91440" anchor="b" anchorCtr="0"/>
          <a:lstStyle>
            <a:lvl1pPr>
              <a:defRPr sz="4800" spc="-98"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userDrawn="1"/>
        </p:nvGrpSpPr>
        <p:grpSpPr bwMode="gray">
          <a:xfrm>
            <a:off x="448214" y="470069"/>
            <a:ext cx="1648360" cy="353933"/>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328169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3871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145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0431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2576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676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title="Microsoft brand photo">
            <a:extLst>
              <a:ext uri="{FF2B5EF4-FFF2-40B4-BE49-F238E27FC236}">
                <a16:creationId xmlns:a16="http://schemas.microsoft.com/office/drawing/2014/main" id="{FF7D64B6-EB4C-4EAF-89E7-48E6D7B5EB89}"/>
              </a:ext>
            </a:extLst>
          </p:cNvPr>
          <p:cNvPicPr>
            <a:picLocks noChangeAspect="1"/>
          </p:cNvPicPr>
          <p:nvPr userDrawn="1"/>
        </p:nvPicPr>
        <p:blipFill rotWithShape="1">
          <a:blip r:embed="rId3"/>
          <a:srcRect l="18641" t="2962" r="18641" b="2962"/>
          <a:stretch/>
        </p:blipFill>
        <p:spPr>
          <a:xfrm>
            <a:off x="5334000" y="0"/>
            <a:ext cx="6858000" cy="6858000"/>
          </a:xfrm>
          <a:prstGeom prst="rect">
            <a:avLst/>
          </a:prstGeom>
        </p:spPr>
      </p:pic>
    </p:spTree>
    <p:extLst>
      <p:ext uri="{BB962C8B-B14F-4D97-AF65-F5344CB8AC3E}">
        <p14:creationId xmlns:p14="http://schemas.microsoft.com/office/powerpoint/2010/main" val="1778834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lumMod val="100000"/>
                  </a:schemeClr>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5468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7908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grpSp>
        <p:nvGrpSpPr>
          <p:cNvPr id="13" name="Group 12">
            <a:extLst>
              <a:ext uri="{FF2B5EF4-FFF2-40B4-BE49-F238E27FC236}">
                <a16:creationId xmlns:a16="http://schemas.microsoft.com/office/drawing/2014/main" id="{6E9579FB-8DEF-4133-A1AC-7E7DFA76F978}"/>
              </a:ext>
            </a:extLst>
          </p:cNvPr>
          <p:cNvGrpSpPr/>
          <p:nvPr userDrawn="1"/>
        </p:nvGrpSpPr>
        <p:grpSpPr>
          <a:xfrm>
            <a:off x="4716526" y="2105807"/>
            <a:ext cx="2758947" cy="2646387"/>
            <a:chOff x="5380037" y="2742247"/>
            <a:chExt cx="1431925" cy="1373505"/>
          </a:xfrm>
        </p:grpSpPr>
        <p:sp>
          <p:nvSpPr>
            <p:cNvPr id="14" name="Shape 4430">
              <a:extLst>
                <a:ext uri="{FF2B5EF4-FFF2-40B4-BE49-F238E27FC236}">
                  <a16:creationId xmlns:a16="http://schemas.microsoft.com/office/drawing/2014/main" id="{0BD71898-277C-40C3-8B23-84AB701BFB86}"/>
                </a:ext>
              </a:extLst>
            </p:cNvPr>
            <p:cNvSpPr/>
            <p:nvPr/>
          </p:nvSpPr>
          <p:spPr>
            <a:xfrm>
              <a:off x="5670232" y="3835082"/>
              <a:ext cx="860425" cy="280670"/>
            </a:xfrm>
            <a:custGeom>
              <a:avLst/>
              <a:gdLst/>
              <a:ahLst/>
              <a:cxnLst/>
              <a:rect l="0" t="0" r="0" b="0"/>
              <a:pathLst>
                <a:path w="861137" h="281077">
                  <a:moveTo>
                    <a:pt x="794563" y="0"/>
                  </a:moveTo>
                  <a:lnTo>
                    <a:pt x="861137" y="66561"/>
                  </a:lnTo>
                  <a:cubicBezTo>
                    <a:pt x="614350" y="280822"/>
                    <a:pt x="246482" y="281077"/>
                    <a:pt x="0" y="67170"/>
                  </a:cubicBezTo>
                  <a:lnTo>
                    <a:pt x="66663" y="508"/>
                  </a:lnTo>
                  <a:cubicBezTo>
                    <a:pt x="276175" y="178016"/>
                    <a:pt x="584797" y="177800"/>
                    <a:pt x="794563" y="0"/>
                  </a:cubicBezTo>
                  <a:close/>
                </a:path>
              </a:pathLst>
            </a:custGeom>
            <a:solidFill>
              <a:srgbClr val="FFFEFD"/>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Shape 4431">
              <a:extLst>
                <a:ext uri="{FF2B5EF4-FFF2-40B4-BE49-F238E27FC236}">
                  <a16:creationId xmlns:a16="http://schemas.microsoft.com/office/drawing/2014/main" id="{48057A44-AD85-470A-92EE-607B667F6EC0}"/>
                </a:ext>
              </a:extLst>
            </p:cNvPr>
            <p:cNvSpPr/>
            <p:nvPr/>
          </p:nvSpPr>
          <p:spPr>
            <a:xfrm>
              <a:off x="5380037" y="2742247"/>
              <a:ext cx="1151890" cy="1093470"/>
            </a:xfrm>
            <a:custGeom>
              <a:avLst/>
              <a:gdLst/>
              <a:ahLst/>
              <a:cxnLst/>
              <a:rect l="0" t="0" r="0" b="0"/>
              <a:pathLst>
                <a:path w="1152348" h="1093619">
                  <a:moveTo>
                    <a:pt x="699857" y="5417"/>
                  </a:moveTo>
                  <a:cubicBezTo>
                    <a:pt x="860768" y="0"/>
                    <a:pt x="1023227" y="53330"/>
                    <a:pt x="1152348" y="165389"/>
                  </a:cubicBezTo>
                  <a:lnTo>
                    <a:pt x="1085685" y="232051"/>
                  </a:lnTo>
                  <a:cubicBezTo>
                    <a:pt x="864312" y="44485"/>
                    <a:pt x="532168" y="55204"/>
                    <a:pt x="323050" y="264322"/>
                  </a:cubicBezTo>
                  <a:cubicBezTo>
                    <a:pt x="113932" y="473440"/>
                    <a:pt x="103213" y="805583"/>
                    <a:pt x="290779" y="1026957"/>
                  </a:cubicBezTo>
                  <a:lnTo>
                    <a:pt x="224117" y="1093619"/>
                  </a:lnTo>
                  <a:cubicBezTo>
                    <a:pt x="0" y="835377"/>
                    <a:pt x="10795" y="443786"/>
                    <a:pt x="256654" y="197926"/>
                  </a:cubicBezTo>
                  <a:cubicBezTo>
                    <a:pt x="379584" y="74997"/>
                    <a:pt x="538947" y="10833"/>
                    <a:pt x="699857" y="5417"/>
                  </a:cubicBezTo>
                  <a:close/>
                </a:path>
              </a:pathLst>
            </a:custGeom>
            <a:solidFill>
              <a:srgbClr val="FFFEFD"/>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Shape 4432">
              <a:extLst>
                <a:ext uri="{FF2B5EF4-FFF2-40B4-BE49-F238E27FC236}">
                  <a16:creationId xmlns:a16="http://schemas.microsoft.com/office/drawing/2014/main" id="{CBAB2E79-E11A-48B7-B47A-8A01DC287BB7}"/>
                </a:ext>
              </a:extLst>
            </p:cNvPr>
            <p:cNvSpPr/>
            <p:nvPr/>
          </p:nvSpPr>
          <p:spPr>
            <a:xfrm>
              <a:off x="6531292" y="2974022"/>
              <a:ext cx="280670" cy="860425"/>
            </a:xfrm>
            <a:custGeom>
              <a:avLst/>
              <a:gdLst/>
              <a:ahLst/>
              <a:cxnLst/>
              <a:rect l="0" t="0" r="0" b="0"/>
              <a:pathLst>
                <a:path w="281089" h="861149">
                  <a:moveTo>
                    <a:pt x="67183" y="0"/>
                  </a:moveTo>
                  <a:cubicBezTo>
                    <a:pt x="281089" y="246494"/>
                    <a:pt x="280822" y="614363"/>
                    <a:pt x="66573" y="861149"/>
                  </a:cubicBezTo>
                  <a:lnTo>
                    <a:pt x="0" y="794576"/>
                  </a:lnTo>
                  <a:cubicBezTo>
                    <a:pt x="177800" y="584810"/>
                    <a:pt x="178016" y="276187"/>
                    <a:pt x="508" y="66675"/>
                  </a:cubicBezTo>
                  <a:lnTo>
                    <a:pt x="67183" y="0"/>
                  </a:lnTo>
                  <a:close/>
                </a:path>
              </a:pathLst>
            </a:custGeom>
            <a:solidFill>
              <a:srgbClr val="30E5D1"/>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595572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1_Divider Slide">
    <p:bg>
      <p:bgPr>
        <a:solidFill>
          <a:schemeClr val="tx1"/>
        </a:solidFill>
        <a:effectLst/>
      </p:bgPr>
    </p:bg>
    <p:spTree>
      <p:nvGrpSpPr>
        <p:cNvPr id="1" name=""/>
        <p:cNvGrpSpPr/>
        <p:nvPr/>
      </p:nvGrpSpPr>
      <p:grpSpPr>
        <a:xfrm>
          <a:off x="0" y="0"/>
          <a:ext cx="0" cy="0"/>
          <a:chOff x="0" y="0"/>
          <a:chExt cx="0" cy="0"/>
        </a:xfrm>
      </p:grpSpPr>
      <p:pic>
        <p:nvPicPr>
          <p:cNvPr id="18" name="Picture 17" descr="A tall building&#10;&#10;Description generated with very high confidence">
            <a:extLst>
              <a:ext uri="{FF2B5EF4-FFF2-40B4-BE49-F238E27FC236}">
                <a16:creationId xmlns:a16="http://schemas.microsoft.com/office/drawing/2014/main" id="{D8FB0574-FD96-45DD-BDF9-0B23675FAE0B}"/>
              </a:ext>
            </a:extLst>
          </p:cNvPr>
          <p:cNvPicPr>
            <a:picLocks noChangeAspect="1"/>
          </p:cNvPicPr>
          <p:nvPr userDrawn="1"/>
        </p:nvPicPr>
        <p:blipFill>
          <a:blip r:embed="rId2">
            <a:extLst>
              <a:ext uri="{28A0092B-C50C-407E-A947-70E740481C1C}">
                <a14:useLocalDpi xmlns:a14="http://schemas.microsoft.com/office/drawing/2010/main" val="0"/>
              </a:ext>
            </a:extLst>
          </a:blip>
          <a:srcRect t="37583"/>
          <a:stretch>
            <a:fillRect/>
          </a:stretch>
        </p:blipFill>
        <p:spPr>
          <a:xfrm>
            <a:off x="4867024" y="0"/>
            <a:ext cx="7324976" cy="6858000"/>
          </a:xfrm>
          <a:custGeom>
            <a:avLst/>
            <a:gdLst>
              <a:gd name="connsiteX0" fmla="*/ 2441890 w 7324976"/>
              <a:gd name="connsiteY0" fmla="*/ 0 h 6858000"/>
              <a:gd name="connsiteX1" fmla="*/ 4883781 w 7324976"/>
              <a:gd name="connsiteY1" fmla="*/ 0 h 6858000"/>
              <a:gd name="connsiteX2" fmla="*/ 4883781 w 7324976"/>
              <a:gd name="connsiteY2" fmla="*/ 2061029 h 6858000"/>
              <a:gd name="connsiteX3" fmla="*/ 7324976 w 7324976"/>
              <a:gd name="connsiteY3" fmla="*/ 2061029 h 6858000"/>
              <a:gd name="connsiteX4" fmla="*/ 7324976 w 7324976"/>
              <a:gd name="connsiteY4" fmla="*/ 6858000 h 6858000"/>
              <a:gd name="connsiteX5" fmla="*/ 0 w 7324976"/>
              <a:gd name="connsiteY5" fmla="*/ 6858000 h 6858000"/>
              <a:gd name="connsiteX6" fmla="*/ 0 w 7324976"/>
              <a:gd name="connsiteY6" fmla="*/ 4267202 h 6858000"/>
              <a:gd name="connsiteX7" fmla="*/ 2441890 w 7324976"/>
              <a:gd name="connsiteY7" fmla="*/ 42672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4976" h="6858000">
                <a:moveTo>
                  <a:pt x="2441890" y="0"/>
                </a:moveTo>
                <a:lnTo>
                  <a:pt x="4883781" y="0"/>
                </a:lnTo>
                <a:lnTo>
                  <a:pt x="4883781" y="2061029"/>
                </a:lnTo>
                <a:lnTo>
                  <a:pt x="7324976" y="2061029"/>
                </a:lnTo>
                <a:lnTo>
                  <a:pt x="7324976" y="6858000"/>
                </a:lnTo>
                <a:lnTo>
                  <a:pt x="0" y="6858000"/>
                </a:lnTo>
                <a:lnTo>
                  <a:pt x="0" y="4267202"/>
                </a:lnTo>
                <a:lnTo>
                  <a:pt x="2441890" y="4267202"/>
                </a:lnTo>
                <a:close/>
              </a:path>
            </a:pathLst>
          </a:custGeom>
        </p:spPr>
      </p:pic>
      <p:sp>
        <p:nvSpPr>
          <p:cNvPr id="2" name="Title 1"/>
          <p:cNvSpPr>
            <a:spLocks noGrp="1"/>
          </p:cNvSpPr>
          <p:nvPr>
            <p:ph type="title" hasCustomPrompt="1"/>
          </p:nvPr>
        </p:nvSpPr>
        <p:spPr>
          <a:xfrm>
            <a:off x="269239" y="3004269"/>
            <a:ext cx="4597785" cy="849463"/>
          </a:xfrm>
          <a:noFill/>
        </p:spPr>
        <p:txBody>
          <a:bodyPr wrap="square" tIns="91440" bIns="91440" anchor="ctr" anchorCtr="0">
            <a:spAutoFit/>
          </a:bodyPr>
          <a:lstStyle>
            <a:lvl1pPr>
              <a:defRPr sz="4800" spc="-98" baseline="0">
                <a:solidFill>
                  <a:schemeClr val="bg1"/>
                </a:solidFill>
              </a:defRPr>
            </a:lvl1pPr>
          </a:lstStyle>
          <a:p>
            <a:r>
              <a:rPr lang="en-US"/>
              <a:t>Section title</a:t>
            </a:r>
          </a:p>
        </p:txBody>
      </p:sp>
    </p:spTree>
    <p:extLst>
      <p:ext uri="{BB962C8B-B14F-4D97-AF65-F5344CB8AC3E}">
        <p14:creationId xmlns:p14="http://schemas.microsoft.com/office/powerpoint/2010/main" val="3522401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4_Divider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004269"/>
            <a:ext cx="4597785" cy="849463"/>
          </a:xfrm>
          <a:noFill/>
        </p:spPr>
        <p:txBody>
          <a:bodyPr wrap="square" tIns="91440" bIns="91440" anchor="ctr" anchorCtr="0">
            <a:spAutoFit/>
          </a:bodyPr>
          <a:lstStyle>
            <a:lvl1pPr>
              <a:defRPr sz="4800" spc="-98" baseline="0">
                <a:solidFill>
                  <a:schemeClr val="bg1"/>
                </a:solidFill>
              </a:defRPr>
            </a:lvl1pPr>
          </a:lstStyle>
          <a:p>
            <a:r>
              <a:rPr lang="en-US"/>
              <a:t>Section title</a:t>
            </a:r>
          </a:p>
        </p:txBody>
      </p:sp>
      <p:pic>
        <p:nvPicPr>
          <p:cNvPr id="6" name="Picture 5" descr="A large building&#10;&#10;Description generated with very high confidence">
            <a:extLst>
              <a:ext uri="{FF2B5EF4-FFF2-40B4-BE49-F238E27FC236}">
                <a16:creationId xmlns:a16="http://schemas.microsoft.com/office/drawing/2014/main" id="{075B3685-0A56-4902-88BA-FD13A1B7D0C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601" t="74506" r="47555"/>
          <a:stretch/>
        </p:blipFill>
        <p:spPr>
          <a:xfrm>
            <a:off x="4867025" y="1"/>
            <a:ext cx="7324975" cy="6857999"/>
          </a:xfrm>
          <a:custGeom>
            <a:avLst/>
            <a:gdLst>
              <a:gd name="connsiteX0" fmla="*/ 2441889 w 7324975"/>
              <a:gd name="connsiteY0" fmla="*/ 0 h 6857999"/>
              <a:gd name="connsiteX1" fmla="*/ 4883780 w 7324975"/>
              <a:gd name="connsiteY1" fmla="*/ 0 h 6857999"/>
              <a:gd name="connsiteX2" fmla="*/ 4883780 w 7324975"/>
              <a:gd name="connsiteY2" fmla="*/ 2061029 h 6857999"/>
              <a:gd name="connsiteX3" fmla="*/ 7324975 w 7324975"/>
              <a:gd name="connsiteY3" fmla="*/ 2061029 h 6857999"/>
              <a:gd name="connsiteX4" fmla="*/ 7324975 w 7324975"/>
              <a:gd name="connsiteY4" fmla="*/ 6857999 h 6857999"/>
              <a:gd name="connsiteX5" fmla="*/ 0 w 7324975"/>
              <a:gd name="connsiteY5" fmla="*/ 6857999 h 6857999"/>
              <a:gd name="connsiteX6" fmla="*/ 0 w 7324975"/>
              <a:gd name="connsiteY6" fmla="*/ 4267202 h 6857999"/>
              <a:gd name="connsiteX7" fmla="*/ 2441889 w 7324975"/>
              <a:gd name="connsiteY7" fmla="*/ 426720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4975" h="6857999">
                <a:moveTo>
                  <a:pt x="2441889" y="0"/>
                </a:moveTo>
                <a:lnTo>
                  <a:pt x="4883780" y="0"/>
                </a:lnTo>
                <a:lnTo>
                  <a:pt x="4883780" y="2061029"/>
                </a:lnTo>
                <a:lnTo>
                  <a:pt x="7324975" y="2061029"/>
                </a:lnTo>
                <a:lnTo>
                  <a:pt x="7324975" y="6857999"/>
                </a:lnTo>
                <a:lnTo>
                  <a:pt x="0" y="6857999"/>
                </a:lnTo>
                <a:lnTo>
                  <a:pt x="0" y="4267202"/>
                </a:lnTo>
                <a:lnTo>
                  <a:pt x="2441889" y="4267202"/>
                </a:lnTo>
                <a:close/>
              </a:path>
            </a:pathLst>
          </a:custGeom>
        </p:spPr>
      </p:pic>
    </p:spTree>
    <p:extLst>
      <p:ext uri="{BB962C8B-B14F-4D97-AF65-F5344CB8AC3E}">
        <p14:creationId xmlns:p14="http://schemas.microsoft.com/office/powerpoint/2010/main" val="3346530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178842"/>
            <a:ext cx="12191998" cy="1107996"/>
          </a:xfrm>
          <a:solidFill>
            <a:schemeClr val="accent1"/>
          </a:solidFill>
        </p:spPr>
        <p:txBody>
          <a:bodyPr wrap="square" tIns="137160" bIns="137160" anchor="ctr" anchorCtr="0">
            <a:spAutoFit/>
          </a:bodyPr>
          <a:lstStyle>
            <a:lvl1pPr algn="ctr">
              <a:defRPr sz="6000" spc="-98" baseline="0">
                <a:gradFill>
                  <a:gsLst>
                    <a:gs pos="100000">
                      <a:schemeClr val="tx1"/>
                    </a:gs>
                    <a:gs pos="0">
                      <a:schemeClr val="tx1"/>
                    </a:gs>
                  </a:gsLst>
                  <a:lin ang="5400000" scaled="0"/>
                </a:gradFill>
              </a:defRPr>
            </a:lvl1pPr>
          </a:lstStyle>
          <a:p>
            <a:r>
              <a:rPr lang="en-US"/>
              <a:t>Section title</a:t>
            </a:r>
          </a:p>
        </p:txBody>
      </p:sp>
      <p:grpSp>
        <p:nvGrpSpPr>
          <p:cNvPr id="7" name="Group 6">
            <a:extLst>
              <a:ext uri="{FF2B5EF4-FFF2-40B4-BE49-F238E27FC236}">
                <a16:creationId xmlns:a16="http://schemas.microsoft.com/office/drawing/2014/main" id="{A5EDEADA-00A4-4A61-B6F7-7AB4F12D948A}"/>
              </a:ext>
            </a:extLst>
          </p:cNvPr>
          <p:cNvGrpSpPr/>
          <p:nvPr userDrawn="1"/>
        </p:nvGrpSpPr>
        <p:grpSpPr>
          <a:xfrm>
            <a:off x="4949371" y="1125550"/>
            <a:ext cx="2293258" cy="2303450"/>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grpSp>
    </p:spTree>
    <p:extLst>
      <p:ext uri="{BB962C8B-B14F-4D97-AF65-F5344CB8AC3E}">
        <p14:creationId xmlns:p14="http://schemas.microsoft.com/office/powerpoint/2010/main" val="3736525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5_Divider Slide">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grpSp>
        <p:nvGrpSpPr>
          <p:cNvPr id="13" name="Group 12">
            <a:extLst>
              <a:ext uri="{FF2B5EF4-FFF2-40B4-BE49-F238E27FC236}">
                <a16:creationId xmlns:a16="http://schemas.microsoft.com/office/drawing/2014/main" id="{6E9579FB-8DEF-4133-A1AC-7E7DFA76F978}"/>
              </a:ext>
            </a:extLst>
          </p:cNvPr>
          <p:cNvGrpSpPr/>
          <p:nvPr userDrawn="1"/>
        </p:nvGrpSpPr>
        <p:grpSpPr>
          <a:xfrm>
            <a:off x="8254857" y="2105806"/>
            <a:ext cx="2758947" cy="2646387"/>
            <a:chOff x="5380037" y="2742247"/>
            <a:chExt cx="1431925" cy="1373505"/>
          </a:xfrm>
        </p:grpSpPr>
        <p:sp>
          <p:nvSpPr>
            <p:cNvPr id="14" name="Shape 4430">
              <a:extLst>
                <a:ext uri="{FF2B5EF4-FFF2-40B4-BE49-F238E27FC236}">
                  <a16:creationId xmlns:a16="http://schemas.microsoft.com/office/drawing/2014/main" id="{0BD71898-277C-40C3-8B23-84AB701BFB86}"/>
                </a:ext>
              </a:extLst>
            </p:cNvPr>
            <p:cNvSpPr/>
            <p:nvPr/>
          </p:nvSpPr>
          <p:spPr>
            <a:xfrm>
              <a:off x="5670232" y="3835082"/>
              <a:ext cx="860425" cy="280670"/>
            </a:xfrm>
            <a:custGeom>
              <a:avLst/>
              <a:gdLst/>
              <a:ahLst/>
              <a:cxnLst/>
              <a:rect l="0" t="0" r="0" b="0"/>
              <a:pathLst>
                <a:path w="861137" h="281077">
                  <a:moveTo>
                    <a:pt x="794563" y="0"/>
                  </a:moveTo>
                  <a:lnTo>
                    <a:pt x="861137" y="66561"/>
                  </a:lnTo>
                  <a:cubicBezTo>
                    <a:pt x="614350" y="280822"/>
                    <a:pt x="246482" y="281077"/>
                    <a:pt x="0" y="67170"/>
                  </a:cubicBezTo>
                  <a:lnTo>
                    <a:pt x="66663" y="508"/>
                  </a:lnTo>
                  <a:cubicBezTo>
                    <a:pt x="276175" y="178016"/>
                    <a:pt x="584797" y="177800"/>
                    <a:pt x="794563" y="0"/>
                  </a:cubicBezTo>
                  <a:close/>
                </a:path>
              </a:pathLst>
            </a:custGeom>
            <a:solidFill>
              <a:srgbClr val="FFFEFD"/>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Shape 4431">
              <a:extLst>
                <a:ext uri="{FF2B5EF4-FFF2-40B4-BE49-F238E27FC236}">
                  <a16:creationId xmlns:a16="http://schemas.microsoft.com/office/drawing/2014/main" id="{48057A44-AD85-470A-92EE-607B667F6EC0}"/>
                </a:ext>
              </a:extLst>
            </p:cNvPr>
            <p:cNvSpPr/>
            <p:nvPr/>
          </p:nvSpPr>
          <p:spPr>
            <a:xfrm>
              <a:off x="5380037" y="2742247"/>
              <a:ext cx="1151890" cy="1093470"/>
            </a:xfrm>
            <a:custGeom>
              <a:avLst/>
              <a:gdLst/>
              <a:ahLst/>
              <a:cxnLst/>
              <a:rect l="0" t="0" r="0" b="0"/>
              <a:pathLst>
                <a:path w="1152348" h="1093619">
                  <a:moveTo>
                    <a:pt x="699857" y="5417"/>
                  </a:moveTo>
                  <a:cubicBezTo>
                    <a:pt x="860768" y="0"/>
                    <a:pt x="1023227" y="53330"/>
                    <a:pt x="1152348" y="165389"/>
                  </a:cubicBezTo>
                  <a:lnTo>
                    <a:pt x="1085685" y="232051"/>
                  </a:lnTo>
                  <a:cubicBezTo>
                    <a:pt x="864312" y="44485"/>
                    <a:pt x="532168" y="55204"/>
                    <a:pt x="323050" y="264322"/>
                  </a:cubicBezTo>
                  <a:cubicBezTo>
                    <a:pt x="113932" y="473440"/>
                    <a:pt x="103213" y="805583"/>
                    <a:pt x="290779" y="1026957"/>
                  </a:cubicBezTo>
                  <a:lnTo>
                    <a:pt x="224117" y="1093619"/>
                  </a:lnTo>
                  <a:cubicBezTo>
                    <a:pt x="0" y="835377"/>
                    <a:pt x="10795" y="443786"/>
                    <a:pt x="256654" y="197926"/>
                  </a:cubicBezTo>
                  <a:cubicBezTo>
                    <a:pt x="379584" y="74997"/>
                    <a:pt x="538947" y="10833"/>
                    <a:pt x="699857" y="5417"/>
                  </a:cubicBezTo>
                  <a:close/>
                </a:path>
              </a:pathLst>
            </a:custGeom>
            <a:solidFill>
              <a:srgbClr val="FFFEFD"/>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Shape 4432">
              <a:extLst>
                <a:ext uri="{FF2B5EF4-FFF2-40B4-BE49-F238E27FC236}">
                  <a16:creationId xmlns:a16="http://schemas.microsoft.com/office/drawing/2014/main" id="{CBAB2E79-E11A-48B7-B47A-8A01DC287BB7}"/>
                </a:ext>
              </a:extLst>
            </p:cNvPr>
            <p:cNvSpPr/>
            <p:nvPr/>
          </p:nvSpPr>
          <p:spPr>
            <a:xfrm>
              <a:off x="6531292" y="2974022"/>
              <a:ext cx="280670" cy="860425"/>
            </a:xfrm>
            <a:custGeom>
              <a:avLst/>
              <a:gdLst/>
              <a:ahLst/>
              <a:cxnLst/>
              <a:rect l="0" t="0" r="0" b="0"/>
              <a:pathLst>
                <a:path w="281089" h="861149">
                  <a:moveTo>
                    <a:pt x="67183" y="0"/>
                  </a:moveTo>
                  <a:cubicBezTo>
                    <a:pt x="281089" y="246494"/>
                    <a:pt x="280822" y="614363"/>
                    <a:pt x="66573" y="861149"/>
                  </a:cubicBezTo>
                  <a:lnTo>
                    <a:pt x="0" y="794576"/>
                  </a:lnTo>
                  <a:cubicBezTo>
                    <a:pt x="177800" y="584810"/>
                    <a:pt x="178016" y="276187"/>
                    <a:pt x="508" y="66675"/>
                  </a:cubicBezTo>
                  <a:lnTo>
                    <a:pt x="67183" y="0"/>
                  </a:lnTo>
                  <a:close/>
                </a:path>
              </a:pathLst>
            </a:custGeom>
            <a:solidFill>
              <a:srgbClr val="30E5D1"/>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783362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6_Divider Slide">
    <p:bg>
      <p:bgPr>
        <a:solidFill>
          <a:srgbClr val="30E5D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solidFill>
                  <a:srgbClr val="3C3C41"/>
                </a:solidFill>
              </a:defRPr>
            </a:lvl1pPr>
          </a:lstStyle>
          <a:p>
            <a:r>
              <a:rPr lang="en-US"/>
              <a:t>Section title</a:t>
            </a:r>
          </a:p>
        </p:txBody>
      </p:sp>
      <p:grpSp>
        <p:nvGrpSpPr>
          <p:cNvPr id="13" name="Group 12">
            <a:extLst>
              <a:ext uri="{FF2B5EF4-FFF2-40B4-BE49-F238E27FC236}">
                <a16:creationId xmlns:a16="http://schemas.microsoft.com/office/drawing/2014/main" id="{6E9579FB-8DEF-4133-A1AC-7E7DFA76F978}"/>
              </a:ext>
            </a:extLst>
          </p:cNvPr>
          <p:cNvGrpSpPr/>
          <p:nvPr userDrawn="1"/>
        </p:nvGrpSpPr>
        <p:grpSpPr>
          <a:xfrm>
            <a:off x="4716526" y="2105807"/>
            <a:ext cx="2758947" cy="2646387"/>
            <a:chOff x="5380037" y="2742247"/>
            <a:chExt cx="1431925" cy="1373505"/>
          </a:xfrm>
        </p:grpSpPr>
        <p:sp>
          <p:nvSpPr>
            <p:cNvPr id="14" name="Shape 4430">
              <a:extLst>
                <a:ext uri="{FF2B5EF4-FFF2-40B4-BE49-F238E27FC236}">
                  <a16:creationId xmlns:a16="http://schemas.microsoft.com/office/drawing/2014/main" id="{0BD71898-277C-40C3-8B23-84AB701BFB86}"/>
                </a:ext>
              </a:extLst>
            </p:cNvPr>
            <p:cNvSpPr/>
            <p:nvPr/>
          </p:nvSpPr>
          <p:spPr>
            <a:xfrm>
              <a:off x="5670232" y="3835082"/>
              <a:ext cx="860425" cy="280670"/>
            </a:xfrm>
            <a:custGeom>
              <a:avLst/>
              <a:gdLst/>
              <a:ahLst/>
              <a:cxnLst/>
              <a:rect l="0" t="0" r="0" b="0"/>
              <a:pathLst>
                <a:path w="861137" h="281077">
                  <a:moveTo>
                    <a:pt x="794563" y="0"/>
                  </a:moveTo>
                  <a:lnTo>
                    <a:pt x="861137" y="66561"/>
                  </a:lnTo>
                  <a:cubicBezTo>
                    <a:pt x="614350" y="280822"/>
                    <a:pt x="246482" y="281077"/>
                    <a:pt x="0" y="67170"/>
                  </a:cubicBezTo>
                  <a:lnTo>
                    <a:pt x="66663" y="508"/>
                  </a:lnTo>
                  <a:cubicBezTo>
                    <a:pt x="276175" y="178016"/>
                    <a:pt x="584797" y="177800"/>
                    <a:pt x="794563" y="0"/>
                  </a:cubicBezTo>
                  <a:close/>
                </a:path>
              </a:pathLst>
            </a:custGeom>
            <a:solidFill>
              <a:srgbClr val="008272"/>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Shape 4431">
              <a:extLst>
                <a:ext uri="{FF2B5EF4-FFF2-40B4-BE49-F238E27FC236}">
                  <a16:creationId xmlns:a16="http://schemas.microsoft.com/office/drawing/2014/main" id="{48057A44-AD85-470A-92EE-607B667F6EC0}"/>
                </a:ext>
              </a:extLst>
            </p:cNvPr>
            <p:cNvSpPr/>
            <p:nvPr/>
          </p:nvSpPr>
          <p:spPr>
            <a:xfrm>
              <a:off x="5380037" y="2742247"/>
              <a:ext cx="1151890" cy="1093470"/>
            </a:xfrm>
            <a:custGeom>
              <a:avLst/>
              <a:gdLst/>
              <a:ahLst/>
              <a:cxnLst/>
              <a:rect l="0" t="0" r="0" b="0"/>
              <a:pathLst>
                <a:path w="1152348" h="1093619">
                  <a:moveTo>
                    <a:pt x="699857" y="5417"/>
                  </a:moveTo>
                  <a:cubicBezTo>
                    <a:pt x="860768" y="0"/>
                    <a:pt x="1023227" y="53330"/>
                    <a:pt x="1152348" y="165389"/>
                  </a:cubicBezTo>
                  <a:lnTo>
                    <a:pt x="1085685" y="232051"/>
                  </a:lnTo>
                  <a:cubicBezTo>
                    <a:pt x="864312" y="44485"/>
                    <a:pt x="532168" y="55204"/>
                    <a:pt x="323050" y="264322"/>
                  </a:cubicBezTo>
                  <a:cubicBezTo>
                    <a:pt x="113932" y="473440"/>
                    <a:pt x="103213" y="805583"/>
                    <a:pt x="290779" y="1026957"/>
                  </a:cubicBezTo>
                  <a:lnTo>
                    <a:pt x="224117" y="1093619"/>
                  </a:lnTo>
                  <a:cubicBezTo>
                    <a:pt x="0" y="835377"/>
                    <a:pt x="10795" y="443786"/>
                    <a:pt x="256654" y="197926"/>
                  </a:cubicBezTo>
                  <a:cubicBezTo>
                    <a:pt x="379584" y="74997"/>
                    <a:pt x="538947" y="10833"/>
                    <a:pt x="699857" y="5417"/>
                  </a:cubicBezTo>
                  <a:close/>
                </a:path>
              </a:pathLst>
            </a:custGeom>
            <a:solidFill>
              <a:srgbClr val="008272"/>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Shape 4432">
              <a:extLst>
                <a:ext uri="{FF2B5EF4-FFF2-40B4-BE49-F238E27FC236}">
                  <a16:creationId xmlns:a16="http://schemas.microsoft.com/office/drawing/2014/main" id="{CBAB2E79-E11A-48B7-B47A-8A01DC287BB7}"/>
                </a:ext>
              </a:extLst>
            </p:cNvPr>
            <p:cNvSpPr/>
            <p:nvPr/>
          </p:nvSpPr>
          <p:spPr>
            <a:xfrm>
              <a:off x="6531292" y="2974022"/>
              <a:ext cx="280670" cy="860425"/>
            </a:xfrm>
            <a:custGeom>
              <a:avLst/>
              <a:gdLst/>
              <a:ahLst/>
              <a:cxnLst/>
              <a:rect l="0" t="0" r="0" b="0"/>
              <a:pathLst>
                <a:path w="281089" h="861149">
                  <a:moveTo>
                    <a:pt x="67183" y="0"/>
                  </a:moveTo>
                  <a:cubicBezTo>
                    <a:pt x="281089" y="246494"/>
                    <a:pt x="280822" y="614363"/>
                    <a:pt x="66573" y="861149"/>
                  </a:cubicBezTo>
                  <a:lnTo>
                    <a:pt x="0" y="794576"/>
                  </a:lnTo>
                  <a:cubicBezTo>
                    <a:pt x="177800" y="584810"/>
                    <a:pt x="178016" y="276187"/>
                    <a:pt x="508" y="66675"/>
                  </a:cubicBezTo>
                  <a:lnTo>
                    <a:pt x="67183" y="0"/>
                  </a:lnTo>
                  <a:close/>
                </a:path>
              </a:pathLst>
            </a:custGeom>
            <a:solidFill>
              <a:srgbClr val="3C3C41"/>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956359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69409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622113"/>
            <a:ext cx="11007660" cy="1703429"/>
          </a:xfrm>
        </p:spPr>
        <p:txBody>
          <a:bodyPr anchor="ctr"/>
          <a:lstStyle>
            <a:lvl1pPr>
              <a:defRPr sz="5881">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7" y="482864"/>
            <a:ext cx="1225864" cy="261495"/>
          </a:xfrm>
          <a:prstGeom prst="rect">
            <a:avLst/>
          </a:prstGeom>
        </p:spPr>
      </p:pic>
    </p:spTree>
    <p:extLst>
      <p:ext uri="{BB962C8B-B14F-4D97-AF65-F5344CB8AC3E}">
        <p14:creationId xmlns:p14="http://schemas.microsoft.com/office/powerpoint/2010/main" val="2083982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712076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60927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8601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1716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4BBFE4C-5F3D-4798-80C6-D616B6BFCA63}"/>
              </a:ext>
            </a:extLst>
          </p:cNvPr>
          <p:cNvSpPr>
            <a:spLocks noGrp="1"/>
          </p:cNvSpPr>
          <p:nvPr>
            <p:ph type="title"/>
          </p:nvPr>
        </p:nvSpPr>
        <p:spPr>
          <a:xfrm>
            <a:off x="269240" y="289511"/>
            <a:ext cx="11427129" cy="899665"/>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8D84873C-4387-429F-86A0-9B6EBBFAC172}"/>
              </a:ext>
            </a:extLst>
          </p:cNvPr>
          <p:cNvSpPr>
            <a:spLocks noGrp="1"/>
          </p:cNvSpPr>
          <p:nvPr>
            <p:ph type="ftr" sz="quarter" idx="10"/>
          </p:nvPr>
        </p:nvSpPr>
        <p:spPr/>
        <p:txBody>
          <a:bodyPr/>
          <a:lstStyle/>
          <a:p>
            <a:r>
              <a:rPr lang="en-US"/>
              <a:t>MICROSOFT CONFIDENTIAL</a:t>
            </a:r>
          </a:p>
        </p:txBody>
      </p:sp>
      <p:sp>
        <p:nvSpPr>
          <p:cNvPr id="8" name="Slide Number Placeholder 7">
            <a:extLst>
              <a:ext uri="{FF2B5EF4-FFF2-40B4-BE49-F238E27FC236}">
                <a16:creationId xmlns:a16="http://schemas.microsoft.com/office/drawing/2014/main" id="{AAD87AF5-ADE3-4C3D-A273-CEB190DDD102}"/>
              </a:ext>
            </a:extLst>
          </p:cNvPr>
          <p:cNvSpPr>
            <a:spLocks noGrp="1"/>
          </p:cNvSpPr>
          <p:nvPr>
            <p:ph type="sldNum" sz="quarter" idx="11"/>
          </p:nvPr>
        </p:nvSpPr>
        <p:spPr/>
        <p:txBody>
          <a:bodyPr/>
          <a:lstStyle/>
          <a:p>
            <a:fld id="{AA51F4C4-43BE-4293-9866-908CCEECE991}" type="slidenum">
              <a:rPr lang="en-US" smtClean="0"/>
              <a:pPr/>
              <a:t>‹#›</a:t>
            </a:fld>
            <a:endParaRPr lang="en-US"/>
          </a:p>
        </p:txBody>
      </p:sp>
    </p:spTree>
    <p:extLst>
      <p:ext uri="{BB962C8B-B14F-4D97-AF65-F5344CB8AC3E}">
        <p14:creationId xmlns:p14="http://schemas.microsoft.com/office/powerpoint/2010/main" val="2779282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4978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478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4070" y="3083653"/>
            <a:ext cx="3223861" cy="690695"/>
          </a:xfrm>
          <a:prstGeom prst="rect">
            <a:avLst/>
          </a:prstGeom>
        </p:spPr>
      </p:pic>
    </p:spTree>
    <p:extLst>
      <p:ext uri="{BB962C8B-B14F-4D97-AF65-F5344CB8AC3E}">
        <p14:creationId xmlns:p14="http://schemas.microsoft.com/office/powerpoint/2010/main" val="1293843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678E068-C14F-4C66-B334-0C73536F430A}" type="datetimeFigureOut">
              <a:rPr lang="en-US" smtClean="0">
                <a:solidFill>
                  <a:prstClr val="black">
                    <a:tint val="75000"/>
                  </a:prstClr>
                </a:solidFill>
              </a:rPr>
              <a:pPr/>
              <a:t>2/23/2020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A271565-9B2C-41BC-80A7-78B9C25C55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13214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1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B7D891-CCF8-4329-AF74-482134C14ECD}"/>
              </a:ext>
            </a:extLst>
          </p:cNvPr>
          <p:cNvSpPr/>
          <p:nvPr userDrawn="1"/>
        </p:nvSpPr>
        <p:spPr bwMode="auto">
          <a:xfrm>
            <a:off x="580913" y="464766"/>
            <a:ext cx="11249249" cy="5928467"/>
          </a:xfrm>
          <a:prstGeom prst="rect">
            <a:avLst/>
          </a:prstGeom>
          <a:solidFill>
            <a:schemeClr val="accent4"/>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solidFill>
                <a:srgbClr val="3C3C41">
                  <a:tint val="75000"/>
                </a:srgbClr>
              </a:solidFill>
              <a:effectLst/>
              <a:uLnTx/>
              <a:uFillTx/>
              <a:latin typeface="Segoe UI"/>
              <a:ea typeface="+mn-ea"/>
              <a:cs typeface="+mn-cs"/>
            </a:endParaRPr>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3386297" y="1345338"/>
            <a:ext cx="5638481" cy="1619023"/>
          </a:xfrm>
        </p:spPr>
        <p:txBody>
          <a:bodyPr anchor="b"/>
          <a:lstStyle>
            <a:lvl1pPr algn="ctr">
              <a:defRPr kumimoji="0" lang="en-US" sz="4800" b="1" i="0" u="none" strike="noStrike" kern="1200" cap="none" spc="-50" normalizeH="0" baseline="0" dirty="0">
                <a:ln w="3175">
                  <a:noFill/>
                </a:ln>
                <a:solidFill>
                  <a:schemeClr val="accent5"/>
                </a:solidFill>
                <a:effectLst/>
                <a:uLnTx/>
                <a:uFillTx/>
                <a:latin typeface="Segoe UI Semibold"/>
                <a:ea typeface="+mn-ea"/>
                <a:cs typeface="Segoe UI" pitchFamily="34" charset="0"/>
              </a:defRPr>
            </a:lvl1pPr>
          </a:lstStyle>
          <a:p>
            <a:r>
              <a:rPr lang="en-US"/>
              <a:t>Click to edit Master</a:t>
            </a:r>
          </a:p>
        </p:txBody>
      </p:sp>
      <p:sp>
        <p:nvSpPr>
          <p:cNvPr id="6" name="Text Placeholder 5">
            <a:extLst>
              <a:ext uri="{FF2B5EF4-FFF2-40B4-BE49-F238E27FC236}">
                <a16:creationId xmlns:a16="http://schemas.microsoft.com/office/drawing/2014/main" id="{D79F421B-8B81-47DD-9323-0CCE74CBF407}"/>
              </a:ext>
            </a:extLst>
          </p:cNvPr>
          <p:cNvSpPr>
            <a:spLocks noGrp="1"/>
          </p:cNvSpPr>
          <p:nvPr>
            <p:ph type="body" sz="quarter" idx="10"/>
          </p:nvPr>
        </p:nvSpPr>
        <p:spPr>
          <a:xfrm>
            <a:off x="2187556" y="3225301"/>
            <a:ext cx="8035962" cy="1600438"/>
          </a:xfrm>
        </p:spPr>
        <p:txBody>
          <a:bodyPr/>
          <a:lstStyle>
            <a:lvl1pPr algn="ctr">
              <a:spcBef>
                <a:spcPts val="1200"/>
              </a:spcBef>
              <a:defRPr sz="2400">
                <a:solidFill>
                  <a:schemeClr val="bg1"/>
                </a:solidFill>
                <a:latin typeface="+mn-lt"/>
              </a:defRPr>
            </a:lvl1pPr>
            <a:lvl2pPr algn="ctr">
              <a:defRPr sz="2000">
                <a:solidFill>
                  <a:schemeClr val="bg1"/>
                </a:solidFill>
                <a:latin typeface="+mn-lt"/>
              </a:defRPr>
            </a:lvl2pPr>
            <a:lvl3pPr algn="ctr">
              <a:defRPr sz="1800">
                <a:solidFill>
                  <a:schemeClr val="bg1"/>
                </a:solidFill>
                <a:latin typeface="+mn-lt"/>
              </a:defRPr>
            </a:lvl3pPr>
            <a:lvl4pPr algn="ctr">
              <a:defRPr sz="1800">
                <a:solidFill>
                  <a:schemeClr val="bg1"/>
                </a:solidFill>
                <a:latin typeface="+mn-lt"/>
              </a:defRPr>
            </a:lvl4pPr>
            <a:lvl5pPr algn="ctr">
              <a:defRPr sz="12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699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006FC0"/>
          </a:solidFill>
        </p:spPr>
        <p:txBody>
          <a:bodyPr wrap="square" lIns="0" tIns="0" rIns="0" bIns="0" rtlCol="0"/>
          <a:lstStyle/>
          <a:p>
            <a:endParaRPr sz="2400"/>
          </a:p>
        </p:txBody>
      </p:sp>
      <p:sp>
        <p:nvSpPr>
          <p:cNvPr id="2" name="Holder 2"/>
          <p:cNvSpPr>
            <a:spLocks noGrp="1"/>
          </p:cNvSpPr>
          <p:nvPr>
            <p:ph type="ctrTitle"/>
          </p:nvPr>
        </p:nvSpPr>
        <p:spPr>
          <a:xfrm>
            <a:off x="920399" y="480432"/>
            <a:ext cx="10351200" cy="5539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2387955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52315" y="89543"/>
            <a:ext cx="8921327" cy="738664"/>
          </a:xfrm>
        </p:spPr>
        <p:txBody>
          <a:bodyPr lIns="0" tIns="0" rIns="0" bIns="0"/>
          <a:lstStyle>
            <a:lvl1pPr>
              <a:defRPr sz="4800" b="0" i="0">
                <a:solidFill>
                  <a:schemeClr val="bg1"/>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101033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chemeClr val="bg1"/>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667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52315" y="89543"/>
            <a:ext cx="8921327" cy="738664"/>
          </a:xfrm>
        </p:spPr>
        <p:txBody>
          <a:bodyPr lIns="0" tIns="0" rIns="0" bIns="0"/>
          <a:lstStyle>
            <a:lvl1pPr>
              <a:defRPr sz="4800" b="0" i="0">
                <a:solidFill>
                  <a:schemeClr val="bg1"/>
                </a:solidFill>
                <a:latin typeface="Arial Black"/>
                <a:cs typeface="Arial Black"/>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1732209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006FC0"/>
          </a:solidFill>
        </p:spPr>
        <p:txBody>
          <a:bodyPr wrap="square" lIns="0" tIns="0" rIns="0" bIns="0" rtlCol="0"/>
          <a:lstStyle/>
          <a:p>
            <a:endParaRPr sz="2400"/>
          </a:p>
        </p:txBody>
      </p:sp>
      <p:sp>
        <p:nvSpPr>
          <p:cNvPr id="2" name="Holder 2"/>
          <p:cNvSpPr>
            <a:spLocks noGrp="1"/>
          </p:cNvSpPr>
          <p:nvPr>
            <p:ph type="title"/>
          </p:nvPr>
        </p:nvSpPr>
        <p:spPr>
          <a:xfrm>
            <a:off x="152315" y="89543"/>
            <a:ext cx="8921327" cy="738664"/>
          </a:xfrm>
        </p:spPr>
        <p:txBody>
          <a:bodyPr lIns="0" tIns="0" rIns="0" bIns="0"/>
          <a:lstStyle>
            <a:lvl1pPr>
              <a:defRPr sz="4800" b="0" i="0">
                <a:solidFill>
                  <a:schemeClr val="bg1"/>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4807586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0545478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 preserve="1">
  <p:cSld name="13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31E373-4209-4490-AF8D-641FDD944CC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D540C-67A3-4B37-A1E5-3A68D6ACF78E}"/>
              </a:ext>
            </a:extLst>
          </p:cNvPr>
          <p:cNvSpPr>
            <a:spLocks noGrp="1"/>
          </p:cNvSpPr>
          <p:nvPr>
            <p:ph type="ctrTitle"/>
          </p:nvPr>
        </p:nvSpPr>
        <p:spPr>
          <a:xfrm>
            <a:off x="584198" y="3629024"/>
            <a:ext cx="11081775" cy="1110527"/>
          </a:xfrm>
        </p:spPr>
        <p:txBody>
          <a:bodyPr anchor="ctr">
            <a:normAutofit/>
          </a:bodyPr>
          <a:lstStyle>
            <a:lvl1pPr algn="l">
              <a:defRPr sz="28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6E0C12DE-A201-4A08-AB06-5F0E1BD615FD}"/>
              </a:ext>
            </a:extLst>
          </p:cNvPr>
          <p:cNvSpPr>
            <a:spLocks noGrp="1"/>
          </p:cNvSpPr>
          <p:nvPr>
            <p:ph type="subTitle" idx="1"/>
          </p:nvPr>
        </p:nvSpPr>
        <p:spPr>
          <a:xfrm>
            <a:off x="584199" y="4882791"/>
            <a:ext cx="11081775" cy="138942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5" name="Footer Placeholder 4">
            <a:extLst>
              <a:ext uri="{FF2B5EF4-FFF2-40B4-BE49-F238E27FC236}">
                <a16:creationId xmlns:a16="http://schemas.microsoft.com/office/drawing/2014/main" id="{D6E69A8B-59B1-44BA-86F1-A5085A14B1E5}"/>
              </a:ext>
            </a:extLst>
          </p:cNvPr>
          <p:cNvSpPr>
            <a:spLocks noGrp="1"/>
          </p:cNvSpPr>
          <p:nvPr>
            <p:ph type="ftr" sz="quarter" idx="11"/>
          </p:nvPr>
        </p:nvSpPr>
        <p:spPr>
          <a:xfrm>
            <a:off x="584200" y="6558690"/>
            <a:ext cx="8817897" cy="228601"/>
          </a:xfrm>
        </p:spPr>
        <p:txBody>
          <a:bodyPr/>
          <a:lstStyle>
            <a:lvl1pPr algn="l">
              <a:defRPr>
                <a:solidFill>
                  <a:schemeClr val="bg1"/>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413A34D8-021D-4FA9-B4CE-50D0A22B3CA8}"/>
              </a:ext>
            </a:extLst>
          </p:cNvPr>
          <p:cNvSpPr>
            <a:spLocks noGrp="1"/>
          </p:cNvSpPr>
          <p:nvPr>
            <p:ph type="sldNum" sz="quarter" idx="12"/>
          </p:nvPr>
        </p:nvSpPr>
        <p:spPr/>
        <p:txBody>
          <a:bodyPr/>
          <a:lstStyle>
            <a:lvl1pPr>
              <a:defRPr>
                <a:solidFill>
                  <a:schemeClr val="bg1"/>
                </a:solidFill>
              </a:defRPr>
            </a:lvl1pPr>
          </a:lstStyle>
          <a:p>
            <a:fld id="{066FB4A0-BEC8-468C-AF80-0EF06F6BC991}" type="slidenum">
              <a:rPr lang="en-GB" smtClean="0"/>
              <a:pPr/>
              <a:t>‹#›</a:t>
            </a:fld>
            <a:endParaRPr lang="en-GB"/>
          </a:p>
        </p:txBody>
      </p:sp>
      <p:pic>
        <p:nvPicPr>
          <p:cNvPr id="10" name="MS logo white - EMF" descr="Microsoft logo white text version">
            <a:extLst>
              <a:ext uri="{FF2B5EF4-FFF2-40B4-BE49-F238E27FC236}">
                <a16:creationId xmlns:a16="http://schemas.microsoft.com/office/drawing/2014/main" id="{9AB58172-726C-4121-A662-7E3D4409A73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237622469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solidFill>
                  <a:schemeClr val="bg1"/>
                </a:solidFill>
              </a:defRPr>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lvl1pPr>
              <a:defRPr>
                <a:solidFill>
                  <a:schemeClr val="bg1">
                    <a:lumMod val="75000"/>
                  </a:schemeClr>
                </a:solidFill>
              </a:defRPr>
            </a:lvl1pPr>
          </a:lstStyle>
          <a:p>
            <a:fld id="{BD45644D-E393-4003-8BA2-98C79654E1FD}" type="datetime1">
              <a:rPr lang="en-GB" smtClean="0"/>
              <a:t>23/02/2020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lvl1pPr>
              <a:defRPr>
                <a:solidFill>
                  <a:schemeClr val="bg1">
                    <a:lumMod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lvl1pPr>
              <a:defRPr>
                <a:solidFill>
                  <a:schemeClr val="bg1">
                    <a:lumMod val="75000"/>
                  </a:schemeClr>
                </a:solidFill>
              </a:defRPr>
            </a:lvl1pPr>
          </a:lstStyle>
          <a:p>
            <a:fld id="{BD9BE37A-1E7F-4D0B-9D7E-C3C1D28A8A72}" type="slidenum">
              <a:rPr lang="en-GB" smtClean="0"/>
              <a:pPr/>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pic>
        <p:nvPicPr>
          <p:cNvPr id="8" name="Picture 7">
            <a:extLst>
              <a:ext uri="{FF2B5EF4-FFF2-40B4-BE49-F238E27FC236}">
                <a16:creationId xmlns:a16="http://schemas.microsoft.com/office/drawing/2014/main" id="{F4BC23CC-3790-435D-85AC-2CC43DEC5DC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192670" y="384972"/>
            <a:ext cx="1817901" cy="467449"/>
          </a:xfrm>
          <a:prstGeom prst="rect">
            <a:avLst/>
          </a:prstGeom>
          <a:solidFill>
            <a:srgbClr val="000000"/>
          </a:solidFill>
        </p:spPr>
      </p:pic>
    </p:spTree>
    <p:extLst>
      <p:ext uri="{BB962C8B-B14F-4D97-AF65-F5344CB8AC3E}">
        <p14:creationId xmlns:p14="http://schemas.microsoft.com/office/powerpoint/2010/main" val="38714048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fld id="{088F7C3D-A85B-478C-A72D-579CBB1C4B69}" type="datetime1">
              <a:rPr lang="en-GB" smtClean="0"/>
              <a:t>23/02/2020</a:t>
            </a:fld>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CB7B3FDD-EDD6-4CDC-828C-8A32C699E7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045176" y="470894"/>
            <a:ext cx="1665340" cy="381989"/>
          </a:xfrm>
          <a:prstGeom prst="rect">
            <a:avLst/>
          </a:prstGeom>
        </p:spPr>
      </p:pic>
    </p:spTree>
    <p:extLst>
      <p:ext uri="{BB962C8B-B14F-4D97-AF65-F5344CB8AC3E}">
        <p14:creationId xmlns:p14="http://schemas.microsoft.com/office/powerpoint/2010/main" val="352288946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fld id="{A58C9FDE-0048-4AEF-A15B-2D59FF5054E8}" type="datetime1">
              <a:rPr lang="en-GB" smtClean="0"/>
              <a:t>23/02/2020</a:t>
            </a:fld>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393710143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fld id="{5E2B09BD-A954-4A81-8A88-15ECA0BC8445}" type="datetime1">
              <a:rPr lang="en-GB" smtClean="0"/>
              <a:t>23/02/2020</a:t>
            </a:fld>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CB7B3FDD-EDD6-4CDC-828C-8A32C699E7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63330" y="442984"/>
            <a:ext cx="1665340" cy="381989"/>
          </a:xfrm>
          <a:prstGeom prst="rect">
            <a:avLst/>
          </a:prstGeom>
        </p:spPr>
      </p:pic>
    </p:spTree>
    <p:extLst>
      <p:ext uri="{BB962C8B-B14F-4D97-AF65-F5344CB8AC3E}">
        <p14:creationId xmlns:p14="http://schemas.microsoft.com/office/powerpoint/2010/main" val="168741668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539883" y="1429801"/>
            <a:ext cx="5556117" cy="2283898"/>
          </a:xfrm>
        </p:spPr>
        <p:txBody>
          <a:bodyPr anchor="ctr">
            <a:normAutofit/>
          </a:bodyPr>
          <a:lstStyle>
            <a:lvl1pPr algn="l">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fld id="{69534A25-B611-4BE9-94CB-2A36E9684997}" type="datetime1">
              <a:rPr lang="en-GB" smtClean="0"/>
              <a:t>23/02/2020</a:t>
            </a:fld>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334073755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 preserve="1">
  <p:cSld name="1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l">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fld id="{D8E21D1E-6228-42C2-B837-45EEC1EFDDD2}" type="datetime1">
              <a:rPr lang="en-GB" smtClean="0"/>
              <a:t>23/02/2020</a:t>
            </a:fld>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017842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88263" y="457200"/>
            <a:ext cx="11018520" cy="738664"/>
          </a:xfrm>
        </p:spPr>
        <p:txBody>
          <a:bodyPr lIns="0" tIns="0" rIns="0" bIns="0"/>
          <a:lstStyle>
            <a:lvl1pPr>
              <a:defRPr sz="4800" b="0" i="0">
                <a:solidFill>
                  <a:schemeClr val="bg1"/>
                </a:solidFill>
                <a:latin typeface="Arial Black"/>
                <a:cs typeface="Arial Black"/>
              </a:defRPr>
            </a:lvl1pPr>
          </a:lstStyle>
          <a:p>
            <a:endParaRPr/>
          </a:p>
        </p:txBody>
      </p:sp>
      <p:sp>
        <p:nvSpPr>
          <p:cNvPr id="3" name="Holder 3"/>
          <p:cNvSpPr>
            <a:spLocks noGrp="1"/>
          </p:cNvSpPr>
          <p:nvPr>
            <p:ph type="body" idx="1"/>
          </p:nvPr>
        </p:nvSpPr>
        <p:spPr>
          <a:xfrm>
            <a:off x="584200" y="1435503"/>
            <a:ext cx="11018520"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9740997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3FC1F986-B719-4FD6-A37C-AFDF29AA185D}" type="datetime1">
              <a:rPr lang="en-GB" smtClean="0"/>
              <a:t>23/02/2020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415458364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15037BA5-8E01-4CB5-8EE0-46C5A280E605}" type="datetime1">
              <a:rPr lang="en-GB" smtClean="0"/>
              <a:t>23/02/2020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253156134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6D3800DE-9591-4743-8C98-A972C0857812}" type="datetime1">
              <a:rPr lang="en-GB" smtClean="0"/>
              <a:t>23/02/2020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0700805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254C4A7C-8929-460E-8258-AE751E312A28}" type="datetime1">
              <a:rPr lang="en-GB" smtClean="0"/>
              <a:t>23/02/2020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350165833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4442E94A-6444-4879-B131-2E2BE67C8B2F}" type="datetime1">
              <a:rPr lang="en-GB" smtClean="0"/>
              <a:t>23/02/2020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cxnSp>
        <p:nvCxnSpPr>
          <p:cNvPr id="8" name="Straight Connector 7">
            <a:extLst>
              <a:ext uri="{FF2B5EF4-FFF2-40B4-BE49-F238E27FC236}">
                <a16:creationId xmlns:a16="http://schemas.microsoft.com/office/drawing/2014/main" id="{3CB48DE8-FFD4-4564-AB84-BE8A83BD9872}"/>
              </a:ext>
            </a:extLst>
          </p:cNvPr>
          <p:cNvCxnSpPr>
            <a:cxnSpLocks/>
          </p:cNvCxnSpPr>
          <p:nvPr userDrawn="1"/>
        </p:nvCxnSpPr>
        <p:spPr>
          <a:xfrm>
            <a:off x="8159011" y="1553920"/>
            <a:ext cx="0" cy="46898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63948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a:xfrm>
            <a:off x="495299" y="269264"/>
            <a:ext cx="9710585" cy="1006474"/>
          </a:xfrm>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fld id="{41A2A349-73CF-4F96-8E54-12B0EAA0CCED}" type="datetime1">
              <a:rPr lang="en-GB" smtClean="0"/>
              <a:t>23/02/2020</a:t>
            </a:fld>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5AF8FAE7-2AB0-4140-962B-7A17DF3E00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581506"/>
            <a:ext cx="1665340" cy="381989"/>
          </a:xfrm>
          <a:prstGeom prst="rect">
            <a:avLst/>
          </a:prstGeom>
        </p:spPr>
      </p:pic>
    </p:spTree>
    <p:extLst>
      <p:ext uri="{BB962C8B-B14F-4D97-AF65-F5344CB8AC3E}">
        <p14:creationId xmlns:p14="http://schemas.microsoft.com/office/powerpoint/2010/main" val="409589319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751A-B474-428A-B877-EB5C0899B6F3}"/>
              </a:ext>
            </a:extLst>
          </p:cNvPr>
          <p:cNvSpPr>
            <a:spLocks noGrp="1"/>
          </p:cNvSpPr>
          <p:nvPr>
            <p:ph type="title"/>
          </p:nvPr>
        </p:nvSpPr>
        <p:spPr>
          <a:xfrm>
            <a:off x="522698" y="239764"/>
            <a:ext cx="9631567" cy="770501"/>
          </a:xfrm>
        </p:spPr>
        <p:txBody>
          <a:bodyPr>
            <a:normAutofit/>
          </a:bodyPr>
          <a:lstStyle>
            <a:lvl1pPr>
              <a:defRPr sz="28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E9973F-E012-442D-AAC3-F15B56B06DD9}"/>
              </a:ext>
            </a:extLst>
          </p:cNvPr>
          <p:cNvSpPr>
            <a:spLocks noGrp="1"/>
          </p:cNvSpPr>
          <p:nvPr>
            <p:ph type="body" idx="1"/>
          </p:nvPr>
        </p:nvSpPr>
        <p:spPr>
          <a:xfrm>
            <a:off x="522698" y="1142847"/>
            <a:ext cx="551088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E59287-7E57-483A-8DFA-DDC844600558}"/>
              </a:ext>
            </a:extLst>
          </p:cNvPr>
          <p:cNvSpPr>
            <a:spLocks noGrp="1"/>
          </p:cNvSpPr>
          <p:nvPr>
            <p:ph sz="half" idx="2"/>
          </p:nvPr>
        </p:nvSpPr>
        <p:spPr>
          <a:xfrm>
            <a:off x="522698" y="1725560"/>
            <a:ext cx="551088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348E81-5451-4478-BDB7-149DDBE94A71}"/>
              </a:ext>
            </a:extLst>
          </p:cNvPr>
          <p:cNvSpPr>
            <a:spLocks noGrp="1"/>
          </p:cNvSpPr>
          <p:nvPr>
            <p:ph type="body" sz="quarter" idx="3"/>
          </p:nvPr>
        </p:nvSpPr>
        <p:spPr>
          <a:xfrm>
            <a:off x="6179576" y="1142847"/>
            <a:ext cx="553802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559F82-DA64-4928-886E-4EE688BB9E1C}"/>
              </a:ext>
            </a:extLst>
          </p:cNvPr>
          <p:cNvSpPr>
            <a:spLocks noGrp="1"/>
          </p:cNvSpPr>
          <p:nvPr>
            <p:ph sz="quarter" idx="4"/>
          </p:nvPr>
        </p:nvSpPr>
        <p:spPr>
          <a:xfrm>
            <a:off x="6179576" y="1725560"/>
            <a:ext cx="553802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2EACA5-BE00-40DC-91A4-69D253B9B6A1}"/>
              </a:ext>
            </a:extLst>
          </p:cNvPr>
          <p:cNvSpPr>
            <a:spLocks noGrp="1"/>
          </p:cNvSpPr>
          <p:nvPr>
            <p:ph type="dt" sz="half" idx="10"/>
          </p:nvPr>
        </p:nvSpPr>
        <p:spPr/>
        <p:txBody>
          <a:bodyPr/>
          <a:lstStyle/>
          <a:p>
            <a:fld id="{CB479195-8D40-45C8-A0A1-4204686EF803}" type="datetime1">
              <a:rPr lang="en-GB" smtClean="0"/>
              <a:t>23/02/2020</a:t>
            </a:fld>
            <a:endParaRPr lang="en-GB"/>
          </a:p>
        </p:txBody>
      </p:sp>
      <p:sp>
        <p:nvSpPr>
          <p:cNvPr id="8" name="Footer Placeholder 7">
            <a:extLst>
              <a:ext uri="{FF2B5EF4-FFF2-40B4-BE49-F238E27FC236}">
                <a16:creationId xmlns:a16="http://schemas.microsoft.com/office/drawing/2014/main" id="{AD9B9FB7-BB17-4FB4-958A-A37307378051}"/>
              </a:ext>
            </a:extLst>
          </p:cNvPr>
          <p:cNvSpPr>
            <a:spLocks noGrp="1"/>
          </p:cNvSpPr>
          <p:nvPr>
            <p:ph type="ftr" sz="quarter" idx="11"/>
          </p:nvPr>
        </p:nvSpPr>
        <p:spPr/>
        <p:txBody>
          <a:bodyPr/>
          <a:lstStyle/>
          <a:p>
            <a:r>
              <a:rPr lang="en-US"/>
              <a:t>FOR MICROSOFT INTERNAL &amp; MANAGED PARTNERS ONLY</a:t>
            </a:r>
            <a:endParaRPr lang="en-GB"/>
          </a:p>
        </p:txBody>
      </p:sp>
      <p:sp>
        <p:nvSpPr>
          <p:cNvPr id="9" name="Slide Number Placeholder 8">
            <a:extLst>
              <a:ext uri="{FF2B5EF4-FFF2-40B4-BE49-F238E27FC236}">
                <a16:creationId xmlns:a16="http://schemas.microsoft.com/office/drawing/2014/main" id="{595EC356-7BBF-4A8D-AB78-A481AF654B8A}"/>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10" name="Picture 9">
            <a:extLst>
              <a:ext uri="{FF2B5EF4-FFF2-40B4-BE49-F238E27FC236}">
                <a16:creationId xmlns:a16="http://schemas.microsoft.com/office/drawing/2014/main" id="{38A09187-8CAE-423D-8CCD-F6D33A2D28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434019"/>
            <a:ext cx="1665340" cy="381989"/>
          </a:xfrm>
          <a:prstGeom prst="rect">
            <a:avLst/>
          </a:prstGeom>
        </p:spPr>
      </p:pic>
    </p:spTree>
    <p:extLst>
      <p:ext uri="{BB962C8B-B14F-4D97-AF65-F5344CB8AC3E}">
        <p14:creationId xmlns:p14="http://schemas.microsoft.com/office/powerpoint/2010/main" val="49157793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fld id="{14B9BBEA-7545-4363-B387-6FCA24038BC9}" type="datetime1">
              <a:rPr lang="en-GB" smtClean="0"/>
              <a:t>23/02/2020</a:t>
            </a:fld>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5" name="Picture 4">
            <a:extLst>
              <a:ext uri="{FF2B5EF4-FFF2-40B4-BE49-F238E27FC236}">
                <a16:creationId xmlns:a16="http://schemas.microsoft.com/office/drawing/2014/main" id="{D91328A4-B4E9-4435-91A4-1D896675E1B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74073" y="249669"/>
            <a:ext cx="1665340" cy="381989"/>
          </a:xfrm>
          <a:prstGeom prst="rect">
            <a:avLst/>
          </a:prstGeom>
        </p:spPr>
      </p:pic>
    </p:spTree>
    <p:extLst>
      <p:ext uri="{BB962C8B-B14F-4D97-AF65-F5344CB8AC3E}">
        <p14:creationId xmlns:p14="http://schemas.microsoft.com/office/powerpoint/2010/main" val="19624117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fld id="{3D024737-5508-457A-AD80-CA0B6966D730}" type="datetime1">
              <a:rPr lang="en-GB" smtClean="0"/>
              <a:t>23/02/2020</a:t>
            </a:fld>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94969384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fld id="{93FF2648-399F-448C-874A-45956F0E2BB9}" type="datetime1">
              <a:rPr lang="en-GB" smtClean="0"/>
              <a:t>23/02/2020</a:t>
            </a:fld>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3107613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006FC0"/>
          </a:solidFill>
        </p:spPr>
        <p:txBody>
          <a:bodyPr wrap="square" lIns="0" tIns="0" rIns="0" bIns="0" rtlCol="0"/>
          <a:lstStyle/>
          <a:p>
            <a:endParaRPr sz="2400"/>
          </a:p>
        </p:txBody>
      </p:sp>
      <p:sp>
        <p:nvSpPr>
          <p:cNvPr id="2" name="Holder 2"/>
          <p:cNvSpPr>
            <a:spLocks noGrp="1"/>
          </p:cNvSpPr>
          <p:nvPr>
            <p:ph type="ctrTitle"/>
          </p:nvPr>
        </p:nvSpPr>
        <p:spPr>
          <a:xfrm>
            <a:off x="920399" y="480432"/>
            <a:ext cx="10351200" cy="5539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4308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06534853"/>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2C297067-D384-42B9-85C0-EFE480DA527A}" type="datetime1">
              <a:rPr lang="en-GB" smtClean="0"/>
              <a:t>23/02/2020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95336851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fld id="{8A30546D-2EFD-4788-BB87-4797B8F5A6F5}" type="datetime1">
              <a:rPr lang="en-GB" smtClean="0"/>
              <a:t>23/02/2020</a:t>
            </a:fld>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418933946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54C-3FFD-4625-AD71-B3DC42120DE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6E9AD5-90DC-4825-A862-76CE2FCBDFD5}"/>
              </a:ext>
            </a:extLst>
          </p:cNvPr>
          <p:cNvSpPr>
            <a:spLocks noGrp="1"/>
          </p:cNvSpPr>
          <p:nvPr>
            <p:ph type="dt" sz="half" idx="10"/>
          </p:nvPr>
        </p:nvSpPr>
        <p:spPr/>
        <p:txBody>
          <a:bodyPr/>
          <a:lstStyle/>
          <a:p>
            <a:fld id="{742F3724-631E-44E4-B185-3A76FE0C4462}" type="datetime1">
              <a:rPr lang="en-GB" smtClean="0"/>
              <a:t>23/02/2020</a:t>
            </a:fld>
            <a:endParaRPr lang="en-GB"/>
          </a:p>
        </p:txBody>
      </p:sp>
      <p:sp>
        <p:nvSpPr>
          <p:cNvPr id="4" name="Footer Placeholder 3">
            <a:extLst>
              <a:ext uri="{FF2B5EF4-FFF2-40B4-BE49-F238E27FC236}">
                <a16:creationId xmlns:a16="http://schemas.microsoft.com/office/drawing/2014/main" id="{0F08F71B-3BA4-4B4D-B24A-BB9944280AD5}"/>
              </a:ext>
            </a:extLst>
          </p:cNvPr>
          <p:cNvSpPr>
            <a:spLocks noGrp="1"/>
          </p:cNvSpPr>
          <p:nvPr>
            <p:ph type="ftr" sz="quarter" idx="11"/>
          </p:nvPr>
        </p:nvSpPr>
        <p:spPr/>
        <p:txBody>
          <a:bodyPr/>
          <a:lstStyle/>
          <a:p>
            <a:r>
              <a:rPr lang="en-US"/>
              <a:t>FOR MICROSOFT INTERNAL &amp; MANAGED PARTNERS ONLY</a:t>
            </a:r>
            <a:endParaRPr lang="en-GB"/>
          </a:p>
        </p:txBody>
      </p:sp>
      <p:sp>
        <p:nvSpPr>
          <p:cNvPr id="5" name="Slide Number Placeholder 4">
            <a:extLst>
              <a:ext uri="{FF2B5EF4-FFF2-40B4-BE49-F238E27FC236}">
                <a16:creationId xmlns:a16="http://schemas.microsoft.com/office/drawing/2014/main" id="{626ABFF4-1F42-4933-B754-BABF3C15AABA}"/>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38101120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fld id="{D9E9544E-67D3-4F47-B19C-9CB0C4875B85}" type="datetime1">
              <a:rPr lang="en-GB" smtClean="0"/>
              <a:t>23/02/2020</a:t>
            </a:fld>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18595452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952625"/>
            <a:ext cx="10419736" cy="3224059"/>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fld id="{440D5C5A-B750-4B67-8F19-F995E607B508}" type="datetime1">
              <a:rPr lang="en-GB" smtClean="0"/>
              <a:t>23/02/2020</a:t>
            </a:fld>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9" name="Picture 8" descr="A close up of a logo&#10;&#10;Description generated with very high confidence">
            <a:extLst>
              <a:ext uri="{FF2B5EF4-FFF2-40B4-BE49-F238E27FC236}">
                <a16:creationId xmlns:a16="http://schemas.microsoft.com/office/drawing/2014/main" id="{1E559B9B-5586-4E09-8CB4-C6C6C1D15D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42114" y="754743"/>
            <a:ext cx="2409372" cy="312057"/>
          </a:xfrm>
          <a:prstGeom prst="rect">
            <a:avLst/>
          </a:prstGeom>
        </p:spPr>
      </p:pic>
    </p:spTree>
    <p:extLst>
      <p:ext uri="{BB962C8B-B14F-4D97-AF65-F5344CB8AC3E}">
        <p14:creationId xmlns:p14="http://schemas.microsoft.com/office/powerpoint/2010/main" val="79571941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fld id="{D75824B6-D934-4CA1-AE7A-701C1A1A4F52}" type="datetime1">
              <a:rPr lang="en-GB" smtClean="0"/>
              <a:t>23/02/2020</a:t>
            </a:fld>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08889E99-6664-40A1-87CE-FEA9EB3D08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54575" y="299520"/>
            <a:ext cx="1645675" cy="443977"/>
          </a:xfrm>
          <a:prstGeom prst="rect">
            <a:avLst/>
          </a:prstGeom>
        </p:spPr>
      </p:pic>
    </p:spTree>
    <p:extLst>
      <p:ext uri="{BB962C8B-B14F-4D97-AF65-F5344CB8AC3E}">
        <p14:creationId xmlns:p14="http://schemas.microsoft.com/office/powerpoint/2010/main" val="204767322"/>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C80B95DE-19AC-4813-B1D8-59026B0B0958}" type="datetime1">
              <a:rPr lang="en-GB" smtClean="0"/>
              <a:t>23/02/2020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798CFC65-6B2D-4306-AD39-23FD79AB17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210538"/>
            <a:ext cx="1645675" cy="443977"/>
          </a:xfrm>
          <a:prstGeom prst="rect">
            <a:avLst/>
          </a:prstGeom>
        </p:spPr>
      </p:pic>
    </p:spTree>
    <p:extLst>
      <p:ext uri="{BB962C8B-B14F-4D97-AF65-F5344CB8AC3E}">
        <p14:creationId xmlns:p14="http://schemas.microsoft.com/office/powerpoint/2010/main" val="82614419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06E2F6D2-F43D-4194-8C90-9D6C04128064}" type="datetime1">
              <a:rPr lang="en-GB" smtClean="0"/>
              <a:t>23/02/2020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FFFEB01B-892C-4FA3-9AC5-0C4821E0591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308200" y="427703"/>
            <a:ext cx="1645675" cy="443977"/>
          </a:xfrm>
          <a:prstGeom prst="rect">
            <a:avLst/>
          </a:prstGeom>
        </p:spPr>
      </p:pic>
    </p:spTree>
    <p:extLst>
      <p:ext uri="{BB962C8B-B14F-4D97-AF65-F5344CB8AC3E}">
        <p14:creationId xmlns:p14="http://schemas.microsoft.com/office/powerpoint/2010/main" val="368110034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414799"/>
            <a:ext cx="11107736" cy="4301789"/>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15293445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369332"/>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197170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428409"/>
      </p:ext>
    </p:extLst>
  </p:cSld>
  <p:clrMapOvr>
    <a:masterClrMapping/>
  </p:clrMapOvr>
  <p:extLst>
    <p:ext uri="{DCECCB84-F9BA-43D5-87BE-67443E8EF086}">
      <p15:sldGuideLst xmlns:p15="http://schemas.microsoft.com/office/powerpoint/2012/main">
        <p15:guide id="2" pos="3840">
          <p15:clr>
            <a:srgbClr val="FBAE40"/>
          </p15:clr>
        </p15:guide>
        <p15:guide id="3" orient="horz" pos="2736">
          <p15:clr>
            <a:srgbClr val="FBAE40"/>
          </p15:clr>
        </p15:guide>
        <p15:guide id="4" orient="horz" pos="2832">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474235" y="165676"/>
            <a:ext cx="11243528" cy="492443"/>
          </a:xfrm>
        </p:spPr>
        <p:txBody>
          <a:bodyPr lIns="0" tIns="0" rIns="0" bIns="0"/>
          <a:lstStyle>
            <a:lvl1pPr>
              <a:defRPr sz="3200" b="0" i="0">
                <a:solidFill>
                  <a:srgbClr val="292929"/>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3723313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74235" y="165676"/>
            <a:ext cx="11243528" cy="492443"/>
          </a:xfrm>
        </p:spPr>
        <p:txBody>
          <a:bodyPr lIns="0" tIns="0" rIns="0" bIns="0"/>
          <a:lstStyle>
            <a:lvl1pPr>
              <a:defRPr sz="3200" b="0" i="0">
                <a:solidFill>
                  <a:srgbClr val="292929"/>
                </a:solidFill>
                <a:latin typeface="Arial Black"/>
                <a:cs typeface="Arial Black"/>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9761245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474235" y="165676"/>
            <a:ext cx="11243528" cy="492443"/>
          </a:xfrm>
        </p:spPr>
        <p:txBody>
          <a:bodyPr lIns="0" tIns="0" rIns="0" bIns="0"/>
          <a:lstStyle>
            <a:lvl1pPr>
              <a:defRPr sz="3200" b="0" i="0">
                <a:solidFill>
                  <a:srgbClr val="292929"/>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6765687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14781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4695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orient="horz" pos="2736">
          <p15:clr>
            <a:srgbClr val="FBAE40"/>
          </p15:clr>
        </p15:guide>
        <p15:guide id="4" orient="horz" pos="283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ver: Half">
    <p:spTree>
      <p:nvGrpSpPr>
        <p:cNvPr id="1" name=""/>
        <p:cNvGrpSpPr/>
        <p:nvPr/>
      </p:nvGrpSpPr>
      <p:grpSpPr>
        <a:xfrm>
          <a:off x="0" y="0"/>
          <a:ext cx="0" cy="0"/>
          <a:chOff x="0" y="0"/>
          <a:chExt cx="0" cy="0"/>
        </a:xfrm>
      </p:grpSpPr>
      <p:sp>
        <p:nvSpPr>
          <p:cNvPr id="24" name="Title 8">
            <a:extLst>
              <a:ext uri="{FF2B5EF4-FFF2-40B4-BE49-F238E27FC236}">
                <a16:creationId xmlns:a16="http://schemas.microsoft.com/office/drawing/2014/main" id="{9FEAD9D1-A3AF-B842-9791-5EFF7D8BFBBC}"/>
              </a:ext>
            </a:extLst>
          </p:cNvPr>
          <p:cNvSpPr txBox="1">
            <a:spLocks/>
          </p:cNvSpPr>
          <p:nvPr userDrawn="1"/>
        </p:nvSpPr>
        <p:spPr>
          <a:xfrm>
            <a:off x="457199" y="2108200"/>
            <a:ext cx="5638801" cy="2387600"/>
          </a:xfrm>
          <a:prstGeom prst="rect">
            <a:avLst/>
          </a:prstGeom>
        </p:spPr>
        <p:txBody>
          <a:bodyPr vert="horz" lIns="0" tIns="0" rIns="0" bIns="0" rtlCol="0" anchor="b">
            <a:normAutofit/>
          </a:bodyPr>
          <a:lstStyle>
            <a:lvl1pPr>
              <a:lnSpc>
                <a:spcPts val="6000"/>
              </a:lnSpc>
              <a:spcBef>
                <a:spcPct val="0"/>
              </a:spcBef>
              <a:buNone/>
              <a:defRPr sz="6000" b="0" i="0">
                <a:latin typeface="Segoe UI Semibold" panose="020B0502040204020203" pitchFamily="34" charset="0"/>
                <a:ea typeface="+mj-ea"/>
                <a:cs typeface="Segoe UI Semibold" panose="020B0502040204020203" pitchFamily="34" charset="0"/>
              </a:defRPr>
            </a:lvl1pPr>
          </a:lstStyle>
          <a:p>
            <a:pPr lvl="0">
              <a:lnSpc>
                <a:spcPct val="100000"/>
              </a:lnSpc>
            </a:pPr>
            <a:r>
              <a:rPr lang="en-US" sz="2800" dirty="0">
                <a:solidFill>
                  <a:schemeClr val="tx1"/>
                </a:solidFill>
              </a:rPr>
              <a:t>Business Applications</a:t>
            </a:r>
          </a:p>
          <a:p>
            <a:pPr lvl="0">
              <a:lnSpc>
                <a:spcPct val="100000"/>
              </a:lnSpc>
            </a:pPr>
            <a:r>
              <a:rPr lang="en-US" sz="4800" dirty="0">
                <a:solidFill>
                  <a:schemeClr val="tx1"/>
                </a:solidFill>
              </a:rPr>
              <a:t>Become an ISV Partner</a:t>
            </a:r>
            <a:endParaRPr lang="en-US" sz="3600" dirty="0">
              <a:solidFill>
                <a:schemeClr val="tx1"/>
              </a:solidFill>
            </a:endParaRPr>
          </a:p>
        </p:txBody>
      </p:sp>
      <p:grpSp>
        <p:nvGrpSpPr>
          <p:cNvPr id="26" name="Group 25">
            <a:extLst>
              <a:ext uri="{FF2B5EF4-FFF2-40B4-BE49-F238E27FC236}">
                <a16:creationId xmlns:a16="http://schemas.microsoft.com/office/drawing/2014/main" id="{A45384F4-6045-944C-A91A-4045C12336B1}"/>
              </a:ext>
            </a:extLst>
          </p:cNvPr>
          <p:cNvGrpSpPr/>
          <p:nvPr userDrawn="1"/>
        </p:nvGrpSpPr>
        <p:grpSpPr>
          <a:xfrm>
            <a:off x="462595" y="417610"/>
            <a:ext cx="3288038" cy="307777"/>
            <a:chOff x="457460" y="444005"/>
            <a:chExt cx="3288038" cy="307777"/>
          </a:xfrm>
        </p:grpSpPr>
        <p:pic>
          <p:nvPicPr>
            <p:cNvPr id="27" name="Picture 26">
              <a:extLst>
                <a:ext uri="{FF2B5EF4-FFF2-40B4-BE49-F238E27FC236}">
                  <a16:creationId xmlns:a16="http://schemas.microsoft.com/office/drawing/2014/main" id="{AA25DEA0-9429-9044-9E1A-83D6507F3E9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460" y="495483"/>
              <a:ext cx="211501" cy="211528"/>
            </a:xfrm>
            <a:prstGeom prst="rect">
              <a:avLst/>
            </a:prstGeom>
          </p:spPr>
        </p:pic>
        <p:sp>
          <p:nvSpPr>
            <p:cNvPr id="28" name="TextBox 27">
              <a:extLst>
                <a:ext uri="{FF2B5EF4-FFF2-40B4-BE49-F238E27FC236}">
                  <a16:creationId xmlns:a16="http://schemas.microsoft.com/office/drawing/2014/main" id="{B4DAC564-8F48-CB4F-BA92-A0B0C9E2DB42}"/>
                </a:ext>
              </a:extLst>
            </p:cNvPr>
            <p:cNvSpPr txBox="1"/>
            <p:nvPr userDrawn="1"/>
          </p:nvSpPr>
          <p:spPr>
            <a:xfrm>
              <a:off x="625258" y="444005"/>
              <a:ext cx="3120240" cy="307777"/>
            </a:xfrm>
            <a:prstGeom prst="rect">
              <a:avLst/>
            </a:prstGeom>
            <a:noFill/>
          </p:spPr>
          <p:txBody>
            <a:bodyPr wrap="square" rtlCol="0">
              <a:spAutoFit/>
            </a:bodyPr>
            <a:lstStyle/>
            <a:p>
              <a:r>
                <a:rPr lang="en-US" sz="1400" b="1" i="0" spc="-50" baseline="0" dirty="0">
                  <a:solidFill>
                    <a:srgbClr val="3C3C41"/>
                  </a:solidFill>
                  <a:latin typeface="Segoe UI Semibold" panose="020B0502040204020203" pitchFamily="34" charset="0"/>
                  <a:cs typeface="Segoe UI Semibold" panose="020B0502040204020203" pitchFamily="34" charset="0"/>
                </a:rPr>
                <a:t>Microsoft</a:t>
              </a:r>
            </a:p>
          </p:txBody>
        </p:sp>
      </p:grpSp>
      <p:pic>
        <p:nvPicPr>
          <p:cNvPr id="8" name="Picture 7">
            <a:extLst>
              <a:ext uri="{FF2B5EF4-FFF2-40B4-BE49-F238E27FC236}">
                <a16:creationId xmlns:a16="http://schemas.microsoft.com/office/drawing/2014/main" id="{7CF1B908-4EC0-A740-A2D8-43EEC8EB3B4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1366552988"/>
      </p:ext>
    </p:extLst>
  </p:cSld>
  <p:clrMapOvr>
    <a:masterClrMapping/>
  </p:clrMapOvr>
  <p:extLst>
    <p:ext uri="{DCECCB84-F9BA-43D5-87BE-67443E8EF086}">
      <p15:sldGuideLst xmlns:p15="http://schemas.microsoft.com/office/powerpoint/2012/main">
        <p15:guide id="2" pos="3840">
          <p15:clr>
            <a:srgbClr val="FBAE40"/>
          </p15:clr>
        </p15:guide>
        <p15:guide id="3" orient="horz" pos="2736">
          <p15:clr>
            <a:srgbClr val="FBAE40"/>
          </p15:clr>
        </p15:guide>
        <p15:guide id="4" orient="horz" pos="283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Cover: Full">
    <p:bg>
      <p:bgPr>
        <a:solidFill>
          <a:schemeClr val="bg2"/>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9196D2-E7DA-D547-90D5-3B603FEC22ED}"/>
              </a:ext>
            </a:extLst>
          </p:cNvPr>
          <p:cNvSpPr txBox="1">
            <a:spLocks/>
          </p:cNvSpPr>
          <p:nvPr userDrawn="1"/>
        </p:nvSpPr>
        <p:spPr>
          <a:xfrm>
            <a:off x="457200" y="1955800"/>
            <a:ext cx="8686800" cy="2387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6000" b="0" i="0" kern="1200">
                <a:solidFill>
                  <a:srgbClr val="30E5D0"/>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30E5D0"/>
                </a:solidFill>
                <a:effectLst/>
                <a:uLnTx/>
                <a:uFillTx/>
                <a:latin typeface="Segoe UI Semibold" panose="020B0502040204020203" pitchFamily="34" charset="0"/>
                <a:ea typeface="+mj-ea"/>
                <a:cs typeface="Segoe UI Semibold" panose="020B0502040204020203" pitchFamily="34" charset="0"/>
              </a:rPr>
              <a:t>Thank you</a:t>
            </a:r>
          </a:p>
        </p:txBody>
      </p:sp>
      <p:sp>
        <p:nvSpPr>
          <p:cNvPr id="19" name="Subtitle 2">
            <a:extLst>
              <a:ext uri="{FF2B5EF4-FFF2-40B4-BE49-F238E27FC236}">
                <a16:creationId xmlns:a16="http://schemas.microsoft.com/office/drawing/2014/main" id="{7020B0A5-2501-C44A-81F3-DEFB2836DDB3}"/>
              </a:ext>
            </a:extLst>
          </p:cNvPr>
          <p:cNvSpPr txBox="1">
            <a:spLocks/>
          </p:cNvSpPr>
          <p:nvPr userDrawn="1"/>
        </p:nvSpPr>
        <p:spPr>
          <a:xfrm>
            <a:off x="457200" y="4515853"/>
            <a:ext cx="5410200" cy="144780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There is no better time to be a Dynamics 365 ISV partner.</a:t>
            </a:r>
          </a:p>
        </p:txBody>
      </p:sp>
      <p:grpSp>
        <p:nvGrpSpPr>
          <p:cNvPr id="6" name="Group 5">
            <a:extLst>
              <a:ext uri="{FF2B5EF4-FFF2-40B4-BE49-F238E27FC236}">
                <a16:creationId xmlns:a16="http://schemas.microsoft.com/office/drawing/2014/main" id="{FD13468E-3079-834D-8EB4-CCD619C9B4F7}"/>
              </a:ext>
            </a:extLst>
          </p:cNvPr>
          <p:cNvGrpSpPr/>
          <p:nvPr userDrawn="1"/>
        </p:nvGrpSpPr>
        <p:grpSpPr>
          <a:xfrm>
            <a:off x="457200" y="409872"/>
            <a:ext cx="3288038" cy="307777"/>
            <a:chOff x="457460" y="444005"/>
            <a:chExt cx="3288038" cy="307777"/>
          </a:xfrm>
        </p:grpSpPr>
        <p:pic>
          <p:nvPicPr>
            <p:cNvPr id="7" name="Picture 6">
              <a:extLst>
                <a:ext uri="{FF2B5EF4-FFF2-40B4-BE49-F238E27FC236}">
                  <a16:creationId xmlns:a16="http://schemas.microsoft.com/office/drawing/2014/main" id="{7F230D8E-67AE-A244-A459-3F1084EE01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460" y="495483"/>
              <a:ext cx="211501" cy="211528"/>
            </a:xfrm>
            <a:prstGeom prst="rect">
              <a:avLst/>
            </a:prstGeom>
          </p:spPr>
        </p:pic>
        <p:sp>
          <p:nvSpPr>
            <p:cNvPr id="8" name="TextBox 7">
              <a:extLst>
                <a:ext uri="{FF2B5EF4-FFF2-40B4-BE49-F238E27FC236}">
                  <a16:creationId xmlns:a16="http://schemas.microsoft.com/office/drawing/2014/main" id="{DE07C265-0F4B-E141-B617-F072606CFB61}"/>
                </a:ext>
              </a:extLst>
            </p:cNvPr>
            <p:cNvSpPr txBox="1"/>
            <p:nvPr userDrawn="1"/>
          </p:nvSpPr>
          <p:spPr>
            <a:xfrm>
              <a:off x="625258" y="444005"/>
              <a:ext cx="3120240" cy="307777"/>
            </a:xfrm>
            <a:prstGeom prst="rect">
              <a:avLst/>
            </a:prstGeom>
            <a:noFill/>
          </p:spPr>
          <p:txBody>
            <a:bodyPr wrap="square" rtlCol="0">
              <a:spAutoFit/>
            </a:bodyPr>
            <a:lstStyle/>
            <a:p>
              <a:r>
                <a:rPr lang="en-US" sz="1400" b="1" spc="-50" dirty="0">
                  <a:solidFill>
                    <a:prstClr val="white"/>
                  </a:solidFill>
                  <a:latin typeface="Segoe UI Semibold" panose="020B0502040204020203" pitchFamily="34" charset="0"/>
                  <a:cs typeface="Segoe UI Semibold" panose="020B0502040204020203" pitchFamily="34" charset="0"/>
                </a:rPr>
                <a:t>Microsoft</a:t>
              </a:r>
            </a:p>
          </p:txBody>
        </p:sp>
      </p:grpSp>
    </p:spTree>
    <p:extLst>
      <p:ext uri="{BB962C8B-B14F-4D97-AF65-F5344CB8AC3E}">
        <p14:creationId xmlns:p14="http://schemas.microsoft.com/office/powerpoint/2010/main" val="33971568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736">
          <p15:clr>
            <a:srgbClr val="FBAE40"/>
          </p15:clr>
        </p15:guide>
        <p15:guide id="2" orient="horz" pos="283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2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400AF3-061A-C947-92EA-6D716E416216}"/>
              </a:ext>
            </a:extLst>
          </p:cNvPr>
          <p:cNvSpPr/>
          <p:nvPr userDrawn="1"/>
        </p:nvSpPr>
        <p:spPr>
          <a:xfrm>
            <a:off x="7776" y="0"/>
            <a:ext cx="304022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1244538"/>
      </p:ext>
    </p:extLst>
  </p:cSld>
  <p:clrMapOvr>
    <a:masterClrMapping/>
  </p:clrMapOvr>
  <p:extLst>
    <p:ext uri="{DCECCB84-F9BA-43D5-87BE-67443E8EF086}">
      <p15:sldGuideLst xmlns:p15="http://schemas.microsoft.com/office/powerpoint/2012/main">
        <p15:guide id="1" pos="3840">
          <p15:clr>
            <a:srgbClr val="C35EA4"/>
          </p15:clr>
        </p15:guide>
        <p15:guide id="2" pos="2712">
          <p15:clr>
            <a:srgbClr val="FBAE40"/>
          </p15:clr>
        </p15:guide>
        <p15:guide id="3" pos="4968">
          <p15:clr>
            <a:srgbClr val="FBAE40"/>
          </p15:clr>
        </p15:guide>
        <p15:guide id="4" orient="horz" pos="2184">
          <p15:clr>
            <a:srgbClr val="C35EA4"/>
          </p15:clr>
        </p15:guide>
        <p15:guide id="5" orient="horz" pos="2736">
          <p15:clr>
            <a:srgbClr val="FBAE40"/>
          </p15:clr>
        </p15:guide>
        <p15:guide id="6" orient="horz" pos="1488">
          <p15:clr>
            <a:srgbClr val="FBAE40"/>
          </p15:clr>
        </p15:guide>
        <p15:guide id="7" pos="1920">
          <p15:clr>
            <a:srgbClr val="5ACBF0"/>
          </p15:clr>
        </p15:guide>
        <p15:guide id="8" pos="5760">
          <p15:clr>
            <a:srgbClr val="5ACBF0"/>
          </p15:clr>
        </p15:guide>
        <p15:guide id="9" orient="horz" pos="3216">
          <p15:clr>
            <a:srgbClr val="5ACBF0"/>
          </p15:clr>
        </p15:guide>
        <p15:guide id="10" orient="horz" pos="1104">
          <p15:clr>
            <a:srgbClr val="5ACBF0"/>
          </p15:clr>
        </p15:guide>
        <p15:guide id="11" pos="5064">
          <p15:clr>
            <a:srgbClr val="FBAE40"/>
          </p15:clr>
        </p15:guide>
        <p15:guide id="12" pos="2616">
          <p15:clr>
            <a:srgbClr val="FBAE40"/>
          </p15:clr>
        </p15:guide>
        <p15:guide id="13" orient="horz" pos="2832">
          <p15:clr>
            <a:srgbClr val="FBAE40"/>
          </p15:clr>
        </p15:guide>
        <p15:guide id="14" orient="horz" pos="158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51979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2_Blank">
    <p:spTree>
      <p:nvGrpSpPr>
        <p:cNvPr id="1" name=""/>
        <p:cNvGrpSpPr/>
        <p:nvPr/>
      </p:nvGrpSpPr>
      <p:grpSpPr>
        <a:xfrm>
          <a:off x="0" y="0"/>
          <a:ext cx="0" cy="0"/>
          <a:chOff x="0" y="0"/>
          <a:chExt cx="0" cy="0"/>
        </a:xfrm>
      </p:grpSpPr>
      <p:sp>
        <p:nvSpPr>
          <p:cNvPr id="25" name="Picture Placeholder 22">
            <a:extLst>
              <a:ext uri="{FF2B5EF4-FFF2-40B4-BE49-F238E27FC236}">
                <a16:creationId xmlns:a16="http://schemas.microsoft.com/office/drawing/2014/main" id="{4F2BF4AF-5230-5043-BD04-D6DB90E8E61C}"/>
              </a:ext>
            </a:extLst>
          </p:cNvPr>
          <p:cNvSpPr>
            <a:spLocks noGrp="1"/>
          </p:cNvSpPr>
          <p:nvPr>
            <p:ph type="pic" sz="quarter" idx="24" hasCustomPrompt="1"/>
          </p:nvPr>
        </p:nvSpPr>
        <p:spPr>
          <a:xfrm>
            <a:off x="13335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6" name="Picture Placeholder 22">
            <a:extLst>
              <a:ext uri="{FF2B5EF4-FFF2-40B4-BE49-F238E27FC236}">
                <a16:creationId xmlns:a16="http://schemas.microsoft.com/office/drawing/2014/main" id="{2B23C36D-C7F4-D64D-9453-593840C84DD8}"/>
              </a:ext>
            </a:extLst>
          </p:cNvPr>
          <p:cNvSpPr>
            <a:spLocks noGrp="1"/>
          </p:cNvSpPr>
          <p:nvPr>
            <p:ph type="pic" sz="quarter" idx="25" hasCustomPrompt="1"/>
          </p:nvPr>
        </p:nvSpPr>
        <p:spPr>
          <a:xfrm>
            <a:off x="46101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7" name="Picture Placeholder 22">
            <a:extLst>
              <a:ext uri="{FF2B5EF4-FFF2-40B4-BE49-F238E27FC236}">
                <a16:creationId xmlns:a16="http://schemas.microsoft.com/office/drawing/2014/main" id="{4646E9FF-BF3F-9D49-A782-F9F86BA576AC}"/>
              </a:ext>
            </a:extLst>
          </p:cNvPr>
          <p:cNvSpPr>
            <a:spLocks noGrp="1"/>
          </p:cNvSpPr>
          <p:nvPr>
            <p:ph type="pic" sz="quarter" idx="26" hasCustomPrompt="1"/>
          </p:nvPr>
        </p:nvSpPr>
        <p:spPr>
          <a:xfrm>
            <a:off x="7887161"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8" name="Text Placeholder 3">
            <a:extLst>
              <a:ext uri="{FF2B5EF4-FFF2-40B4-BE49-F238E27FC236}">
                <a16:creationId xmlns:a16="http://schemas.microsoft.com/office/drawing/2014/main" id="{0951244D-BEDD-834F-A2AF-0DACC0856EC7}"/>
              </a:ext>
            </a:extLst>
          </p:cNvPr>
          <p:cNvSpPr>
            <a:spLocks noGrp="1"/>
          </p:cNvSpPr>
          <p:nvPr>
            <p:ph type="body" sz="quarter" idx="28" hasCustomPrompt="1"/>
          </p:nvPr>
        </p:nvSpPr>
        <p:spPr>
          <a:xfrm>
            <a:off x="13335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29" name="Text Placeholder 3">
            <a:extLst>
              <a:ext uri="{FF2B5EF4-FFF2-40B4-BE49-F238E27FC236}">
                <a16:creationId xmlns:a16="http://schemas.microsoft.com/office/drawing/2014/main" id="{AA8C1B34-7F6B-4047-98E3-A64347D71D63}"/>
              </a:ext>
            </a:extLst>
          </p:cNvPr>
          <p:cNvSpPr>
            <a:spLocks noGrp="1"/>
          </p:cNvSpPr>
          <p:nvPr>
            <p:ph type="body" sz="quarter" idx="29" hasCustomPrompt="1"/>
          </p:nvPr>
        </p:nvSpPr>
        <p:spPr>
          <a:xfrm>
            <a:off x="46101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0" name="Text Placeholder 3">
            <a:extLst>
              <a:ext uri="{FF2B5EF4-FFF2-40B4-BE49-F238E27FC236}">
                <a16:creationId xmlns:a16="http://schemas.microsoft.com/office/drawing/2014/main" id="{02ADFCF8-D901-434A-92A1-5D5EDCFA687B}"/>
              </a:ext>
            </a:extLst>
          </p:cNvPr>
          <p:cNvSpPr>
            <a:spLocks noGrp="1"/>
          </p:cNvSpPr>
          <p:nvPr>
            <p:ph type="body" sz="quarter" idx="30" hasCustomPrompt="1"/>
          </p:nvPr>
        </p:nvSpPr>
        <p:spPr>
          <a:xfrm>
            <a:off x="7887161"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1" name="Text Placeholder 3">
            <a:extLst>
              <a:ext uri="{FF2B5EF4-FFF2-40B4-BE49-F238E27FC236}">
                <a16:creationId xmlns:a16="http://schemas.microsoft.com/office/drawing/2014/main" id="{1ED87960-0830-8F42-A57A-D5422688AEC3}"/>
              </a:ext>
            </a:extLst>
          </p:cNvPr>
          <p:cNvSpPr>
            <a:spLocks noGrp="1"/>
          </p:cNvSpPr>
          <p:nvPr>
            <p:ph type="body" sz="quarter" idx="32" hasCustomPrompt="1"/>
          </p:nvPr>
        </p:nvSpPr>
        <p:spPr>
          <a:xfrm>
            <a:off x="13335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2" name="Text Placeholder 3">
            <a:extLst>
              <a:ext uri="{FF2B5EF4-FFF2-40B4-BE49-F238E27FC236}">
                <a16:creationId xmlns:a16="http://schemas.microsoft.com/office/drawing/2014/main" id="{6A98993B-4D00-DE4D-AB2C-040957EE1472}"/>
              </a:ext>
            </a:extLst>
          </p:cNvPr>
          <p:cNvSpPr>
            <a:spLocks noGrp="1"/>
          </p:cNvSpPr>
          <p:nvPr>
            <p:ph type="body" sz="quarter" idx="33" hasCustomPrompt="1"/>
          </p:nvPr>
        </p:nvSpPr>
        <p:spPr>
          <a:xfrm>
            <a:off x="46101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3" name="Text Placeholder 3">
            <a:extLst>
              <a:ext uri="{FF2B5EF4-FFF2-40B4-BE49-F238E27FC236}">
                <a16:creationId xmlns:a16="http://schemas.microsoft.com/office/drawing/2014/main" id="{2D65F315-5338-9943-A4A5-84646C562D0A}"/>
              </a:ext>
            </a:extLst>
          </p:cNvPr>
          <p:cNvSpPr>
            <a:spLocks noGrp="1"/>
          </p:cNvSpPr>
          <p:nvPr>
            <p:ph type="body" sz="quarter" idx="34" hasCustomPrompt="1"/>
          </p:nvPr>
        </p:nvSpPr>
        <p:spPr>
          <a:xfrm>
            <a:off x="7887161"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4" name="Picture Placeholder 22">
            <a:extLst>
              <a:ext uri="{FF2B5EF4-FFF2-40B4-BE49-F238E27FC236}">
                <a16:creationId xmlns:a16="http://schemas.microsoft.com/office/drawing/2014/main" id="{91BC1F83-8F48-834E-8A2E-7C1A26DA3F5D}"/>
              </a:ext>
            </a:extLst>
          </p:cNvPr>
          <p:cNvSpPr>
            <a:spLocks noGrp="1"/>
          </p:cNvSpPr>
          <p:nvPr>
            <p:ph type="pic" sz="quarter" idx="35" hasCustomPrompt="1"/>
          </p:nvPr>
        </p:nvSpPr>
        <p:spPr>
          <a:xfrm>
            <a:off x="13335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5" name="Picture Placeholder 22">
            <a:extLst>
              <a:ext uri="{FF2B5EF4-FFF2-40B4-BE49-F238E27FC236}">
                <a16:creationId xmlns:a16="http://schemas.microsoft.com/office/drawing/2014/main" id="{2ABF9046-AD0F-DF49-8CD8-8593BEF55531}"/>
              </a:ext>
            </a:extLst>
          </p:cNvPr>
          <p:cNvSpPr>
            <a:spLocks noGrp="1"/>
          </p:cNvSpPr>
          <p:nvPr>
            <p:ph type="pic" sz="quarter" idx="36" hasCustomPrompt="1"/>
          </p:nvPr>
        </p:nvSpPr>
        <p:spPr>
          <a:xfrm>
            <a:off x="46101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6" name="Picture Placeholder 22">
            <a:extLst>
              <a:ext uri="{FF2B5EF4-FFF2-40B4-BE49-F238E27FC236}">
                <a16:creationId xmlns:a16="http://schemas.microsoft.com/office/drawing/2014/main" id="{AEDD8213-E668-384A-835B-EC6DC8F8C888}"/>
              </a:ext>
            </a:extLst>
          </p:cNvPr>
          <p:cNvSpPr>
            <a:spLocks noGrp="1"/>
          </p:cNvSpPr>
          <p:nvPr>
            <p:ph type="pic" sz="quarter" idx="37" hasCustomPrompt="1"/>
          </p:nvPr>
        </p:nvSpPr>
        <p:spPr>
          <a:xfrm>
            <a:off x="7887161"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7" name="Text Placeholder 3">
            <a:extLst>
              <a:ext uri="{FF2B5EF4-FFF2-40B4-BE49-F238E27FC236}">
                <a16:creationId xmlns:a16="http://schemas.microsoft.com/office/drawing/2014/main" id="{C1D4C38D-0773-9D47-BE18-10088592A360}"/>
              </a:ext>
            </a:extLst>
          </p:cNvPr>
          <p:cNvSpPr>
            <a:spLocks noGrp="1"/>
          </p:cNvSpPr>
          <p:nvPr>
            <p:ph type="body" sz="quarter" idx="38" hasCustomPrompt="1"/>
          </p:nvPr>
        </p:nvSpPr>
        <p:spPr>
          <a:xfrm>
            <a:off x="13335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8" name="Text Placeholder 3">
            <a:extLst>
              <a:ext uri="{FF2B5EF4-FFF2-40B4-BE49-F238E27FC236}">
                <a16:creationId xmlns:a16="http://schemas.microsoft.com/office/drawing/2014/main" id="{D7E7BC30-892F-944E-A770-12D888122AA0}"/>
              </a:ext>
            </a:extLst>
          </p:cNvPr>
          <p:cNvSpPr>
            <a:spLocks noGrp="1"/>
          </p:cNvSpPr>
          <p:nvPr>
            <p:ph type="body" sz="quarter" idx="39" hasCustomPrompt="1"/>
          </p:nvPr>
        </p:nvSpPr>
        <p:spPr>
          <a:xfrm>
            <a:off x="46101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9" name="Text Placeholder 3">
            <a:extLst>
              <a:ext uri="{FF2B5EF4-FFF2-40B4-BE49-F238E27FC236}">
                <a16:creationId xmlns:a16="http://schemas.microsoft.com/office/drawing/2014/main" id="{C6510C14-14BB-7E4D-B36A-5D05F632D015}"/>
              </a:ext>
            </a:extLst>
          </p:cNvPr>
          <p:cNvSpPr>
            <a:spLocks noGrp="1"/>
          </p:cNvSpPr>
          <p:nvPr>
            <p:ph type="body" sz="quarter" idx="40" hasCustomPrompt="1"/>
          </p:nvPr>
        </p:nvSpPr>
        <p:spPr>
          <a:xfrm>
            <a:off x="7887161"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40" name="Text Placeholder 3">
            <a:extLst>
              <a:ext uri="{FF2B5EF4-FFF2-40B4-BE49-F238E27FC236}">
                <a16:creationId xmlns:a16="http://schemas.microsoft.com/office/drawing/2014/main" id="{44C04F68-3285-4A46-AB21-BB86135AB0ED}"/>
              </a:ext>
            </a:extLst>
          </p:cNvPr>
          <p:cNvSpPr>
            <a:spLocks noGrp="1"/>
          </p:cNvSpPr>
          <p:nvPr>
            <p:ph type="body" sz="quarter" idx="41" hasCustomPrompt="1"/>
          </p:nvPr>
        </p:nvSpPr>
        <p:spPr>
          <a:xfrm>
            <a:off x="13335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1" name="Text Placeholder 3">
            <a:extLst>
              <a:ext uri="{FF2B5EF4-FFF2-40B4-BE49-F238E27FC236}">
                <a16:creationId xmlns:a16="http://schemas.microsoft.com/office/drawing/2014/main" id="{1B70DEFE-381C-C94B-9437-184AA8E5E8C2}"/>
              </a:ext>
            </a:extLst>
          </p:cNvPr>
          <p:cNvSpPr>
            <a:spLocks noGrp="1"/>
          </p:cNvSpPr>
          <p:nvPr>
            <p:ph type="body" sz="quarter" idx="42" hasCustomPrompt="1"/>
          </p:nvPr>
        </p:nvSpPr>
        <p:spPr>
          <a:xfrm>
            <a:off x="46101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2" name="Text Placeholder 3">
            <a:extLst>
              <a:ext uri="{FF2B5EF4-FFF2-40B4-BE49-F238E27FC236}">
                <a16:creationId xmlns:a16="http://schemas.microsoft.com/office/drawing/2014/main" id="{47E60C72-8851-4E44-807A-ACDB9CB190F3}"/>
              </a:ext>
            </a:extLst>
          </p:cNvPr>
          <p:cNvSpPr>
            <a:spLocks noGrp="1"/>
          </p:cNvSpPr>
          <p:nvPr>
            <p:ph type="body" sz="quarter" idx="43" hasCustomPrompt="1"/>
          </p:nvPr>
        </p:nvSpPr>
        <p:spPr>
          <a:xfrm>
            <a:off x="7887161"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3" name="Text Placeholder 3">
            <a:extLst>
              <a:ext uri="{FF2B5EF4-FFF2-40B4-BE49-F238E27FC236}">
                <a16:creationId xmlns:a16="http://schemas.microsoft.com/office/drawing/2014/main" id="{18D99BCD-FAE9-3042-965B-DDE31A5D1627}"/>
              </a:ext>
            </a:extLst>
          </p:cNvPr>
          <p:cNvSpPr>
            <a:spLocks noGrp="1"/>
          </p:cNvSpPr>
          <p:nvPr>
            <p:ph type="body" sz="quarter" idx="44" hasCustomPrompt="1"/>
          </p:nvPr>
        </p:nvSpPr>
        <p:spPr>
          <a:xfrm>
            <a:off x="9143999" y="5776638"/>
            <a:ext cx="2594269" cy="624161"/>
          </a:xfrm>
        </p:spPr>
        <p:txBody>
          <a:bodyPr tIns="91440" anchor="b">
            <a:normAutofit/>
          </a:bodyPr>
          <a:lstStyle>
            <a:lvl1pPr marL="0" indent="0" algn="r">
              <a:lnSpc>
                <a:spcPct val="100000"/>
              </a:lnSpc>
              <a:spcBef>
                <a:spcPts val="0"/>
              </a:spcBef>
              <a:buNone/>
              <a:defRPr sz="900" b="0" baseline="0">
                <a:solidFill>
                  <a:schemeClr val="accent6">
                    <a:lumMod val="75000"/>
                  </a:schemeClr>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Sources:</a:t>
            </a:r>
          </a:p>
          <a:p>
            <a:pPr lvl="0"/>
            <a:r>
              <a:rPr lang="en-US"/>
              <a:t>1.</a:t>
            </a:r>
          </a:p>
          <a:p>
            <a:pPr lvl="0"/>
            <a:r>
              <a:rPr lang="en-US"/>
              <a:t>2.</a:t>
            </a:r>
          </a:p>
          <a:p>
            <a:pPr lvl="0"/>
            <a:r>
              <a:rPr lang="en-US"/>
              <a:t>3.</a:t>
            </a:r>
          </a:p>
        </p:txBody>
      </p:sp>
      <p:sp>
        <p:nvSpPr>
          <p:cNvPr id="44" name="Text Placeholder 5">
            <a:extLst>
              <a:ext uri="{FF2B5EF4-FFF2-40B4-BE49-F238E27FC236}">
                <a16:creationId xmlns:a16="http://schemas.microsoft.com/office/drawing/2014/main" id="{07F288DE-0CA7-294F-A781-9F3D10F15799}"/>
              </a:ext>
            </a:extLst>
          </p:cNvPr>
          <p:cNvSpPr>
            <a:spLocks noGrp="1"/>
          </p:cNvSpPr>
          <p:nvPr>
            <p:ph type="body" sz="quarter" idx="10" hasCustomPrompt="1"/>
          </p:nvPr>
        </p:nvSpPr>
        <p:spPr>
          <a:xfrm>
            <a:off x="457200" y="1311482"/>
            <a:ext cx="8686800" cy="441117"/>
          </a:xfrm>
        </p:spPr>
        <p:txBody>
          <a:bodyPr vert="horz" lIns="0" tIns="0" rIns="0" bIns="0" rtlCol="0" anchor="t">
            <a:normAutofit/>
          </a:bodyPr>
          <a:lstStyle>
            <a:lvl1pPr>
              <a:defRPr kumimoji="0" lang="en-US" sz="1600" b="0" u="none" strike="noStrike" cap="none" spc="0" normalizeH="0" baseline="0" dirty="0">
                <a:ln>
                  <a:noFill/>
                </a:ln>
                <a:solidFill>
                  <a:prstClr val="black"/>
                </a:solidFill>
                <a:effectLst/>
                <a:uLnTx/>
                <a:uFillTx/>
                <a:latin typeface="Segoe UI" panose="020B0502040204020203" pitchFamily="34" charset="0"/>
                <a:cs typeface="Segoe UI" panose="020B0502040204020203" pitchFamily="34" charset="0"/>
              </a:defRPr>
            </a:lvl1pPr>
          </a:lstStyle>
          <a:p>
            <a:pPr marL="0" marR="0" lvl="0" indent="0" fontAlgn="auto">
              <a:lnSpc>
                <a:spcPct val="100000"/>
              </a:lnSpc>
              <a:spcBef>
                <a:spcPts val="0"/>
              </a:spcBef>
              <a:spcAft>
                <a:spcPts val="0"/>
              </a:spcAft>
              <a:buClrTx/>
              <a:buSzTx/>
              <a:buFontTx/>
              <a:buNone/>
              <a:tabLst/>
            </a:pPr>
            <a:r>
              <a:rPr lang="en-US"/>
              <a:t>Fourth level</a:t>
            </a:r>
          </a:p>
        </p:txBody>
      </p:sp>
      <p:sp>
        <p:nvSpPr>
          <p:cNvPr id="45" name="Title 1">
            <a:extLst>
              <a:ext uri="{FF2B5EF4-FFF2-40B4-BE49-F238E27FC236}">
                <a16:creationId xmlns:a16="http://schemas.microsoft.com/office/drawing/2014/main" id="{7E48A50E-43FB-3842-B169-DC008167959E}"/>
              </a:ext>
            </a:extLst>
          </p:cNvPr>
          <p:cNvSpPr>
            <a:spLocks noGrp="1"/>
          </p:cNvSpPr>
          <p:nvPr>
            <p:ph type="title"/>
          </p:nvPr>
        </p:nvSpPr>
        <p:spPr>
          <a:xfrm>
            <a:off x="457200" y="701882"/>
            <a:ext cx="8686800" cy="609600"/>
          </a:xfrm>
        </p:spPr>
        <p:txBody>
          <a:bodyPr vert="horz" lIns="0" tIns="0" rIns="0" bIns="0" rtlCol="0" anchor="ctr">
            <a:noAutofit/>
          </a:bodyPr>
          <a:lstStyle>
            <a:lvl1pPr algn="l" defTabSz="914400" rtl="0" eaLnBrk="1" latinLnBrk="0" hangingPunct="1">
              <a:lnSpc>
                <a:spcPct val="90000"/>
              </a:lnSpc>
              <a:spcBef>
                <a:spcPct val="0"/>
              </a:spcBef>
              <a:buNone/>
              <a:defRPr lang="en-US" sz="3600" b="0"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Click to edit Master title style</a:t>
            </a:r>
          </a:p>
        </p:txBody>
      </p:sp>
      <p:sp>
        <p:nvSpPr>
          <p:cNvPr id="46" name="Text Placeholder 5">
            <a:extLst>
              <a:ext uri="{FF2B5EF4-FFF2-40B4-BE49-F238E27FC236}">
                <a16:creationId xmlns:a16="http://schemas.microsoft.com/office/drawing/2014/main" id="{71941827-EC1D-3B4B-AACF-847A7A3BF541}"/>
              </a:ext>
            </a:extLst>
          </p:cNvPr>
          <p:cNvSpPr>
            <a:spLocks noGrp="1"/>
          </p:cNvSpPr>
          <p:nvPr>
            <p:ph type="body" sz="quarter" idx="13" hasCustomPrompt="1"/>
          </p:nvPr>
        </p:nvSpPr>
        <p:spPr>
          <a:xfrm>
            <a:off x="457200" y="457200"/>
            <a:ext cx="942887" cy="244682"/>
          </a:xfrm>
          <a:solidFill>
            <a:schemeClr val="accent2"/>
          </a:solidFill>
        </p:spPr>
        <p:txBody>
          <a:bodyPr vert="horz" wrap="none" lIns="91440" tIns="45720" rIns="91440" bIns="45720" rtlCol="0" anchor="ctr">
            <a:spAutoFit/>
          </a:bodyPr>
          <a:lstStyle>
            <a:lvl1pPr marL="0" indent="0">
              <a:buNone/>
              <a:defRPr lang="en-US" sz="1100" dirty="0"/>
            </a:lvl1pPr>
          </a:lstStyle>
          <a:p>
            <a:pPr marL="228600" lvl="0" indent="-228600"/>
            <a:r>
              <a:rPr lang="en-US"/>
              <a:t>Fourth level</a:t>
            </a:r>
          </a:p>
        </p:txBody>
      </p:sp>
    </p:spTree>
    <p:extLst>
      <p:ext uri="{BB962C8B-B14F-4D97-AF65-F5344CB8AC3E}">
        <p14:creationId xmlns:p14="http://schemas.microsoft.com/office/powerpoint/2010/main" val="1724383553"/>
      </p:ext>
    </p:extLst>
  </p:cSld>
  <p:clrMapOvr>
    <a:masterClrMapping/>
  </p:clrMapOvr>
  <p:extLst>
    <p:ext uri="{DCECCB84-F9BA-43D5-87BE-67443E8EF086}">
      <p15:sldGuideLst xmlns:p15="http://schemas.microsoft.com/office/powerpoint/2012/main">
        <p15:guide id="4" orient="horz" pos="1224">
          <p15:clr>
            <a:srgbClr val="5ACBF0"/>
          </p15:clr>
        </p15:guide>
        <p15:guide id="7" pos="840">
          <p15:clr>
            <a:srgbClr val="5ACBF0"/>
          </p15:clr>
        </p15:guide>
        <p15:guide id="8" pos="4968">
          <p15:clr>
            <a:srgbClr val="5ACBF0"/>
          </p15:clr>
        </p15:guide>
        <p15:guide id="16" pos="2904">
          <p15:clr>
            <a:srgbClr val="5ACBF0"/>
          </p15:clr>
        </p15:guide>
        <p15:guide id="17" orient="horz" pos="256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49572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1813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15" name="Rätvinklig triangel 14">
            <a:extLst>
              <a:ext uri="{FF2B5EF4-FFF2-40B4-BE49-F238E27FC236}">
                <a16:creationId xmlns:a16="http://schemas.microsoft.com/office/drawing/2014/main" id="{649E1107-8A6F-4657-9F13-6ED3971E4B98}"/>
              </a:ext>
            </a:extLst>
          </p:cNvPr>
          <p:cNvSpPr/>
          <p:nvPr userDrawn="1"/>
        </p:nvSpPr>
        <p:spPr>
          <a:xfrm rot="16200000">
            <a:off x="8589432" y="3255433"/>
            <a:ext cx="3708401" cy="3496731"/>
          </a:xfrm>
          <a:prstGeom prst="rtTriangle">
            <a:avLst/>
          </a:prstGeom>
          <a:solidFill>
            <a:srgbClr val="7626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6">
            <a:extLst>
              <a:ext uri="{FF2B5EF4-FFF2-40B4-BE49-F238E27FC236}">
                <a16:creationId xmlns:a16="http://schemas.microsoft.com/office/drawing/2014/main" id="{BEC56494-2615-46C4-89E6-F0504E47DDE6}"/>
              </a:ext>
            </a:extLst>
          </p:cNvPr>
          <p:cNvSpPr/>
          <p:nvPr userDrawn="1"/>
        </p:nvSpPr>
        <p:spPr>
          <a:xfrm>
            <a:off x="0" y="-2"/>
            <a:ext cx="12192000" cy="1690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228600" indent="-228600">
              <a:buClr>
                <a:srgbClr val="762676"/>
              </a:buClr>
              <a:buFont typeface="Wingdings" panose="05000000000000000000" pitchFamily="2" charset="2"/>
              <a:buChar char="§"/>
              <a:defRPr/>
            </a:lvl1pPr>
            <a:lvl2pPr marL="685800" indent="-228600">
              <a:buClr>
                <a:srgbClr val="762676"/>
              </a:buClr>
              <a:buFont typeface="Wingdings" panose="05000000000000000000" pitchFamily="2" charset="2"/>
              <a:buChar char="§"/>
              <a:defRPr/>
            </a:lvl2pPr>
            <a:lvl3pPr marL="1143000" indent="-228600">
              <a:buClr>
                <a:srgbClr val="762676"/>
              </a:buClr>
              <a:buFont typeface="Wingdings" panose="05000000000000000000" pitchFamily="2" charset="2"/>
              <a:buChar char="§"/>
              <a:defRPr/>
            </a:lvl3pPr>
            <a:lvl4pPr marL="1600200" indent="-228600">
              <a:buClr>
                <a:srgbClr val="762676"/>
              </a:buClr>
              <a:buFont typeface="Wingdings" panose="05000000000000000000" pitchFamily="2" charset="2"/>
              <a:buChar char="§"/>
              <a:defRPr/>
            </a:lvl4pPr>
            <a:lvl5pPr marL="2057400" indent="-228600">
              <a:buClr>
                <a:srgbClr val="762676"/>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Rak koppling 7">
            <a:extLst>
              <a:ext uri="{FF2B5EF4-FFF2-40B4-BE49-F238E27FC236}">
                <a16:creationId xmlns:a16="http://schemas.microsoft.com/office/drawing/2014/main" id="{57349EE4-9055-4DED-81D6-8B463FA82404}"/>
              </a:ext>
            </a:extLst>
          </p:cNvPr>
          <p:cNvCxnSpPr>
            <a:cxnSpLocks/>
          </p:cNvCxnSpPr>
          <p:nvPr userDrawn="1"/>
        </p:nvCxnSpPr>
        <p:spPr>
          <a:xfrm>
            <a:off x="0" y="1758983"/>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ätvinklig triangel 11">
            <a:extLst>
              <a:ext uri="{FF2B5EF4-FFF2-40B4-BE49-F238E27FC236}">
                <a16:creationId xmlns:a16="http://schemas.microsoft.com/office/drawing/2014/main" id="{26BB185D-D484-4946-BC46-15633A6E2300}"/>
              </a:ext>
            </a:extLst>
          </p:cNvPr>
          <p:cNvSpPr/>
          <p:nvPr userDrawn="1"/>
        </p:nvSpPr>
        <p:spPr>
          <a:xfrm rot="10800000">
            <a:off x="7848600" y="-6100"/>
            <a:ext cx="4343400" cy="220129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ätvinklig triangel 9">
            <a:extLst>
              <a:ext uri="{FF2B5EF4-FFF2-40B4-BE49-F238E27FC236}">
                <a16:creationId xmlns:a16="http://schemas.microsoft.com/office/drawing/2014/main" id="{16F33B70-DC66-4CD0-A7EC-04866381B3ED}"/>
              </a:ext>
            </a:extLst>
          </p:cNvPr>
          <p:cNvSpPr/>
          <p:nvPr userDrawn="1"/>
        </p:nvSpPr>
        <p:spPr>
          <a:xfrm rot="10800000">
            <a:off x="8017931" y="-6102"/>
            <a:ext cx="4174068" cy="2122759"/>
          </a:xfrm>
          <a:prstGeom prst="rtTriangle">
            <a:avLst/>
          </a:prstGeom>
          <a:solidFill>
            <a:srgbClr val="A18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4" name="Bildobjekt 13">
            <a:extLst>
              <a:ext uri="{FF2B5EF4-FFF2-40B4-BE49-F238E27FC236}">
                <a16:creationId xmlns:a16="http://schemas.microsoft.com/office/drawing/2014/main" id="{BBDBF963-6515-45BC-969E-84BFBDEFE51A}"/>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7937" b="95238" l="2643" r="95567">
                        <a14:foregroundMark x1="21176" y1="71092" x2="29071" y2="43254"/>
                        <a14:foregroundMark x1="15004" y1="92857" x2="16844" y2="86370"/>
                        <a14:foregroundMark x1="29071" y1="43254" x2="32225" y2="46032"/>
                        <a14:foregroundMark x1="3666" y1="31842" x2="2643" y2="21429"/>
                        <a14:foregroundMark x1="8355" y1="79563" x2="8100" y2="76967"/>
                        <a14:foregroundMark x1="24822" y1="11352" x2="27536" y2="10119"/>
                        <a14:foregroundMark x1="2643" y1="21429" x2="3196" y2="21178"/>
                        <a14:foregroundMark x1="37990" y1="28270" x2="38942" y2="29922"/>
                        <a14:foregroundMark x1="27536" y1="10119" x2="28272" y2="11398"/>
                        <a14:foregroundMark x1="43451" y1="77243" x2="43223" y2="78571"/>
                        <a14:foregroundMark x1="48611" y1="47222" x2="47428" y2="54106"/>
                        <a14:foregroundMark x1="61466" y1="56548" x2="61683" y2="56597"/>
                        <a14:foregroundMark x1="72724" y1="55784" x2="74225" y2="55365"/>
                        <a14:foregroundMark x1="72123" y1="55952" x2="72657" y2="55803"/>
                        <a14:foregroundMark x1="76589" y1="77151" x2="76641" y2="77381"/>
                        <a14:foregroundMark x1="72038" y1="57143" x2="72467" y2="59030"/>
                        <a14:foregroundMark x1="71526" y1="68056" x2="72421" y2="67772"/>
                        <a14:foregroundMark x1="78261" y1="56944" x2="79028" y2="55952"/>
                        <a14:foregroundMark x1="86275" y1="56349" x2="89344" y2="56548"/>
                        <a14:foregroundMark x1="89219" y1="78459" x2="89514" y2="80159"/>
                        <a14:foregroundMark x1="87190" y1="66756" x2="87260" y2="67159"/>
                        <a14:foregroundMark x1="85592" y1="57540" x2="85871" y2="59149"/>
                        <a14:foregroundMark x1="91556" y1="56722" x2="91475" y2="77778"/>
                        <a14:foregroundMark x1="91560" y1="55754" x2="91556" y2="56693"/>
                        <a14:foregroundMark x1="74066" y1="36621" x2="74407" y2="36478"/>
                        <a14:foregroundMark x1="33674" y1="93651" x2="32566" y2="73810"/>
                        <a14:foregroundMark x1="32822" y1="95238" x2="33504" y2="64484"/>
                        <a14:foregroundMark x1="43478" y1="79167" x2="49616" y2="71429"/>
                        <a14:backgroundMark x1="19608" y1="74405" x2="18841" y2="83333"/>
                        <a14:backgroundMark x1="17818" y1="83929" x2="17818" y2="83929"/>
                        <a14:backgroundMark x1="17818" y1="83929" x2="17818" y2="85516"/>
                        <a14:backgroundMark x1="18500" y1="80952" x2="18244" y2="86706"/>
                        <a14:backgroundMark x1="19778" y1="75000" x2="21228" y2="76190"/>
                        <a14:backgroundMark x1="6394" y1="16071" x2="19267" y2="15873"/>
                        <a14:backgroundMark x1="19267" y1="15873" x2="23785" y2="15278"/>
                        <a14:backgroundMark x1="5371" y1="18254" x2="5371" y2="24206"/>
                        <a14:backgroundMark x1="5286" y1="35714" x2="7161" y2="52976"/>
                        <a14:backgroundMark x1="4859" y1="31548" x2="5286" y2="40873"/>
                        <a14:backgroundMark x1="5286" y1="52381" x2="7843" y2="72024"/>
                        <a14:backgroundMark x1="7843" y1="72024" x2="7758" y2="72024"/>
                        <a14:backgroundMark x1="6820" y1="72222" x2="9292" y2="72222"/>
                        <a14:backgroundMark x1="6650" y1="72817" x2="10401" y2="72619"/>
                        <a14:backgroundMark x1="27707" y1="15278" x2="34186" y2="19444"/>
                        <a14:backgroundMark x1="34527" y1="19444" x2="36232" y2="23611"/>
                        <a14:backgroundMark x1="34697" y1="25595" x2="36914" y2="22222"/>
                        <a14:backgroundMark x1="36914" y1="22421" x2="35806" y2="26984"/>
                        <a14:backgroundMark x1="27536" y1="14286" x2="29753" y2="13690"/>
                        <a14:backgroundMark x1="40665" y1="30556" x2="46121" y2="43056"/>
                        <a14:backgroundMark x1="40921" y1="31548" x2="40750" y2="30952"/>
                        <a14:backgroundMark x1="41688" y1="28770" x2="40665" y2="33135"/>
                        <a14:backgroundMark x1="46888" y1="35516" x2="46888" y2="47222"/>
                        <a14:backgroundMark x1="46121" y1="53175" x2="43478" y2="72619"/>
                        <a14:backgroundMark x1="43478" y1="72619" x2="44928" y2="73214"/>
                        <a14:backgroundMark x1="57630" y1="59921" x2="59079" y2="64087"/>
                        <a14:backgroundMark x1="58397" y1="65675" x2="58397" y2="65079"/>
                        <a14:backgroundMark x1="57460" y1="63492" x2="59079" y2="64683"/>
                        <a14:backgroundMark x1="55584" y1="72619" x2="56436" y2="72619"/>
                        <a14:backgroundMark x1="56436" y1="72619" x2="57971" y2="75198"/>
                        <a14:backgroundMark x1="54220" y1="69841" x2="56948" y2="72024"/>
                        <a14:backgroundMark x1="63853" y1="55952" x2="63939" y2="68651"/>
                        <a14:backgroundMark x1="67604" y1="57143" x2="67690" y2="69643"/>
                        <a14:backgroundMark x1="67690" y1="73810" x2="67690" y2="67659"/>
                        <a14:backgroundMark x1="73657" y1="61706" x2="76556" y2="77183"/>
                        <a14:backgroundMark x1="73316" y1="63889" x2="73316" y2="60119"/>
                        <a14:backgroundMark x1="73657" y1="63889" x2="74169" y2="61706"/>
                        <a14:backgroundMark x1="74084" y1="60516" x2="73657" y2="62897"/>
                        <a14:backgroundMark x1="86530" y1="65079" x2="86530" y2="61310"/>
                        <a14:backgroundMark x1="89599" y1="71429" x2="89344" y2="76389"/>
                        <a14:backgroundMark x1="93691" y1="55754" x2="94800" y2="69246"/>
                        <a14:backgroundMark x1="92839" y1="76786" x2="92754" y2="62698"/>
                        <a14:backgroundMark x1="86530" y1="71429" x2="89599" y2="71429"/>
                        <a14:backgroundMark x1="86786" y1="77381" x2="89514" y2="77381"/>
                        <a14:backgroundMark x1="86360" y1="74008" x2="87298" y2="70238"/>
                        <a14:backgroundMark x1="88321" y1="71429" x2="86530" y2="71429"/>
                        <a14:backgroundMark x1="76044" y1="51984" x2="76641" y2="56349"/>
                        <a14:backgroundMark x1="58568" y1="26984" x2="58653" y2="43651"/>
                        <a14:backgroundMark x1="56948" y1="35516" x2="56692" y2="31746"/>
                        <a14:backgroundMark x1="56692" y1="31548" x2="56692" y2="30952"/>
                        <a14:backgroundMark x1="56948" y1="30357" x2="56948" y2="34921"/>
                        <a14:backgroundMark x1="58142" y1="37500" x2="59079" y2="46032"/>
                        <a14:backgroundMark x1="61637" y1="30556" x2="61637" y2="43056"/>
                        <a14:backgroundMark x1="63683" y1="26190" x2="64194" y2="40675"/>
                        <a14:backgroundMark x1="61466" y1="28770" x2="60955" y2="31151"/>
                        <a14:backgroundMark x1="56181" y1="31548" x2="56181" y2="30357"/>
                        <a14:backgroundMark x1="56607" y1="30357" x2="56607" y2="32738"/>
                        <a14:backgroundMark x1="56863" y1="37302" x2="56692" y2="31548"/>
                        <a14:backgroundMark x1="67178" y1="29762" x2="67178" y2="36310"/>
                        <a14:backgroundMark x1="65899" y1="43056" x2="65644" y2="37302"/>
                        <a14:backgroundMark x1="67349" y1="44444" x2="67690" y2="38492"/>
                        <a14:backgroundMark x1="68116" y1="45040" x2="68116" y2="37302"/>
                        <a14:backgroundMark x1="70162" y1="28175" x2="70077" y2="40278"/>
                        <a14:backgroundMark x1="72805" y1="28571" x2="73146" y2="35714"/>
                        <a14:backgroundMark x1="72805" y1="46032" x2="72379" y2="34921"/>
                        <a14:backgroundMark x1="74084" y1="46032" x2="73657" y2="35119"/>
                        <a14:backgroundMark x1="73913" y1="36310" x2="73913" y2="36310"/>
                        <a14:backgroundMark x1="76641" y1="28571" x2="76556" y2="40079"/>
                        <a14:backgroundMark x1="78005" y1="28571" x2="78261" y2="42063"/>
                        <a14:backgroundMark x1="82609" y1="28571" x2="81330" y2="39683"/>
                        <a14:backgroundMark x1="83546" y1="31548" x2="92583" y2="27579"/>
                        <a14:backgroundMark x1="91986" y1="24603" x2="93095" y2="36310"/>
                        <a14:backgroundMark x1="74084" y1="36706" x2="72634" y2="34921"/>
                        <a14:backgroundMark x1="68372" y1="33730" x2="66922" y2="45040"/>
                        <a14:backgroundMark x1="57204" y1="27381" x2="56351" y2="32540"/>
                        <a14:backgroundMark x1="72549" y1="36111" x2="72038" y2="43849"/>
                        <a14:backgroundMark x1="55243" y1="10516" x2="84825" y2="5556"/>
                        <a14:backgroundMark x1="54220" y1="10714" x2="80648" y2="7540"/>
                        <a14:backgroundMark x1="80648" y1="7540" x2="91304" y2="7937"/>
                        <a14:backgroundMark x1="76812" y1="15873" x2="58227" y2="16071"/>
                        <a14:backgroundMark x1="63598" y1="11310" x2="91219" y2="12302"/>
                        <a14:backgroundMark x1="95567" y1="11310" x2="90793" y2="13690"/>
                      </a14:backgroundRemoval>
                    </a14:imgEffect>
                  </a14:imgLayer>
                </a14:imgProps>
              </a:ext>
            </a:extLst>
          </a:blip>
          <a:srcRect r="44067"/>
          <a:stretch/>
        </p:blipFill>
        <p:spPr>
          <a:xfrm>
            <a:off x="10664446" y="189734"/>
            <a:ext cx="1248153" cy="958807"/>
          </a:xfrm>
          <a:prstGeom prst="rect">
            <a:avLst/>
          </a:prstGeom>
        </p:spPr>
      </p:pic>
      <p:sp>
        <p:nvSpPr>
          <p:cNvPr id="19" name="Rätvinklig triangel 18">
            <a:extLst>
              <a:ext uri="{FF2B5EF4-FFF2-40B4-BE49-F238E27FC236}">
                <a16:creationId xmlns:a16="http://schemas.microsoft.com/office/drawing/2014/main" id="{D2BF4F50-3AE9-4F6B-9C9C-D43136DA9AF3}"/>
              </a:ext>
            </a:extLst>
          </p:cNvPr>
          <p:cNvSpPr/>
          <p:nvPr userDrawn="1"/>
        </p:nvSpPr>
        <p:spPr>
          <a:xfrm rot="16200000">
            <a:off x="8712188" y="3378185"/>
            <a:ext cx="3572960" cy="338666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4098" name="Picture 2" descr="Bildresultat fÃ¶r stockholm night">
            <a:extLst>
              <a:ext uri="{FF2B5EF4-FFF2-40B4-BE49-F238E27FC236}">
                <a16:creationId xmlns:a16="http://schemas.microsoft.com/office/drawing/2014/main" id="{B25877B0-420F-499A-8274-6601EF0377E2}"/>
              </a:ext>
            </a:extLst>
          </p:cNvPr>
          <p:cNvPicPr>
            <a:picLocks noChangeAspect="1" noChangeArrowheads="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8963004" y="3452814"/>
            <a:ext cx="3228995" cy="3405186"/>
          </a:xfrm>
          <a:prstGeom prst="rtTriangl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8514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title="Microsoft brand photo">
            <a:extLst>
              <a:ext uri="{FF2B5EF4-FFF2-40B4-BE49-F238E27FC236}">
                <a16:creationId xmlns:a16="http://schemas.microsoft.com/office/drawing/2014/main" id="{FF7D64B6-EB4C-4EAF-89E7-48E6D7B5EB89}"/>
              </a:ext>
            </a:extLst>
          </p:cNvPr>
          <p:cNvPicPr>
            <a:picLocks noChangeAspect="1"/>
          </p:cNvPicPr>
          <p:nvPr userDrawn="1"/>
        </p:nvPicPr>
        <p:blipFill rotWithShape="1">
          <a:blip r:embed="rId3"/>
          <a:srcRect l="18641" t="2962" r="18641" b="2962"/>
          <a:stretch/>
        </p:blipFill>
        <p:spPr>
          <a:xfrm>
            <a:off x="5334000" y="0"/>
            <a:ext cx="6858000" cy="6858000"/>
          </a:xfrm>
          <a:prstGeom prst="rect">
            <a:avLst/>
          </a:prstGeom>
        </p:spPr>
      </p:pic>
    </p:spTree>
    <p:extLst>
      <p:ext uri="{BB962C8B-B14F-4D97-AF65-F5344CB8AC3E}">
        <p14:creationId xmlns:p14="http://schemas.microsoft.com/office/powerpoint/2010/main" val="294806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8" cy="1793104"/>
          </a:xfrm>
          <a:noFill/>
        </p:spPr>
        <p:txBody>
          <a:bodyPr lIns="0" tIns="0" rIns="0" bIns="182880" anchor="b" anchorCtr="0"/>
          <a:lstStyle>
            <a:lvl1pPr>
              <a:defRPr sz="4706"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3"/>
            </a:lvl3pPr>
            <a:lvl4pPr>
              <a:defRPr sz="1373"/>
            </a:lvl4pPr>
            <a:lvl5pPr>
              <a:defRPr sz="1030"/>
            </a:lvl5pPr>
          </a:lstStyle>
          <a:p>
            <a:pPr lvl="0"/>
            <a:r>
              <a:rPr lang="en-US"/>
              <a:t>Author name</a:t>
            </a:r>
          </a:p>
          <a:p>
            <a:pPr lvl="1"/>
            <a:r>
              <a:rPr lang="en-US"/>
              <a:t>Date</a:t>
            </a:r>
          </a:p>
        </p:txBody>
      </p:sp>
    </p:spTree>
    <p:extLst>
      <p:ext uri="{BB962C8B-B14F-4D97-AF65-F5344CB8AC3E}">
        <p14:creationId xmlns:p14="http://schemas.microsoft.com/office/powerpoint/2010/main" val="3825015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4" cy="724246"/>
          </a:xfrm>
        </p:spPr>
        <p:txBody>
          <a:bodyPr/>
          <a:lstStyle>
            <a:lvl1pPr>
              <a:defRPr sz="1765">
                <a:solidFill>
                  <a:schemeClr val="bg1"/>
                </a:solidFill>
              </a:defRPr>
            </a:lvl1pPr>
            <a:lvl2pPr>
              <a:defRPr sz="1765">
                <a:solidFill>
                  <a:schemeClr val="bg1"/>
                </a:solidFill>
              </a:defRPr>
            </a:lvl2pPr>
            <a:lvl3pPr>
              <a:defRPr sz="1373"/>
            </a:lvl3pPr>
            <a:lvl4pPr>
              <a:defRPr sz="1373"/>
            </a:lvl4pPr>
            <a:lvl5pPr>
              <a:defRPr sz="1030"/>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8" cy="1793104"/>
          </a:xfrm>
          <a:noFill/>
        </p:spPr>
        <p:txBody>
          <a:bodyPr lIns="0" tIns="0" rIns="0" bIns="182880" anchor="b" anchorCtr="0"/>
          <a:lstStyle>
            <a:lvl1pPr>
              <a:defRPr sz="4706" strike="noStrike" spc="-49"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968692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1"/>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2" y="4847661"/>
            <a:ext cx="9602819" cy="724246"/>
          </a:xfrm>
        </p:spPr>
        <p:txBody>
          <a:bodyPr/>
          <a:lstStyle>
            <a:lvl1pPr>
              <a:defRPr sz="1765">
                <a:solidFill>
                  <a:schemeClr val="bg1"/>
                </a:solidFill>
              </a:defRPr>
            </a:lvl1pPr>
            <a:lvl2pPr>
              <a:defRPr sz="1765">
                <a:solidFill>
                  <a:schemeClr val="bg1"/>
                </a:solidFill>
              </a:defRPr>
            </a:lvl2pPr>
            <a:lvl3pPr>
              <a:defRPr sz="1373"/>
            </a:lvl3pPr>
            <a:lvl4pPr>
              <a:defRPr sz="1373"/>
            </a:lvl4pPr>
            <a:lvl5pPr>
              <a:defRPr sz="103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70" cy="1793104"/>
          </a:xfrm>
          <a:noFill/>
        </p:spPr>
        <p:txBody>
          <a:bodyPr lIns="0" tIns="0" rIns="0" bIns="182880" anchor="b" anchorCtr="0"/>
          <a:lstStyle>
            <a:lvl1pPr>
              <a:defRPr sz="4706"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406693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1"/>
            <a:ext cx="8112955" cy="6858000"/>
          </a:xfrm>
          <a:blipFill>
            <a:blip r:embed="rId2"/>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138"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0" cy="724246"/>
          </a:xfrm>
        </p:spPr>
        <p:txBody>
          <a:bodyPr/>
          <a:lstStyle>
            <a:lvl1pPr>
              <a:defRPr sz="1765"/>
            </a:lvl1pPr>
            <a:lvl2pPr>
              <a:defRPr sz="1765"/>
            </a:lvl2pPr>
            <a:lvl3pPr>
              <a:defRPr sz="1373"/>
            </a:lvl3pPr>
            <a:lvl4pPr>
              <a:defRPr sz="1373"/>
            </a:lvl4pPr>
            <a:lvl5pPr>
              <a:defRPr sz="1030"/>
            </a:lvl5pPr>
          </a:lstStyle>
          <a:p>
            <a:pPr lvl="0"/>
            <a:r>
              <a:rPr lang="en-US"/>
              <a:t>Author name</a:t>
            </a:r>
          </a:p>
          <a:p>
            <a:pPr lvl="1"/>
            <a:r>
              <a:rPr lang="en-US"/>
              <a:t>Date</a:t>
            </a:r>
          </a:p>
        </p:txBody>
      </p:sp>
    </p:spTree>
    <p:extLst>
      <p:ext uri="{BB962C8B-B14F-4D97-AF65-F5344CB8AC3E}">
        <p14:creationId xmlns:p14="http://schemas.microsoft.com/office/powerpoint/2010/main" val="3832718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138"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0" cy="724246"/>
          </a:xfrm>
        </p:spPr>
        <p:txBody>
          <a:bodyPr/>
          <a:lstStyle>
            <a:lvl1pPr>
              <a:defRPr sz="1765"/>
            </a:lvl1pPr>
            <a:lvl2pPr>
              <a:defRPr sz="1765"/>
            </a:lvl2pPr>
            <a:lvl3pPr>
              <a:defRPr sz="1373"/>
            </a:lvl3pPr>
            <a:lvl4pPr>
              <a:defRPr sz="1373"/>
            </a:lvl4pPr>
            <a:lvl5pPr>
              <a:defRPr sz="1030"/>
            </a:lvl5pPr>
          </a:lstStyle>
          <a:p>
            <a:pPr lvl="0"/>
            <a:r>
              <a:rPr lang="en-US"/>
              <a:t>Author name</a:t>
            </a:r>
          </a:p>
          <a:p>
            <a:pPr lvl="1"/>
            <a:r>
              <a:rPr lang="en-US"/>
              <a:t>Date</a:t>
            </a:r>
          </a:p>
        </p:txBody>
      </p:sp>
      <p:pic>
        <p:nvPicPr>
          <p:cNvPr id="7" name="Picture 2">
            <a:extLst>
              <a:ext uri="{FF2B5EF4-FFF2-40B4-BE49-F238E27FC236}">
                <a16:creationId xmlns:a16="http://schemas.microsoft.com/office/drawing/2014/main" id="{66F1124D-F992-46BE-8A1E-3C24527D3788}"/>
              </a:ext>
            </a:extLst>
          </p:cNvPr>
          <p:cNvPicPr>
            <a:picLocks noChangeAspect="1"/>
          </p:cNvPicPr>
          <p:nvPr userDrawn="1"/>
        </p:nvPicPr>
        <p:blipFill>
          <a:blip r:embed="rId2"/>
          <a:stretch>
            <a:fillRect/>
          </a:stretch>
        </p:blipFill>
        <p:spPr>
          <a:xfrm>
            <a:off x="3291261" y="0"/>
            <a:ext cx="8900739" cy="5008231"/>
          </a:xfrm>
          <a:prstGeom prst="rect">
            <a:avLst/>
          </a:prstGeom>
        </p:spPr>
      </p:pic>
      <p:grpSp>
        <p:nvGrpSpPr>
          <p:cNvPr id="8" name="Group 7">
            <a:extLst>
              <a:ext uri="{FF2B5EF4-FFF2-40B4-BE49-F238E27FC236}">
                <a16:creationId xmlns:a16="http://schemas.microsoft.com/office/drawing/2014/main" id="{4B18DB71-FED6-4894-BAB4-B599626EC52D}"/>
              </a:ext>
            </a:extLst>
          </p:cNvPr>
          <p:cNvGrpSpPr/>
          <p:nvPr userDrawn="1"/>
        </p:nvGrpSpPr>
        <p:grpSpPr>
          <a:xfrm>
            <a:off x="4247209" y="990191"/>
            <a:ext cx="8543880" cy="4877618"/>
            <a:chOff x="3256668" y="185626"/>
            <a:chExt cx="8715202" cy="4974719"/>
          </a:xfrm>
          <a:blipFill>
            <a:blip r:embed="rId3"/>
            <a:stretch>
              <a:fillRect/>
            </a:stretch>
          </a:blipFill>
        </p:grpSpPr>
        <p:sp>
          <p:nvSpPr>
            <p:cNvPr id="9" name="Rectangle: Rounded Corners 8">
              <a:extLst>
                <a:ext uri="{FF2B5EF4-FFF2-40B4-BE49-F238E27FC236}">
                  <a16:creationId xmlns:a16="http://schemas.microsoft.com/office/drawing/2014/main" id="{DDBB9478-772B-4595-B878-65B2EAEE0432}"/>
                </a:ext>
              </a:extLst>
            </p:cNvPr>
            <p:cNvSpPr/>
            <p:nvPr/>
          </p:nvSpPr>
          <p:spPr bwMode="auto">
            <a:xfrm rot="2640000">
              <a:off x="3256668" y="185626"/>
              <a:ext cx="3506760" cy="3520204"/>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77AD2A2-E572-4336-8CFD-10368350CDD0}"/>
                </a:ext>
              </a:extLst>
            </p:cNvPr>
            <p:cNvSpPr/>
            <p:nvPr/>
          </p:nvSpPr>
          <p:spPr bwMode="auto">
            <a:xfrm rot="2640000">
              <a:off x="6113237" y="833044"/>
              <a:ext cx="2970016" cy="2983042"/>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845CA5-A2B9-4AC4-8B18-F2B22E4E4360}"/>
                </a:ext>
              </a:extLst>
            </p:cNvPr>
            <p:cNvSpPr/>
            <p:nvPr/>
          </p:nvSpPr>
          <p:spPr bwMode="auto">
            <a:xfrm rot="2640000">
              <a:off x="5870940" y="2177303"/>
              <a:ext cx="2970016" cy="2983042"/>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0E63CB0-C0DF-4ED4-A07A-BA682F846470}"/>
                </a:ext>
              </a:extLst>
            </p:cNvPr>
            <p:cNvSpPr/>
            <p:nvPr/>
          </p:nvSpPr>
          <p:spPr bwMode="auto">
            <a:xfrm rot="2640000">
              <a:off x="9858360" y="2383092"/>
              <a:ext cx="2113510" cy="2114441"/>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002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65343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7" cy="3786998"/>
          </a:xfrm>
        </p:spPr>
        <p:txBody>
          <a:bodyPr wrap="square" lIns="0" tIns="0" rIns="0" bIns="0">
            <a:noAutofit/>
          </a:bodyPr>
          <a:lstStyle>
            <a:lvl1pPr marL="0" indent="0" defTabSz="507382">
              <a:spcAft>
                <a:spcPts val="490"/>
              </a:spcAft>
              <a:buNone/>
              <a:defRPr sz="1765" spc="0" baseline="0">
                <a:solidFill>
                  <a:schemeClr val="tx2"/>
                </a:solidFill>
              </a:defRPr>
            </a:lvl1pPr>
            <a:lvl2pPr marL="224120" indent="0">
              <a:buNone/>
              <a:defRPr sz="1765"/>
            </a:lvl2pPr>
            <a:lvl3pPr marL="448239" indent="0">
              <a:buNone/>
              <a:defRPr sz="1765"/>
            </a:lvl3pPr>
            <a:lvl4pPr marL="672359" indent="0">
              <a:buNone/>
              <a:defRPr sz="1765"/>
            </a:lvl4pPr>
            <a:lvl5pPr marL="896480"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00626706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3"/>
            <a:ext cx="11306468"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239" indent="0">
              <a:buNone/>
              <a:defRPr/>
            </a:lvl3pPr>
            <a:lvl4pPr marL="672359" indent="0">
              <a:buNone/>
              <a:defRPr/>
            </a:lvl4pPr>
            <a:lvl5pPr marL="89648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9"/>
            <a:ext cx="11306468" cy="443839"/>
          </a:xfrm>
        </p:spPr>
        <p:txBody>
          <a:bodyPr lIns="0" tIns="0" rIns="0" bIns="0"/>
          <a:lstStyle>
            <a:lvl1pPr marL="0" indent="0">
              <a:lnSpc>
                <a:spcPts val="1765"/>
              </a:lnSpc>
              <a:spcBef>
                <a:spcPts val="0"/>
              </a:spcBef>
              <a:buNone/>
              <a:defRPr sz="1373" b="0" spc="0">
                <a:solidFill>
                  <a:schemeClr val="tx2"/>
                </a:solidFill>
                <a:latin typeface="+mj-lt"/>
              </a:defRPr>
            </a:lvl1pPr>
            <a:lvl2pPr marL="0" indent="0">
              <a:lnSpc>
                <a:spcPts val="1765"/>
              </a:lnSpc>
              <a:spcBef>
                <a:spcPts val="0"/>
              </a:spcBef>
              <a:buNone/>
              <a:defRPr sz="1373" spc="0">
                <a:solidFill>
                  <a:schemeClr val="tx1"/>
                </a:solidFill>
              </a:defRPr>
            </a:lvl2pPr>
            <a:lvl3pPr marL="448239" indent="0">
              <a:buNone/>
              <a:defRPr/>
            </a:lvl3pPr>
            <a:lvl4pPr marL="672359" indent="0">
              <a:buNone/>
              <a:defRPr/>
            </a:lvl4pPr>
            <a:lvl5pPr marL="89648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8" cy="331946"/>
          </a:xfrm>
        </p:spPr>
        <p:txBody>
          <a:bodyPr lIns="0" tIns="0" rIns="0" bIns="0"/>
          <a:lstStyle>
            <a:lvl1pPr marL="0" indent="0">
              <a:lnSpc>
                <a:spcPts val="1177"/>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239" indent="0">
              <a:buNone/>
              <a:defRPr/>
            </a:lvl3pPr>
            <a:lvl4pPr marL="67235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19218539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20" indent="0">
              <a:buNone/>
              <a:defRPr/>
            </a:lvl2pPr>
            <a:lvl3pPr marL="448239" indent="0">
              <a:buNone/>
              <a:defRPr/>
            </a:lvl3pPr>
            <a:lvl4pPr marL="672359" indent="0">
              <a:buNone/>
              <a:defRPr/>
            </a:lvl4pPr>
            <a:lvl5pPr marL="89648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5220"/>
          </a:xfrm>
        </p:spPr>
        <p:txBody>
          <a:bodyPr lIns="0" tIns="0" rIns="0" bIns="0"/>
          <a:lstStyle>
            <a:lvl1pPr marL="0" indent="0">
              <a:lnSpc>
                <a:spcPts val="1765"/>
              </a:lnSpc>
              <a:spcBef>
                <a:spcPts val="0"/>
              </a:spcBef>
              <a:spcAft>
                <a:spcPts val="588"/>
              </a:spcAft>
              <a:buNone/>
              <a:defRPr sz="1373" b="0" spc="0" baseline="0">
                <a:solidFill>
                  <a:srgbClr val="008C72"/>
                </a:solidFill>
                <a:latin typeface="+mj-lt"/>
              </a:defRPr>
            </a:lvl1pPr>
            <a:lvl2pPr marL="280149" marR="0" indent="-280149" algn="l" defTabSz="91446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3" kern="1200" spc="0" baseline="0" dirty="0">
                <a:solidFill>
                  <a:schemeClr val="tx1"/>
                </a:solidFill>
                <a:latin typeface="+mn-lt"/>
                <a:ea typeface="+mn-ea"/>
                <a:cs typeface="+mn-cs"/>
              </a:defRPr>
            </a:lvl2pPr>
            <a:lvl3pPr marL="448239" indent="0">
              <a:buNone/>
              <a:defRPr/>
            </a:lvl3pPr>
            <a:lvl4pPr marL="672359" indent="0">
              <a:buNone/>
              <a:defRPr/>
            </a:lvl4pPr>
            <a:lvl5pPr marL="896480" indent="0">
              <a:buNone/>
              <a:defRPr/>
            </a:lvl5pPr>
          </a:lstStyle>
          <a:p>
            <a:pPr lvl="0"/>
            <a:r>
              <a:rPr lang="en-US"/>
              <a:t>Paragraph title Segoe UI </a:t>
            </a:r>
            <a:r>
              <a:rPr lang="en-US" err="1"/>
              <a:t>Semibold</a:t>
            </a:r>
            <a:r>
              <a:rPr lang="en-US"/>
              <a:t> 14/18</a:t>
            </a:r>
          </a:p>
          <a:p>
            <a:pPr marL="280149" marR="0" lvl="1" indent="-280149" algn="l" defTabSz="914462" rtl="0" eaLnBrk="1" fontAlgn="auto" latinLnBrk="0" hangingPunct="1">
              <a:lnSpc>
                <a:spcPts val="1765"/>
              </a:lnSpc>
              <a:spcBef>
                <a:spcPts val="1177"/>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49" marR="0" lvl="1" indent="-280149" algn="l" defTabSz="914462" rtl="0" eaLnBrk="1" fontAlgn="auto" latinLnBrk="0" hangingPunct="1">
              <a:lnSpc>
                <a:spcPts val="1765"/>
              </a:lnSpc>
              <a:spcBef>
                <a:spcPts val="1177"/>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8" y="3151389"/>
            <a:ext cx="3618381" cy="2675220"/>
          </a:xfrm>
        </p:spPr>
        <p:txBody>
          <a:bodyPr lIns="0" tIns="0" rIns="0" bIns="0"/>
          <a:lstStyle>
            <a:lvl1pPr marL="0" indent="0">
              <a:lnSpc>
                <a:spcPts val="1765"/>
              </a:lnSpc>
              <a:spcBef>
                <a:spcPts val="0"/>
              </a:spcBef>
              <a:spcAft>
                <a:spcPts val="588"/>
              </a:spcAft>
              <a:buNone/>
              <a:defRPr sz="1373" b="0" spc="0" baseline="0">
                <a:solidFill>
                  <a:srgbClr val="008C72"/>
                </a:solidFill>
                <a:latin typeface="+mj-lt"/>
              </a:defRPr>
            </a:lvl1pPr>
            <a:lvl2pPr marL="280149" marR="0" indent="-280149" algn="l" defTabSz="91446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3" kern="1200" spc="0" baseline="0" dirty="0">
                <a:solidFill>
                  <a:schemeClr val="tx1"/>
                </a:solidFill>
                <a:latin typeface="+mn-lt"/>
                <a:ea typeface="+mn-ea"/>
                <a:cs typeface="+mn-cs"/>
              </a:defRPr>
            </a:lvl2pPr>
            <a:lvl3pPr marL="448239" indent="0">
              <a:buNone/>
              <a:defRPr/>
            </a:lvl3pPr>
            <a:lvl4pPr marL="672359" indent="0">
              <a:buNone/>
              <a:defRPr/>
            </a:lvl4pPr>
            <a:lvl5pPr marL="896480" indent="0">
              <a:buNone/>
              <a:defRPr/>
            </a:lvl5pPr>
          </a:lstStyle>
          <a:p>
            <a:pPr lvl="0"/>
            <a:r>
              <a:rPr lang="en-US"/>
              <a:t>Paragraph title Segoe UI </a:t>
            </a:r>
            <a:r>
              <a:rPr lang="en-US" err="1"/>
              <a:t>Semibold</a:t>
            </a:r>
            <a:r>
              <a:rPr lang="en-US"/>
              <a:t> 14/18</a:t>
            </a:r>
          </a:p>
          <a:p>
            <a:pPr marL="280149" marR="0" lvl="1" indent="-280149" algn="l" defTabSz="914462" rtl="0" eaLnBrk="1" fontAlgn="auto" latinLnBrk="0" hangingPunct="1">
              <a:lnSpc>
                <a:spcPts val="1765"/>
              </a:lnSpc>
              <a:spcBef>
                <a:spcPts val="1177"/>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49" marR="0" lvl="1" indent="-280149" algn="l" defTabSz="914462" rtl="0" eaLnBrk="1" fontAlgn="auto" latinLnBrk="0" hangingPunct="1">
              <a:lnSpc>
                <a:spcPts val="1765"/>
              </a:lnSpc>
              <a:spcBef>
                <a:spcPts val="1177"/>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9"/>
            <a:ext cx="3618381" cy="2675220"/>
          </a:xfrm>
        </p:spPr>
        <p:txBody>
          <a:bodyPr lIns="0" tIns="0" rIns="0" bIns="0"/>
          <a:lstStyle>
            <a:lvl1pPr marL="0" indent="0">
              <a:lnSpc>
                <a:spcPts val="1765"/>
              </a:lnSpc>
              <a:spcBef>
                <a:spcPts val="0"/>
              </a:spcBef>
              <a:spcAft>
                <a:spcPts val="588"/>
              </a:spcAft>
              <a:buNone/>
              <a:defRPr sz="1373" b="0" spc="0" baseline="0">
                <a:solidFill>
                  <a:srgbClr val="008C72"/>
                </a:solidFill>
                <a:latin typeface="+mj-lt"/>
              </a:defRPr>
            </a:lvl1pPr>
            <a:lvl2pPr marL="280149" marR="0" indent="-280149" algn="l" defTabSz="91446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3" kern="1200" spc="0" baseline="0" dirty="0">
                <a:solidFill>
                  <a:schemeClr val="tx1"/>
                </a:solidFill>
                <a:latin typeface="+mn-lt"/>
                <a:ea typeface="+mn-ea"/>
                <a:cs typeface="+mn-cs"/>
              </a:defRPr>
            </a:lvl2pPr>
            <a:lvl3pPr marL="448239" indent="0">
              <a:buNone/>
              <a:defRPr/>
            </a:lvl3pPr>
            <a:lvl4pPr marL="672359" indent="0">
              <a:buNone/>
              <a:defRPr/>
            </a:lvl4pPr>
            <a:lvl5pPr marL="896480" indent="0">
              <a:buNone/>
              <a:defRPr/>
            </a:lvl5pPr>
          </a:lstStyle>
          <a:p>
            <a:pPr lvl="0"/>
            <a:r>
              <a:rPr lang="en-US"/>
              <a:t>Paragraph title Segoe UI </a:t>
            </a:r>
            <a:r>
              <a:rPr lang="en-US" err="1"/>
              <a:t>Semibold</a:t>
            </a:r>
            <a:r>
              <a:rPr lang="en-US"/>
              <a:t> 14/18</a:t>
            </a:r>
          </a:p>
          <a:p>
            <a:pPr marL="280149" marR="0" lvl="1" indent="-280149" algn="l" defTabSz="914462" rtl="0" eaLnBrk="1" fontAlgn="auto" latinLnBrk="0" hangingPunct="1">
              <a:lnSpc>
                <a:spcPts val="1765"/>
              </a:lnSpc>
              <a:spcBef>
                <a:spcPts val="1177"/>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49" marR="0" lvl="1" indent="-280149" algn="l" defTabSz="914462" rtl="0" eaLnBrk="1" fontAlgn="auto" latinLnBrk="0" hangingPunct="1">
              <a:lnSpc>
                <a:spcPts val="1765"/>
              </a:lnSpc>
              <a:spcBef>
                <a:spcPts val="1177"/>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6A85E503-7D74-4D5C-8394-19F78427C8FD}"/>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69582300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4"/>
            <a:ext cx="3618381" cy="2435151"/>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4"/>
            <a:ext cx="3618381" cy="2435151"/>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9F688C8-3B7E-4B4E-A0DF-C0F540D06E6A}"/>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95199075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3"/>
            <a:ext cx="3618381" cy="1186064"/>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2" y="4927923"/>
            <a:ext cx="3618381" cy="1186064"/>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3"/>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3"/>
            <a:ext cx="3618381" cy="1186064"/>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400635143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778790"/>
          </a:xfrm>
        </p:spPr>
        <p:txBody>
          <a:bodyPr lIns="0" tIns="0" rIns="0" bIns="0"/>
          <a:lstStyle>
            <a:lvl1pPr marL="0" indent="0">
              <a:lnSpc>
                <a:spcPts val="1765"/>
              </a:lnSpc>
              <a:spcBef>
                <a:spcPts val="882"/>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9"/>
            <a:ext cx="1693247" cy="2803460"/>
          </a:xfrm>
        </p:spPr>
        <p:txBody>
          <a:bodyPr lIns="0" tIns="0" rIns="0" bIns="0"/>
          <a:lstStyle>
            <a:lvl1pPr marL="0" marR="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3" b="0" kern="1200" spc="0" baseline="0" dirty="0" smtClean="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9"/>
            <a:ext cx="1693247" cy="2803460"/>
          </a:xfrm>
        </p:spPr>
        <p:txBody>
          <a:bodyPr lIns="0" tIns="0" rIns="0" bIns="0"/>
          <a:lstStyle>
            <a:lvl1pPr marL="0" marR="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9"/>
            <a:ext cx="1693247" cy="2803460"/>
          </a:xfrm>
        </p:spPr>
        <p:txBody>
          <a:bodyPr lIns="0" tIns="0" rIns="0" bIns="0"/>
          <a:lstStyle>
            <a:lvl1pPr marL="0" marR="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3" b="0" kern="1200" spc="0" baseline="0" dirty="0" smtClean="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9"/>
            <a:ext cx="1693247" cy="2803460"/>
          </a:xfrm>
        </p:spPr>
        <p:txBody>
          <a:bodyPr lIns="0" tIns="0" rIns="0" bIns="0"/>
          <a:lstStyle>
            <a:lvl1pPr marL="0" marR="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9"/>
            <a:ext cx="1693247" cy="2803460"/>
          </a:xfrm>
        </p:spPr>
        <p:txBody>
          <a:bodyPr lIns="0" tIns="0" rIns="0" bIns="0"/>
          <a:lstStyle>
            <a:lvl1pPr marL="0" marR="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98"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7"/>
            <a:ext cx="256787" cy="258381"/>
          </a:xfrm>
        </p:spPr>
        <p:txBody>
          <a:bodyPr tIns="0" bIns="0"/>
          <a:lstStyle>
            <a:lvl1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98"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98"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7"/>
            <a:ext cx="256787" cy="258381"/>
          </a:xfrm>
        </p:spPr>
        <p:txBody>
          <a:bodyPr tIns="0" bIns="0"/>
          <a:lstStyle>
            <a:lvl1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98"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7"/>
            <a:ext cx="256787" cy="258381"/>
          </a:xfrm>
        </p:spPr>
        <p:txBody>
          <a:bodyPr tIns="0" bIns="0"/>
          <a:lstStyle>
            <a:lvl1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98"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98"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D1E264F7-E90B-4222-997C-DD161317F4D9}"/>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3329368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756512F1-F8C6-4D41-9BB5-A624A76D41C9}"/>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3990235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41693"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6"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2772921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Section title photo">
    <p:bg>
      <p:bgPr>
        <a:solidFill>
          <a:schemeClr val="bg2"/>
        </a:solidFill>
        <a:effectLst/>
      </p:bgPr>
    </p:bg>
    <p:spTree>
      <p:nvGrpSpPr>
        <p:cNvPr id="1" name=""/>
        <p:cNvGrpSpPr/>
        <p:nvPr/>
      </p:nvGrpSpPr>
      <p:grpSpPr>
        <a:xfrm>
          <a:off x="0" y="0"/>
          <a:ext cx="0" cy="0"/>
          <a:chOff x="0" y="0"/>
          <a:chExt cx="0" cy="0"/>
        </a:xfrm>
      </p:grpSpPr>
      <p:sp>
        <p:nvSpPr>
          <p:cNvPr id="95" name="Freeform: Shape 94">
            <a:extLst>
              <a:ext uri="{FF2B5EF4-FFF2-40B4-BE49-F238E27FC236}">
                <a16:creationId xmlns:a16="http://schemas.microsoft.com/office/drawing/2014/main" id="{9563E925-0DC1-4F78-80AC-6252EF8936E7}"/>
              </a:ext>
            </a:extLst>
          </p:cNvPr>
          <p:cNvSpPr/>
          <p:nvPr userDrawn="1"/>
        </p:nvSpPr>
        <p:spPr bwMode="auto">
          <a:xfrm>
            <a:off x="4738352"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1821901"/>
            <a:ext cx="4885203" cy="3260896"/>
          </a:xfrm>
          <a:noFill/>
        </p:spPr>
        <p:txBody>
          <a:bodyPr vert="horz" wrap="square" lIns="0" tIns="0" rIns="0" bIns="0" rtlCol="0" anchor="t" anchorCtr="0">
            <a:noAutofit/>
          </a:bodyPr>
          <a:lstStyle>
            <a:lvl1pPr>
              <a:defRPr lang="en-US" sz="3922" spc="-49" baseline="0" dirty="0">
                <a:solidFill>
                  <a:schemeClr val="tx1"/>
                </a:solidFill>
                <a:latin typeface="+mn-lt"/>
              </a:defRPr>
            </a:lvl1pPr>
          </a:lstStyle>
          <a:p>
            <a:pPr marL="0" lvl="0">
              <a:lnSpc>
                <a:spcPts val="5490"/>
              </a:lnSpc>
            </a:pPr>
            <a:r>
              <a:rPr lang="en-US"/>
              <a:t>Section title</a:t>
            </a:r>
          </a:p>
        </p:txBody>
      </p:sp>
      <p:sp>
        <p:nvSpPr>
          <p:cNvPr id="88" name="Picture Placeholder 87">
            <a:extLst>
              <a:ext uri="{FF2B5EF4-FFF2-40B4-BE49-F238E27FC236}">
                <a16:creationId xmlns:a16="http://schemas.microsoft.com/office/drawing/2014/main" id="{7F09A9E6-F000-49B5-AE56-C2FCA258A1D4}"/>
              </a:ext>
            </a:extLst>
          </p:cNvPr>
          <p:cNvSpPr>
            <a:spLocks noGrp="1"/>
          </p:cNvSpPr>
          <p:nvPr>
            <p:ph type="pic" sz="quarter" idx="22"/>
          </p:nvPr>
        </p:nvSpPr>
        <p:spPr>
          <a:xfrm>
            <a:off x="7366641" y="-165506"/>
            <a:ext cx="7266056" cy="7733989"/>
          </a:xfrm>
          <a:custGeom>
            <a:avLst/>
            <a:gdLst>
              <a:gd name="connsiteX0" fmla="*/ 2790799 w 7411756"/>
              <a:gd name="connsiteY0" fmla="*/ 4896664 h 7887953"/>
              <a:gd name="connsiteX1" fmla="*/ 3060870 w 7411756"/>
              <a:gd name="connsiteY1" fmla="*/ 4999458 h 7887953"/>
              <a:gd name="connsiteX2" fmla="*/ 4240600 w 7411756"/>
              <a:gd name="connsiteY2" fmla="*/ 6116596 h 7887953"/>
              <a:gd name="connsiteX3" fmla="*/ 4257932 w 7411756"/>
              <a:gd name="connsiteY3" fmla="*/ 6655212 h 7887953"/>
              <a:gd name="connsiteX4" fmla="*/ 3226696 w 7411756"/>
              <a:gd name="connsiteY4" fmla="*/ 7767442 h 7887953"/>
              <a:gd name="connsiteX5" fmla="*/ 2693731 w 7411756"/>
              <a:gd name="connsiteY5" fmla="*/ 7784958 h 7887953"/>
              <a:gd name="connsiteX6" fmla="*/ 1514001 w 7411756"/>
              <a:gd name="connsiteY6" fmla="*/ 6667819 h 7887953"/>
              <a:gd name="connsiteX7" fmla="*/ 1496669 w 7411756"/>
              <a:gd name="connsiteY7" fmla="*/ 6129203 h 7887953"/>
              <a:gd name="connsiteX8" fmla="*/ 2527906 w 7411756"/>
              <a:gd name="connsiteY8" fmla="*/ 5016973 h 7887953"/>
              <a:gd name="connsiteX9" fmla="*/ 2790799 w 7411756"/>
              <a:gd name="connsiteY9" fmla="*/ 4896664 h 7887953"/>
              <a:gd name="connsiteX10" fmla="*/ 2214264 w 7411756"/>
              <a:gd name="connsiteY10" fmla="*/ 317 h 7887953"/>
              <a:gd name="connsiteX11" fmla="*/ 2642624 w 7411756"/>
              <a:gd name="connsiteY11" fmla="*/ 161647 h 7887953"/>
              <a:gd name="connsiteX12" fmla="*/ 4239388 w 7411756"/>
              <a:gd name="connsiteY12" fmla="*/ 1657829 h 7887953"/>
              <a:gd name="connsiteX13" fmla="*/ 4522839 w 7411756"/>
              <a:gd name="connsiteY13" fmla="*/ 1355323 h 7887953"/>
              <a:gd name="connsiteX14" fmla="*/ 4866925 w 7411756"/>
              <a:gd name="connsiteY14" fmla="*/ 1199510 h 7887953"/>
              <a:gd name="connsiteX15" fmla="*/ 5220406 w 7411756"/>
              <a:gd name="connsiteY15" fmla="*/ 1332639 h 7887953"/>
              <a:gd name="connsiteX16" fmla="*/ 6764487 w 7411756"/>
              <a:gd name="connsiteY16" fmla="*/ 2779456 h 7887953"/>
              <a:gd name="connsiteX17" fmla="*/ 6787171 w 7411756"/>
              <a:gd name="connsiteY17" fmla="*/ 3477024 h 7887953"/>
              <a:gd name="connsiteX18" fmla="*/ 6696322 w 7411756"/>
              <a:gd name="connsiteY18" fmla="*/ 3573980 h 7887953"/>
              <a:gd name="connsiteX19" fmla="*/ 7255682 w 7411756"/>
              <a:gd name="connsiteY19" fmla="*/ 4098104 h 7887953"/>
              <a:gd name="connsiteX20" fmla="*/ 7278366 w 7411756"/>
              <a:gd name="connsiteY20" fmla="*/ 4795672 h 7887953"/>
              <a:gd name="connsiteX21" fmla="*/ 5928641 w 7411756"/>
              <a:gd name="connsiteY21" fmla="*/ 6236133 h 7887953"/>
              <a:gd name="connsiteX22" fmla="*/ 5231073 w 7411756"/>
              <a:gd name="connsiteY22" fmla="*/ 6258818 h 7887953"/>
              <a:gd name="connsiteX23" fmla="*/ 3686992 w 7411756"/>
              <a:gd name="connsiteY23" fmla="*/ 4812000 h 7887953"/>
              <a:gd name="connsiteX24" fmla="*/ 3664308 w 7411756"/>
              <a:gd name="connsiteY24" fmla="*/ 4114433 h 7887953"/>
              <a:gd name="connsiteX25" fmla="*/ 3755157 w 7411756"/>
              <a:gd name="connsiteY25" fmla="*/ 4017477 h 7887953"/>
              <a:gd name="connsiteX26" fmla="*/ 3546488 w 7411756"/>
              <a:gd name="connsiteY26" fmla="*/ 3821952 h 7887953"/>
              <a:gd name="connsiteX27" fmla="*/ 2905640 w 7411756"/>
              <a:gd name="connsiteY27" fmla="*/ 4505881 h 7887953"/>
              <a:gd name="connsiteX28" fmla="*/ 2060305 w 7411756"/>
              <a:gd name="connsiteY28" fmla="*/ 4533372 h 7887953"/>
              <a:gd name="connsiteX29" fmla="*/ 189137 w 7411756"/>
              <a:gd name="connsiteY29" fmla="*/ 2780070 h 7887953"/>
              <a:gd name="connsiteX30" fmla="*/ 161647 w 7411756"/>
              <a:gd name="connsiteY30" fmla="*/ 1934735 h 7887953"/>
              <a:gd name="connsiteX31" fmla="*/ 1797290 w 7411756"/>
              <a:gd name="connsiteY31" fmla="*/ 189137 h 7887953"/>
              <a:gd name="connsiteX32" fmla="*/ 2214264 w 7411756"/>
              <a:gd name="connsiteY32" fmla="*/ 317 h 788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411756" h="7887953">
                <a:moveTo>
                  <a:pt x="2790799" y="4896664"/>
                </a:moveTo>
                <a:cubicBezTo>
                  <a:pt x="2887246" y="4893494"/>
                  <a:pt x="2984890" y="4927509"/>
                  <a:pt x="3060870" y="4999458"/>
                </a:cubicBezTo>
                <a:lnTo>
                  <a:pt x="4240600" y="6116596"/>
                </a:lnTo>
                <a:cubicBezTo>
                  <a:pt x="4392560" y="6260493"/>
                  <a:pt x="4400320" y="6501640"/>
                  <a:pt x="4257932" y="6655212"/>
                </a:cubicBezTo>
                <a:lnTo>
                  <a:pt x="3226696" y="7767442"/>
                </a:lnTo>
                <a:cubicBezTo>
                  <a:pt x="3084308" y="7921014"/>
                  <a:pt x="2845691" y="7928856"/>
                  <a:pt x="2693731" y="7784958"/>
                </a:cubicBezTo>
                <a:lnTo>
                  <a:pt x="1514001" y="6667819"/>
                </a:lnTo>
                <a:cubicBezTo>
                  <a:pt x="1362040" y="6523922"/>
                  <a:pt x="1354281" y="6282775"/>
                  <a:pt x="1496669" y="6129203"/>
                </a:cubicBezTo>
                <a:lnTo>
                  <a:pt x="2527906" y="5016973"/>
                </a:lnTo>
                <a:cubicBezTo>
                  <a:pt x="2599099" y="4940188"/>
                  <a:pt x="2694351" y="4899834"/>
                  <a:pt x="2790799" y="4896664"/>
                </a:cubicBezTo>
                <a:close/>
                <a:moveTo>
                  <a:pt x="2214264" y="317"/>
                </a:moveTo>
                <a:cubicBezTo>
                  <a:pt x="2367239" y="-4657"/>
                  <a:pt x="2522112" y="48726"/>
                  <a:pt x="2642624" y="161647"/>
                </a:cubicBezTo>
                <a:lnTo>
                  <a:pt x="4239388" y="1657829"/>
                </a:lnTo>
                <a:lnTo>
                  <a:pt x="4522839" y="1355323"/>
                </a:lnTo>
                <a:cubicBezTo>
                  <a:pt x="4616020" y="1255877"/>
                  <a:pt x="4740689" y="1203615"/>
                  <a:pt x="4866925" y="1199510"/>
                </a:cubicBezTo>
                <a:cubicBezTo>
                  <a:pt x="4993159" y="1195405"/>
                  <a:pt x="5120960" y="1239457"/>
                  <a:pt x="5220406" y="1332639"/>
                </a:cubicBezTo>
                <a:lnTo>
                  <a:pt x="6764487" y="2779456"/>
                </a:lnTo>
                <a:cubicBezTo>
                  <a:pt x="6963378" y="2965820"/>
                  <a:pt x="6973535" y="3278132"/>
                  <a:pt x="6787171" y="3477024"/>
                </a:cubicBezTo>
                <a:lnTo>
                  <a:pt x="6696322" y="3573980"/>
                </a:lnTo>
                <a:lnTo>
                  <a:pt x="7255682" y="4098104"/>
                </a:lnTo>
                <a:cubicBezTo>
                  <a:pt x="7454573" y="4284468"/>
                  <a:pt x="7464729" y="4596780"/>
                  <a:pt x="7278366" y="4795672"/>
                </a:cubicBezTo>
                <a:lnTo>
                  <a:pt x="5928641" y="6236133"/>
                </a:lnTo>
                <a:cubicBezTo>
                  <a:pt x="5742277" y="6435025"/>
                  <a:pt x="5429965" y="6445182"/>
                  <a:pt x="5231073" y="6258818"/>
                </a:cubicBezTo>
                <a:lnTo>
                  <a:pt x="3686992" y="4812000"/>
                </a:lnTo>
                <a:cubicBezTo>
                  <a:pt x="3488100" y="4625637"/>
                  <a:pt x="3477944" y="4313325"/>
                  <a:pt x="3664308" y="4114433"/>
                </a:cubicBezTo>
                <a:lnTo>
                  <a:pt x="3755157" y="4017477"/>
                </a:lnTo>
                <a:lnTo>
                  <a:pt x="3546488" y="3821952"/>
                </a:lnTo>
                <a:lnTo>
                  <a:pt x="2905640" y="4505881"/>
                </a:lnTo>
                <a:cubicBezTo>
                  <a:pt x="2679799" y="4746905"/>
                  <a:pt x="2301329" y="4759213"/>
                  <a:pt x="2060305" y="4533372"/>
                </a:cubicBezTo>
                <a:lnTo>
                  <a:pt x="189137" y="2780070"/>
                </a:lnTo>
                <a:cubicBezTo>
                  <a:pt x="-51887" y="2554229"/>
                  <a:pt x="-64194" y="2175759"/>
                  <a:pt x="161647" y="1934735"/>
                </a:cubicBezTo>
                <a:lnTo>
                  <a:pt x="1797290" y="189137"/>
                </a:lnTo>
                <a:cubicBezTo>
                  <a:pt x="1910210" y="68625"/>
                  <a:pt x="2061288" y="5292"/>
                  <a:pt x="2214264" y="317"/>
                </a:cubicBezTo>
                <a:close/>
              </a:path>
            </a:pathLst>
          </a:custGeom>
          <a:blipFill>
            <a:blip r:embed="rId2"/>
            <a:stretch>
              <a:fillRect/>
            </a:stretch>
          </a:blipFill>
        </p:spPr>
        <p:txBody>
          <a:bodyPr wrap="square">
            <a:noAutofit/>
          </a:bodyPr>
          <a:lstStyle/>
          <a:p>
            <a:endParaRPr lang="en-US"/>
          </a:p>
        </p:txBody>
      </p:sp>
      <p:sp>
        <p:nvSpPr>
          <p:cNvPr id="89" name="Footer Placeholder 14">
            <a:extLst>
              <a:ext uri="{FF2B5EF4-FFF2-40B4-BE49-F238E27FC236}">
                <a16:creationId xmlns:a16="http://schemas.microsoft.com/office/drawing/2014/main" id="{928B6582-54BE-46D9-AA61-E0DD2C2CB38F}"/>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04266791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6"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171806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16922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6"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986358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1"/>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4" y="620428"/>
            <a:ext cx="5541960" cy="403137"/>
          </a:xfrm>
        </p:spPr>
        <p:txBody>
          <a:bodyPr wrap="square" lIns="0" tIns="0" rIns="0" bIns="0">
            <a:spAutoFit/>
          </a:bodyPr>
          <a:lstStyle>
            <a:lvl1pPr>
              <a:lnSpc>
                <a:spcPts val="3138"/>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8904"/>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20" indent="0">
              <a:buNone/>
              <a:defRPr/>
            </a:lvl2pPr>
            <a:lvl3pPr marL="448239" indent="0">
              <a:buNone/>
              <a:defRPr/>
            </a:lvl3pPr>
            <a:lvl4pPr marL="672359" indent="0">
              <a:buNone/>
              <a:defRPr/>
            </a:lvl4pPr>
            <a:lvl5pPr marL="89648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7052845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3"/>
            <a:ext cx="3618381" cy="1186064"/>
          </a:xfrm>
        </p:spPr>
        <p:txBody>
          <a:bodyPr lIns="0" tIns="0" rIns="0" bIns="0"/>
          <a:lstStyle>
            <a:lvl1pPr marL="0" marR="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3" b="0" kern="1200" spc="0" baseline="0" dirty="0" smtClean="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3"/>
            <a:ext cx="3618381" cy="1186064"/>
          </a:xfrm>
        </p:spPr>
        <p:txBody>
          <a:bodyPr lIns="0" tIns="0" rIns="0" bIns="0"/>
          <a:lstStyle>
            <a:lvl1pPr marL="0" marR="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defRPr sz="1373">
                <a:solidFill>
                  <a:srgbClr val="008C72"/>
                </a:solidFill>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2" y="4927923"/>
            <a:ext cx="3618381" cy="1186064"/>
          </a:xfrm>
        </p:spPr>
        <p:txBody>
          <a:bodyPr lIns="0" tIns="0" rIns="0" bIns="0"/>
          <a:lstStyle>
            <a:lvl1pPr marL="0" marR="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defRPr sz="1373">
                <a:solidFill>
                  <a:srgbClr val="008C72"/>
                </a:solidFill>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08ADAD4-A20A-4618-A70E-766269BDAF24}"/>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4868979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034A38F-4DC1-4A22-9B64-D6ED08340E98}"/>
              </a:ext>
            </a:extLst>
          </p:cNvPr>
          <p:cNvSpPr/>
          <p:nvPr userDrawn="1"/>
        </p:nvSpPr>
        <p:spPr bwMode="auto">
          <a:xfrm>
            <a:off x="3570284"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20" indent="0">
              <a:buNone/>
              <a:defRPr/>
            </a:lvl2pPr>
            <a:lvl3pPr marL="448239" indent="0">
              <a:buNone/>
              <a:defRPr/>
            </a:lvl3pPr>
            <a:lvl4pPr marL="672359" indent="0">
              <a:buNone/>
              <a:defRPr/>
            </a:lvl4pPr>
            <a:lvl5pPr marL="89648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149" indent="-280149">
              <a:lnSpc>
                <a:spcPts val="1765"/>
              </a:lnSpc>
              <a:spcBef>
                <a:spcPts val="0"/>
              </a:spcBef>
              <a:buFont typeface="Arial" panose="020B0604020202020204" pitchFamily="34" charset="0"/>
              <a:buChar char="•"/>
              <a:defRPr sz="1373" b="0" i="0" spc="0">
                <a:solidFill>
                  <a:schemeClr val="tx1"/>
                </a:solidFill>
                <a:latin typeface="+mn-lt"/>
              </a:defRPr>
            </a:lvl1pPr>
            <a:lvl2pPr marL="0" indent="0">
              <a:lnSpc>
                <a:spcPts val="1765"/>
              </a:lnSpc>
              <a:spcBef>
                <a:spcPts val="0"/>
              </a:spcBef>
              <a:buNone/>
              <a:defRPr sz="1373">
                <a:solidFill>
                  <a:schemeClr val="tx1"/>
                </a:solidFill>
              </a:defRPr>
            </a:lvl2pPr>
            <a:lvl3pPr marL="448239" indent="0">
              <a:buNone/>
              <a:defRPr/>
            </a:lvl3pPr>
            <a:lvl4pPr marL="672359" indent="0">
              <a:buNone/>
              <a:defRPr/>
            </a:lvl4pPr>
            <a:lvl5pPr marL="89648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4"/>
            <a:ext cx="5834042" cy="543185"/>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3790494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F687D89-3EE3-40E8-A3F4-D1CD94107FA7}"/>
              </a:ext>
            </a:extLst>
          </p:cNvPr>
          <p:cNvSpPr/>
          <p:nvPr userDrawn="1"/>
        </p:nvSpPr>
        <p:spPr bwMode="auto">
          <a:xfrm>
            <a:off x="3570284"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4"/>
            <a:ext cx="5834042" cy="543185"/>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1" y="2000738"/>
            <a:ext cx="1693247" cy="3034292"/>
          </a:xfrm>
        </p:spPr>
        <p:txBody>
          <a:bodyPr lIns="0" tIns="0" rIns="0" bIns="0"/>
          <a:lstStyle>
            <a:lvl1pPr marL="0" indent="0">
              <a:lnSpc>
                <a:spcPts val="1765"/>
              </a:lnSpc>
              <a:spcBef>
                <a:spcPts val="882"/>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7" y="2000738"/>
            <a:ext cx="1693247" cy="3034292"/>
          </a:xfrm>
        </p:spPr>
        <p:txBody>
          <a:bodyPr lIns="0" tIns="0" rIns="0" bIns="0"/>
          <a:lstStyle>
            <a:lvl1pPr marL="0" indent="0">
              <a:lnSpc>
                <a:spcPts val="1765"/>
              </a:lnSpc>
              <a:spcBef>
                <a:spcPts val="882"/>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35818725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B8FEFBE-0A0F-4AD9-8280-9D623AE37798}"/>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40215685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3"/>
            <a:ext cx="3618381" cy="301770"/>
          </a:xfrm>
        </p:spPr>
        <p:txBody>
          <a:bodyPr lIns="0" tIns="0" rIns="0" bIns="0"/>
          <a:lstStyle>
            <a:lvl1pPr marL="0" indent="0">
              <a:lnSpc>
                <a:spcPts val="1177"/>
              </a:lnSpc>
              <a:spcBef>
                <a:spcPts val="882"/>
              </a:spcBef>
              <a:buFont typeface="Arial" panose="020B0604020202020204" pitchFamily="34" charset="0"/>
              <a:buNone/>
              <a:defRPr sz="981" b="0" i="0" spc="0">
                <a:solidFill>
                  <a:schemeClr val="tx1"/>
                </a:solidFill>
                <a:latin typeface="+mn-lt"/>
              </a:defRPr>
            </a:lvl1pPr>
            <a:lvl2pPr marL="0" marR="0" indent="0" algn="l" defTabSz="914462" rtl="0" eaLnBrk="1" fontAlgn="auto" latinLnBrk="0" hangingPunct="1">
              <a:lnSpc>
                <a:spcPts val="1177"/>
              </a:lnSpc>
              <a:spcBef>
                <a:spcPts val="441"/>
              </a:spcBef>
              <a:spcAft>
                <a:spcPts val="0"/>
              </a:spcAft>
              <a:buClrTx/>
              <a:buSzPct val="90000"/>
              <a:buFont typeface="Arial" panose="020B0604020202020204" pitchFamily="34" charset="0"/>
              <a:buNone/>
              <a:tabLst/>
              <a:defRPr sz="981">
                <a:solidFill>
                  <a:schemeClr val="tx1"/>
                </a:solidFill>
              </a:defRPr>
            </a:lvl2pPr>
            <a:lvl3pPr marL="448239" indent="0">
              <a:buNone/>
              <a:defRPr/>
            </a:lvl3pPr>
            <a:lvl4pPr marL="672359" indent="0">
              <a:buNone/>
              <a:defRPr/>
            </a:lvl4pPr>
            <a:lvl5pPr marL="89648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3"/>
            <a:ext cx="3607487" cy="301770"/>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7"/>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9" cy="241415"/>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9" cy="241415"/>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9" cy="241415"/>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3"/>
            <a:ext cx="3607487" cy="301770"/>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7"/>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84353590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6636"/>
            <a:ext cx="11306468" cy="543185"/>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2272259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19"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5"/>
              </a:spcAft>
              <a:defRPr sz="2549" spc="-49"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576484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8"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6"/>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1" cy="970394"/>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28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53" indent="0">
              <a:buNone/>
              <a:defRPr/>
            </a:lvl3pPr>
            <a:lvl4pPr marL="672231" indent="0">
              <a:buNone/>
              <a:defRPr/>
            </a:lvl4pPr>
            <a:lvl5pPr marL="896307" indent="0">
              <a:buNone/>
              <a:defRPr/>
            </a:lvl5pPr>
          </a:lstStyle>
          <a:p>
            <a:pPr marL="0" marR="0" lvl="0" indent="0" algn="l" defTabSz="91428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13002796"/>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17594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804"/>
            <a:ext cx="4758211" cy="543097"/>
          </a:xfrm>
        </p:spPr>
        <p:txBody>
          <a:bodyPr wrap="square" lIns="0" tIns="0" rIns="0" bIns="0">
            <a:spAutoFit/>
          </a:bodyPr>
          <a:lstStyle>
            <a:lvl1pPr marL="0" indent="0">
              <a:lnSpc>
                <a:spcPct val="90000"/>
              </a:lnSpc>
              <a:spcAft>
                <a:spcPts val="1200"/>
              </a:spcAft>
              <a:buNone/>
              <a:defRPr sz="1961" b="0" i="0">
                <a:solidFill>
                  <a:schemeClr val="tx1"/>
                </a:solidFill>
                <a:latin typeface="+mn-lt"/>
              </a:defRPr>
            </a:lvl1pPr>
            <a:lvl2pPr marL="224078" indent="0">
              <a:buNone/>
              <a:defRPr/>
            </a:lvl2pPr>
            <a:lvl3pPr marL="448153" indent="0">
              <a:buNone/>
              <a:defRPr/>
            </a:lvl3pPr>
            <a:lvl4pPr marL="672231" indent="0">
              <a:buNone/>
              <a:defRPr/>
            </a:lvl4pPr>
            <a:lvl5pPr marL="896307"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6"/>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893957"/>
      </p:ext>
    </p:extLst>
  </p:cSld>
  <p:clrMapOvr>
    <a:masterClrMapping/>
  </p:clrMapOvr>
  <p:transition>
    <p:fade/>
  </p:transition>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495723" cy="818703"/>
          </a:xfrm>
        </p:spPr>
        <p:txBody>
          <a:bodyPr/>
          <a:lstStyle>
            <a:lvl1pPr>
              <a:defRPr lang="en-US" sz="3200" b="0" kern="1200" cap="none" spc="-10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7"/>
          <p:cNvSpPr>
            <a:spLocks noGrp="1"/>
          </p:cNvSpPr>
          <p:nvPr>
            <p:ph type="body" sz="quarter" idx="11" hasCustomPrompt="1"/>
          </p:nvPr>
        </p:nvSpPr>
        <p:spPr>
          <a:xfrm>
            <a:off x="269240" y="1086665"/>
            <a:ext cx="11495723" cy="430901"/>
          </a:xfrm>
        </p:spPr>
        <p:txBody>
          <a:bodyPr tIns="0" bIns="0" anchor="ctr">
            <a:spAutoFit/>
          </a:bodyPr>
          <a:lstStyle>
            <a:lvl1pPr marL="0" indent="0">
              <a:buNone/>
              <a:defRPr sz="2800"/>
            </a:lvl1pPr>
            <a:lvl2pPr>
              <a:defRPr sz="1765"/>
            </a:lvl2pPr>
            <a:lvl3pPr>
              <a:defRPr sz="1568"/>
            </a:lvl3pPr>
            <a:lvl4pPr>
              <a:defRPr sz="1372"/>
            </a:lvl4pPr>
            <a:lvl5pPr>
              <a:defRPr sz="1372"/>
            </a:lvl5pPr>
          </a:lstStyle>
          <a:p>
            <a:pPr lvl="0"/>
            <a:r>
              <a:rPr lang="en-US"/>
              <a:t>Subtitle</a:t>
            </a:r>
          </a:p>
        </p:txBody>
      </p:sp>
      <p:sp>
        <p:nvSpPr>
          <p:cNvPr id="4" name="Footer Placeholder 3"/>
          <p:cNvSpPr>
            <a:spLocks noGrp="1"/>
          </p:cNvSpPr>
          <p:nvPr>
            <p:ph type="ftr" sz="quarter" idx="12"/>
          </p:nvPr>
        </p:nvSpPr>
        <p:spPr/>
        <p:txBody>
          <a:bodyPr/>
          <a:lstStyle/>
          <a:p>
            <a:r>
              <a:rPr lang="en-US">
                <a:solidFill>
                  <a:srgbClr val="505050"/>
                </a:solidFill>
              </a:rPr>
              <a:t>Microsoft Confidential - Internal Only</a:t>
            </a:r>
          </a:p>
        </p:txBody>
      </p:sp>
      <p:sp>
        <p:nvSpPr>
          <p:cNvPr id="5" name="Slide Number Placeholder 4"/>
          <p:cNvSpPr>
            <a:spLocks noGrp="1"/>
          </p:cNvSpPr>
          <p:nvPr>
            <p:ph type="sldNum" sz="quarter" idx="13"/>
          </p:nvPr>
        </p:nvSpPr>
        <p:spPr/>
        <p:txBody>
          <a:bodyPr/>
          <a:lstStyle>
            <a:lvl1pPr>
              <a:defRPr sz="800">
                <a:solidFill>
                  <a:schemeClr val="tx2"/>
                </a:solidFill>
              </a:defRPr>
            </a:lvl1pPr>
          </a:lstStyle>
          <a:p>
            <a:pPr defTabSz="914287"/>
            <a:fld id="{27258FFF-F925-446B-8502-81C933981705}" type="slidenum">
              <a:rPr lang="en-US" smtClean="0"/>
              <a:pPr defTabSz="914287"/>
              <a:t>‹#›</a:t>
            </a:fld>
            <a:endParaRPr lang="en-US"/>
          </a:p>
        </p:txBody>
      </p:sp>
    </p:spTree>
    <p:extLst>
      <p:ext uri="{BB962C8B-B14F-4D97-AF65-F5344CB8AC3E}">
        <p14:creationId xmlns:p14="http://schemas.microsoft.com/office/powerpoint/2010/main" val="69696785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64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731-DEBD-4B38-ADAA-5267F92AAF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D78AD7-969D-46CA-91B6-AED3F503B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84C518-6A1B-421D-8302-4F6CD9AB86C0}"/>
              </a:ext>
            </a:extLst>
          </p:cNvPr>
          <p:cNvSpPr>
            <a:spLocks noGrp="1"/>
          </p:cNvSpPr>
          <p:nvPr>
            <p:ph type="dt" sz="half" idx="10"/>
          </p:nvPr>
        </p:nvSpPr>
        <p:spPr/>
        <p:txBody>
          <a:bodyPr/>
          <a:lstStyle/>
          <a:p>
            <a:fld id="{363457D8-CAF4-40D3-B2C8-3179E649C609}" type="datetimeFigureOut">
              <a:rPr lang="en-US" smtClean="0"/>
              <a:t>2/23/2020</a:t>
            </a:fld>
            <a:endParaRPr lang="en-US"/>
          </a:p>
        </p:txBody>
      </p:sp>
      <p:sp>
        <p:nvSpPr>
          <p:cNvPr id="5" name="Footer Placeholder 4">
            <a:extLst>
              <a:ext uri="{FF2B5EF4-FFF2-40B4-BE49-F238E27FC236}">
                <a16:creationId xmlns:a16="http://schemas.microsoft.com/office/drawing/2014/main" id="{BE48FC52-818C-4037-8D32-E55ECDAB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CC6F-B8FC-4E91-8748-5B2B5011EED9}"/>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45815033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EC030-9408-4C07-8060-1D8EC28A4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4603A-34DE-40BA-B864-555AC2FADF0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F14758-6724-4CD6-93AD-E1485D442BBB}"/>
              </a:ext>
            </a:extLst>
          </p:cNvPr>
          <p:cNvSpPr>
            <a:spLocks noGrp="1"/>
          </p:cNvSpPr>
          <p:nvPr>
            <p:ph type="dt" sz="half" idx="10"/>
          </p:nvPr>
        </p:nvSpPr>
        <p:spPr/>
        <p:txBody>
          <a:bodyPr/>
          <a:lstStyle/>
          <a:p>
            <a:fld id="{363457D8-CAF4-40D3-B2C8-3179E649C609}" type="datetimeFigureOut">
              <a:rPr lang="en-US" smtClean="0"/>
              <a:t>2/23/2020</a:t>
            </a:fld>
            <a:endParaRPr lang="en-US"/>
          </a:p>
        </p:txBody>
      </p:sp>
      <p:sp>
        <p:nvSpPr>
          <p:cNvPr id="5" name="Footer Placeholder 4">
            <a:extLst>
              <a:ext uri="{FF2B5EF4-FFF2-40B4-BE49-F238E27FC236}">
                <a16:creationId xmlns:a16="http://schemas.microsoft.com/office/drawing/2014/main" id="{CED5F185-74DD-44DB-AE7E-5BC0B271DE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B3D6A3-FEF8-4574-8AD0-8C626BE30D9A}"/>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14261140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D689-01D9-44ED-B208-F4BCA6EBD7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BF5E21-3D60-4018-BB19-A53871F3CA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13B2313-DDF1-4B5F-82EB-766AB401EA43}"/>
              </a:ext>
            </a:extLst>
          </p:cNvPr>
          <p:cNvSpPr>
            <a:spLocks noGrp="1"/>
          </p:cNvSpPr>
          <p:nvPr>
            <p:ph type="dt" sz="half" idx="10"/>
          </p:nvPr>
        </p:nvSpPr>
        <p:spPr/>
        <p:txBody>
          <a:bodyPr/>
          <a:lstStyle/>
          <a:p>
            <a:fld id="{363457D8-CAF4-40D3-B2C8-3179E649C609}" type="datetimeFigureOut">
              <a:rPr lang="en-US" smtClean="0"/>
              <a:t>2/23/2020</a:t>
            </a:fld>
            <a:endParaRPr lang="en-US"/>
          </a:p>
        </p:txBody>
      </p:sp>
      <p:sp>
        <p:nvSpPr>
          <p:cNvPr id="5" name="Footer Placeholder 4">
            <a:extLst>
              <a:ext uri="{FF2B5EF4-FFF2-40B4-BE49-F238E27FC236}">
                <a16:creationId xmlns:a16="http://schemas.microsoft.com/office/drawing/2014/main" id="{FC30AFB1-88BE-49E9-9F31-7D306AB93A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CB637-8AFD-4DB0-B19C-751009C46569}"/>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557418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FF9FF-1F9B-4C64-8043-6F820062BC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288C1-5737-426C-8052-23C8F176BCB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D9DCFE-F865-4F25-83BC-91045C5EF49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B35595-0D43-4CD5-8620-7FC1931FA0E3}"/>
              </a:ext>
            </a:extLst>
          </p:cNvPr>
          <p:cNvSpPr>
            <a:spLocks noGrp="1"/>
          </p:cNvSpPr>
          <p:nvPr>
            <p:ph type="dt" sz="half" idx="10"/>
          </p:nvPr>
        </p:nvSpPr>
        <p:spPr/>
        <p:txBody>
          <a:bodyPr/>
          <a:lstStyle/>
          <a:p>
            <a:fld id="{363457D8-CAF4-40D3-B2C8-3179E649C609}" type="datetimeFigureOut">
              <a:rPr lang="en-US" smtClean="0"/>
              <a:t>2/23/2020</a:t>
            </a:fld>
            <a:endParaRPr lang="en-US"/>
          </a:p>
        </p:txBody>
      </p:sp>
      <p:sp>
        <p:nvSpPr>
          <p:cNvPr id="6" name="Footer Placeholder 5">
            <a:extLst>
              <a:ext uri="{FF2B5EF4-FFF2-40B4-BE49-F238E27FC236}">
                <a16:creationId xmlns:a16="http://schemas.microsoft.com/office/drawing/2014/main" id="{AF196461-12FB-4792-83C7-B025954A9A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2AB9F0-D311-4E8C-8B57-F88FAEABECAD}"/>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7428621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E99B9-7C02-498A-BA48-EBAD913106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1C0F12-039A-4520-818C-0F076661FA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FCA6BD1-A6A4-4CB5-ABDB-772D92DFB5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C62175-BA0A-419D-8E9C-B31A6B5777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688E919-F90C-4E0D-8AEF-41C7256D72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F6084A-E688-4776-B77A-72050FD205B6}"/>
              </a:ext>
            </a:extLst>
          </p:cNvPr>
          <p:cNvSpPr>
            <a:spLocks noGrp="1"/>
          </p:cNvSpPr>
          <p:nvPr>
            <p:ph type="dt" sz="half" idx="10"/>
          </p:nvPr>
        </p:nvSpPr>
        <p:spPr/>
        <p:txBody>
          <a:bodyPr/>
          <a:lstStyle/>
          <a:p>
            <a:fld id="{363457D8-CAF4-40D3-B2C8-3179E649C609}" type="datetimeFigureOut">
              <a:rPr lang="en-US" smtClean="0"/>
              <a:t>2/23/2020</a:t>
            </a:fld>
            <a:endParaRPr lang="en-US"/>
          </a:p>
        </p:txBody>
      </p:sp>
      <p:sp>
        <p:nvSpPr>
          <p:cNvPr id="8" name="Footer Placeholder 7">
            <a:extLst>
              <a:ext uri="{FF2B5EF4-FFF2-40B4-BE49-F238E27FC236}">
                <a16:creationId xmlns:a16="http://schemas.microsoft.com/office/drawing/2014/main" id="{B802C54F-13EB-4B41-A6E2-2789E57C3F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4331C4-5410-4466-94BA-1D0C0E5840BB}"/>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78066201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2C84F-0123-4B5D-9CE4-A5DC90F072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FD1DC8-0F72-43C4-965D-788514EF11BE}"/>
              </a:ext>
            </a:extLst>
          </p:cNvPr>
          <p:cNvSpPr>
            <a:spLocks noGrp="1"/>
          </p:cNvSpPr>
          <p:nvPr>
            <p:ph type="dt" sz="half" idx="10"/>
          </p:nvPr>
        </p:nvSpPr>
        <p:spPr/>
        <p:txBody>
          <a:bodyPr/>
          <a:lstStyle/>
          <a:p>
            <a:fld id="{363457D8-CAF4-40D3-B2C8-3179E649C609}" type="datetimeFigureOut">
              <a:rPr lang="en-US" smtClean="0"/>
              <a:t>2/23/2020</a:t>
            </a:fld>
            <a:endParaRPr lang="en-US"/>
          </a:p>
        </p:txBody>
      </p:sp>
      <p:sp>
        <p:nvSpPr>
          <p:cNvPr id="4" name="Footer Placeholder 3">
            <a:extLst>
              <a:ext uri="{FF2B5EF4-FFF2-40B4-BE49-F238E27FC236}">
                <a16:creationId xmlns:a16="http://schemas.microsoft.com/office/drawing/2014/main" id="{81D573BA-0788-439E-B3A1-9287B14E15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444D0-9577-40C3-9362-47EA95DCE227}"/>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08266133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817EB9-A960-4191-874C-E34C6E61E5EA}"/>
              </a:ext>
            </a:extLst>
          </p:cNvPr>
          <p:cNvSpPr>
            <a:spLocks noGrp="1"/>
          </p:cNvSpPr>
          <p:nvPr>
            <p:ph type="dt" sz="half" idx="10"/>
          </p:nvPr>
        </p:nvSpPr>
        <p:spPr/>
        <p:txBody>
          <a:bodyPr/>
          <a:lstStyle/>
          <a:p>
            <a:fld id="{363457D8-CAF4-40D3-B2C8-3179E649C609}" type="datetimeFigureOut">
              <a:rPr lang="en-US" smtClean="0"/>
              <a:t>2/23/2020</a:t>
            </a:fld>
            <a:endParaRPr lang="en-US"/>
          </a:p>
        </p:txBody>
      </p:sp>
      <p:sp>
        <p:nvSpPr>
          <p:cNvPr id="3" name="Footer Placeholder 2">
            <a:extLst>
              <a:ext uri="{FF2B5EF4-FFF2-40B4-BE49-F238E27FC236}">
                <a16:creationId xmlns:a16="http://schemas.microsoft.com/office/drawing/2014/main" id="{8A5FFF78-40DA-40E8-AB2F-31A748CF9C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0E3C1D-5442-4029-B174-CE54A761DD97}"/>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152941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7839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CD8D-C552-45B7-99EC-3A4D4C89F3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E325FD-27ED-49CE-AF14-B3208B77C5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BE1CBF-A39F-45C6-BC0F-3A6F3CC078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C377D6-62BB-40B1-9689-41B7D71603C6}"/>
              </a:ext>
            </a:extLst>
          </p:cNvPr>
          <p:cNvSpPr>
            <a:spLocks noGrp="1"/>
          </p:cNvSpPr>
          <p:nvPr>
            <p:ph type="dt" sz="half" idx="10"/>
          </p:nvPr>
        </p:nvSpPr>
        <p:spPr/>
        <p:txBody>
          <a:bodyPr/>
          <a:lstStyle/>
          <a:p>
            <a:fld id="{363457D8-CAF4-40D3-B2C8-3179E649C609}" type="datetimeFigureOut">
              <a:rPr lang="en-US" smtClean="0"/>
              <a:t>2/23/2020</a:t>
            </a:fld>
            <a:endParaRPr lang="en-US"/>
          </a:p>
        </p:txBody>
      </p:sp>
      <p:sp>
        <p:nvSpPr>
          <p:cNvPr id="6" name="Footer Placeholder 5">
            <a:extLst>
              <a:ext uri="{FF2B5EF4-FFF2-40B4-BE49-F238E27FC236}">
                <a16:creationId xmlns:a16="http://schemas.microsoft.com/office/drawing/2014/main" id="{52ED17B2-6277-4D74-9972-A3FB1AF419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5182DD-741E-4B49-9FA2-93BCED479397}"/>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106110598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596EF-A35D-44D3-94C9-788549689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0B0075-E10C-439C-927E-B045203F3A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95936B-4487-4538-92A6-4A061C7D0D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85A8F5-0E73-4AA7-9D6F-1B2419C0BDAE}"/>
              </a:ext>
            </a:extLst>
          </p:cNvPr>
          <p:cNvSpPr>
            <a:spLocks noGrp="1"/>
          </p:cNvSpPr>
          <p:nvPr>
            <p:ph type="dt" sz="half" idx="10"/>
          </p:nvPr>
        </p:nvSpPr>
        <p:spPr/>
        <p:txBody>
          <a:bodyPr/>
          <a:lstStyle/>
          <a:p>
            <a:fld id="{363457D8-CAF4-40D3-B2C8-3179E649C609}" type="datetimeFigureOut">
              <a:rPr lang="en-US" smtClean="0"/>
              <a:t>2/23/2020</a:t>
            </a:fld>
            <a:endParaRPr lang="en-US"/>
          </a:p>
        </p:txBody>
      </p:sp>
      <p:sp>
        <p:nvSpPr>
          <p:cNvPr id="6" name="Footer Placeholder 5">
            <a:extLst>
              <a:ext uri="{FF2B5EF4-FFF2-40B4-BE49-F238E27FC236}">
                <a16:creationId xmlns:a16="http://schemas.microsoft.com/office/drawing/2014/main" id="{62E4AF7A-EF27-40CA-8A98-DE3E702660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E9E9CD-3087-4525-AC7E-863E483CBF24}"/>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27651877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4C34E-A055-4346-A73D-B51C9559E5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163969-377F-47A9-9582-65EC37597C6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79EFFB-DA3C-4944-BDA3-1BDD613137F5}"/>
              </a:ext>
            </a:extLst>
          </p:cNvPr>
          <p:cNvSpPr>
            <a:spLocks noGrp="1"/>
          </p:cNvSpPr>
          <p:nvPr>
            <p:ph type="dt" sz="half" idx="10"/>
          </p:nvPr>
        </p:nvSpPr>
        <p:spPr/>
        <p:txBody>
          <a:bodyPr/>
          <a:lstStyle/>
          <a:p>
            <a:fld id="{363457D8-CAF4-40D3-B2C8-3179E649C609}" type="datetimeFigureOut">
              <a:rPr lang="en-US" smtClean="0"/>
              <a:t>2/23/2020</a:t>
            </a:fld>
            <a:endParaRPr lang="en-US"/>
          </a:p>
        </p:txBody>
      </p:sp>
      <p:sp>
        <p:nvSpPr>
          <p:cNvPr id="5" name="Footer Placeholder 4">
            <a:extLst>
              <a:ext uri="{FF2B5EF4-FFF2-40B4-BE49-F238E27FC236}">
                <a16:creationId xmlns:a16="http://schemas.microsoft.com/office/drawing/2014/main" id="{106A3F4C-C6BE-470D-81D9-11E61F5DCD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E11F6-79C0-4F62-AC4E-D043919E394F}"/>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409830091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BF8984-91AB-45A9-8AFC-0E2F23F5E8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B767E7-540D-4C90-98C1-772723B1296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642982-9C25-4443-AB22-0000481E3F91}"/>
              </a:ext>
            </a:extLst>
          </p:cNvPr>
          <p:cNvSpPr>
            <a:spLocks noGrp="1"/>
          </p:cNvSpPr>
          <p:nvPr>
            <p:ph type="dt" sz="half" idx="10"/>
          </p:nvPr>
        </p:nvSpPr>
        <p:spPr/>
        <p:txBody>
          <a:bodyPr/>
          <a:lstStyle/>
          <a:p>
            <a:fld id="{363457D8-CAF4-40D3-B2C8-3179E649C609}" type="datetimeFigureOut">
              <a:rPr lang="en-US" smtClean="0"/>
              <a:t>2/23/2020</a:t>
            </a:fld>
            <a:endParaRPr lang="en-US"/>
          </a:p>
        </p:txBody>
      </p:sp>
      <p:sp>
        <p:nvSpPr>
          <p:cNvPr id="5" name="Footer Placeholder 4">
            <a:extLst>
              <a:ext uri="{FF2B5EF4-FFF2-40B4-BE49-F238E27FC236}">
                <a16:creationId xmlns:a16="http://schemas.microsoft.com/office/drawing/2014/main" id="{375AEDB6-679C-4116-AFB6-24477A683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D48D39-9F88-449E-8694-512B5C5A9043}"/>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6160041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317634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1_Slide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gradFill>
                  <a:gsLst>
                    <a:gs pos="0">
                      <a:schemeClr val="tx1"/>
                    </a:gs>
                    <a:gs pos="100000">
                      <a:schemeClr val="tx1"/>
                    </a:gs>
                  </a:gsLst>
                  <a:lin ang="5400000" scaled="1"/>
                </a:gra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5" y="620429"/>
            <a:ext cx="11306469" cy="749772"/>
          </a:xfrm>
        </p:spPr>
        <p:txBody>
          <a:bodyPr tIns="0"/>
          <a:lstStyle>
            <a:lvl1pPr>
              <a:lnSpc>
                <a:spcPts val="3136"/>
              </a:lnSpc>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00273328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3213" y="5799727"/>
            <a:ext cx="2193276" cy="806897"/>
          </a:xfrm>
          <a:prstGeom prst="rect">
            <a:avLst/>
          </a:prstGeom>
        </p:spPr>
      </p:pic>
    </p:spTree>
    <p:extLst>
      <p:ext uri="{BB962C8B-B14F-4D97-AF65-F5344CB8AC3E}">
        <p14:creationId xmlns:p14="http://schemas.microsoft.com/office/powerpoint/2010/main" val="1180688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sz="4312"/>
            </a:lvl1pPr>
          </a:lstStyle>
          <a:p>
            <a:r>
              <a:rPr lang="en-US"/>
              <a:t>Click to edit Master title style</a:t>
            </a:r>
          </a:p>
        </p:txBody>
      </p:sp>
    </p:spTree>
    <p:extLst>
      <p:ext uri="{BB962C8B-B14F-4D97-AF65-F5344CB8AC3E}">
        <p14:creationId xmlns:p14="http://schemas.microsoft.com/office/powerpoint/2010/main" val="354325390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09190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4124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0785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193636345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Smith - 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52"/>
            <a:ext cx="4795873" cy="1267431"/>
          </a:xfrm>
        </p:spPr>
        <p:txBody>
          <a:bodyPr wrap="square" anchor="t">
            <a:spAutoFit/>
          </a:bodyPr>
          <a:lstStyle>
            <a:lvl1pPr>
              <a:lnSpc>
                <a:spcPct val="100000"/>
              </a:lnSpc>
              <a:defRPr sz="3525" spc="-49" baseline="0">
                <a:gradFill>
                  <a:gsLst>
                    <a:gs pos="1250">
                      <a:schemeClr val="tx1"/>
                    </a:gs>
                    <a:gs pos="100000">
                      <a:schemeClr val="tx1"/>
                    </a:gs>
                  </a:gsLst>
                  <a:lin ang="5400000" scaled="0"/>
                </a:gradFill>
              </a:defRPr>
            </a:lvl1pPr>
          </a:lstStyle>
          <a:p>
            <a:r>
              <a:rPr lang="en-US"/>
              <a:t>Brad Smith square photo layout</a:t>
            </a:r>
          </a:p>
        </p:txBody>
      </p:sp>
    </p:spTree>
    <p:extLst>
      <p:ext uri="{BB962C8B-B14F-4D97-AF65-F5344CB8AC3E}">
        <p14:creationId xmlns:p14="http://schemas.microsoft.com/office/powerpoint/2010/main" val="1142615589"/>
      </p:ext>
    </p:extLst>
  </p:cSld>
  <p:clrMapOvr>
    <a:masterClrMapping/>
  </p:clrMapOvr>
  <p:transition>
    <p:fade/>
  </p:transition>
  <p:extLst>
    <p:ext uri="{DCECCB84-F9BA-43D5-87BE-67443E8EF086}">
      <p15:sldGuideLst xmlns:p15="http://schemas.microsoft.com/office/powerpoint/2012/main">
        <p15:guide id="1" pos="3495">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779235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Title only no breadcrumb">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39709888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cSld name="Content_3">
    <p:spTree>
      <p:nvGrpSpPr>
        <p:cNvPr id="1" name=""/>
        <p:cNvGrpSpPr/>
        <p:nvPr/>
      </p:nvGrpSpPr>
      <p:grpSpPr>
        <a:xfrm>
          <a:off x="0" y="0"/>
          <a:ext cx="0" cy="0"/>
          <a:chOff x="0" y="0"/>
          <a:chExt cx="0" cy="0"/>
        </a:xfrm>
      </p:grpSpPr>
      <p:sp>
        <p:nvSpPr>
          <p:cNvPr id="6" name="Picture Placeholder 13"/>
          <p:cNvSpPr>
            <a:spLocks noGrp="1"/>
          </p:cNvSpPr>
          <p:nvPr>
            <p:ph type="pic" sz="quarter" idx="10"/>
          </p:nvPr>
        </p:nvSpPr>
        <p:spPr>
          <a:xfrm>
            <a:off x="7849182" y="-14513"/>
            <a:ext cx="4342816" cy="6872515"/>
          </a:xfrm>
        </p:spPr>
        <p:txBody>
          <a:bodyPr>
            <a:noAutofit/>
          </a:bodyPr>
          <a:lstStyle/>
          <a:p>
            <a:r>
              <a:rPr lang="en-US"/>
              <a:t>Click icon to add picture</a:t>
            </a:r>
          </a:p>
        </p:txBody>
      </p:sp>
      <p:sp>
        <p:nvSpPr>
          <p:cNvPr id="10" name="Text Placeholder 9"/>
          <p:cNvSpPr>
            <a:spLocks noGrp="1"/>
          </p:cNvSpPr>
          <p:nvPr>
            <p:ph type="body" sz="quarter" idx="11" hasCustomPrompt="1"/>
          </p:nvPr>
        </p:nvSpPr>
        <p:spPr>
          <a:xfrm>
            <a:off x="412113" y="2142539"/>
            <a:ext cx="6499080" cy="4034484"/>
          </a:xfrm>
        </p:spPr>
        <p:txBody>
          <a:bodyPr lIns="274320">
            <a:noAutofit/>
          </a:bodyPr>
          <a:lstStyle>
            <a:lvl1pPr marL="0" indent="0">
              <a:lnSpc>
                <a:spcPct val="100000"/>
              </a:lnSpc>
              <a:spcBef>
                <a:spcPts val="1961"/>
              </a:spcBef>
              <a:buFont typeface="Arial" charset="0"/>
              <a:buNone/>
              <a:defRPr b="0" i="0" baseline="0">
                <a:latin typeface="Segoe UI Semibold" charset="0"/>
                <a:ea typeface="Segoe UI Semibold" charset="0"/>
                <a:cs typeface="Segoe UI Semibold" charset="0"/>
              </a:defRPr>
            </a:lvl1pPr>
            <a:lvl2pPr marL="0" indent="0">
              <a:lnSpc>
                <a:spcPct val="100000"/>
              </a:lnSpc>
              <a:spcAft>
                <a:spcPts val="0"/>
              </a:spcAft>
              <a:buNone/>
              <a:defRPr sz="1567" baseline="0"/>
            </a:lvl2pPr>
          </a:lstStyle>
          <a:p>
            <a:pPr lvl="0"/>
            <a:r>
              <a:rPr lang="en-US"/>
              <a:t>Click to edit sub head text styles</a:t>
            </a:r>
          </a:p>
          <a:p>
            <a:pPr lvl="1"/>
            <a:r>
              <a:rPr lang="en-US"/>
              <a:t>Click to edit text styles</a:t>
            </a:r>
          </a:p>
          <a:p>
            <a:pPr lvl="0"/>
            <a:r>
              <a:rPr lang="en-US"/>
              <a:t>Click to edit sub head text styles</a:t>
            </a:r>
          </a:p>
          <a:p>
            <a:pPr lvl="1"/>
            <a:r>
              <a:rPr lang="en-US"/>
              <a:t>Click to edit text styles</a:t>
            </a:r>
          </a:p>
          <a:p>
            <a:pPr lvl="0"/>
            <a:r>
              <a:rPr lang="en-US"/>
              <a:t>Click to edit sub head text styles</a:t>
            </a:r>
          </a:p>
          <a:p>
            <a:pPr lvl="1"/>
            <a:r>
              <a:rPr lang="en-US"/>
              <a:t>Click to edit text styles</a:t>
            </a:r>
          </a:p>
          <a:p>
            <a:pPr lvl="1"/>
            <a:endParaRPr lang="en-US"/>
          </a:p>
        </p:txBody>
      </p:sp>
      <p:sp>
        <p:nvSpPr>
          <p:cNvPr id="3" name="Title 1"/>
          <p:cNvSpPr>
            <a:spLocks noGrp="1"/>
          </p:cNvSpPr>
          <p:nvPr>
            <p:ph type="title"/>
          </p:nvPr>
        </p:nvSpPr>
        <p:spPr>
          <a:xfrm>
            <a:off x="412113" y="449724"/>
            <a:ext cx="7437069" cy="932414"/>
          </a:xfrm>
        </p:spPr>
        <p:txBody>
          <a:bodyPr lIns="274320" tIns="182880" rIns="45720" bIns="45720"/>
          <a:lstStyle>
            <a:lvl1pPr marL="0" algn="l" defTabSz="895702" rtl="0" eaLnBrk="1" latinLnBrk="0" hangingPunct="1">
              <a:spcBef>
                <a:spcPct val="0"/>
              </a:spcBef>
              <a:buNone/>
              <a:defRPr lang="en-US" sz="3527" b="0" i="0" u="none" kern="1200" spc="-147" baseline="0" dirty="0">
                <a:solidFill>
                  <a:schemeClr val="accent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55358457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1_Title_Subtitle">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80"/>
            <a:ext cx="11655840" cy="806897"/>
          </a:xfrm>
        </p:spPr>
        <p:txBody>
          <a:bodyPr/>
          <a:lstStyle>
            <a:lvl1pPr marL="0" algn="l" defTabSz="895702" rtl="0" eaLnBrk="1" latinLnBrk="0" hangingPunct="1">
              <a:spcBef>
                <a:spcPct val="0"/>
              </a:spcBef>
              <a:buNone/>
              <a:defRPr lang="en-US" sz="3918"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Text Placeholder 5"/>
          <p:cNvSpPr>
            <a:spLocks noGrp="1"/>
          </p:cNvSpPr>
          <p:nvPr>
            <p:ph type="body" sz="quarter" idx="10" hasCustomPrompt="1"/>
          </p:nvPr>
        </p:nvSpPr>
        <p:spPr>
          <a:xfrm>
            <a:off x="269241" y="1189179"/>
            <a:ext cx="11653523" cy="1270448"/>
          </a:xfrm>
        </p:spPr>
        <p:txBody>
          <a:bodyPr>
            <a:noAutofit/>
          </a:bodyPr>
          <a:lstStyle>
            <a:lvl1pPr marL="281569" indent="-281569">
              <a:spcAft>
                <a:spcPts val="588"/>
              </a:spcAft>
              <a:buFont typeface="Arial" panose="020B0604020202020204" pitchFamily="34" charset="0"/>
              <a:buChar char="•"/>
              <a:defRPr sz="1961">
                <a:gradFill>
                  <a:gsLst>
                    <a:gs pos="1250">
                      <a:schemeClr val="tx2"/>
                    </a:gs>
                    <a:gs pos="99000">
                      <a:schemeClr val="tx2"/>
                    </a:gs>
                  </a:gsLst>
                  <a:lin ang="5400000" scaled="0"/>
                </a:gradFill>
                <a:latin typeface="+mn-lt"/>
              </a:defRPr>
            </a:lvl1pPr>
            <a:lvl2pPr marL="168008" indent="-168008">
              <a:buFont typeface="Arial" panose="020B0604020202020204" pitchFamily="34" charset="0"/>
              <a:buChar char="•"/>
              <a:defRPr sz="1174">
                <a:latin typeface="+mn-lt"/>
              </a:defRPr>
            </a:lvl2pPr>
            <a:lvl3pPr marL="392019" indent="-168008">
              <a:buFont typeface="Arial" panose="020B0604020202020204" pitchFamily="34" charset="0"/>
              <a:buChar char="•"/>
              <a:defRPr sz="1567">
                <a:latin typeface="+mn-lt"/>
              </a:defRPr>
            </a:lvl3pPr>
            <a:lvl4pPr marL="616029" indent="-168008">
              <a:buFont typeface="Arial" panose="020B0604020202020204" pitchFamily="34" charset="0"/>
              <a:buChar char="•"/>
              <a:defRPr sz="1370">
                <a:latin typeface="+mn-lt"/>
              </a:defRPr>
            </a:lvl4pPr>
            <a:lvl5pPr marL="840039" indent="-168008">
              <a:buFont typeface="Arial" panose="020B0604020202020204" pitchFamily="34" charset="0"/>
              <a:buChar char="•"/>
              <a:defRPr sz="1370">
                <a:latin typeface="+mn-lt"/>
              </a:defRPr>
            </a:lvl5pPr>
          </a:lstStyle>
          <a:p>
            <a:pPr lvl="0"/>
            <a:r>
              <a:rPr lang="en-US"/>
              <a:t>Edit Master text styles</a:t>
            </a:r>
          </a:p>
          <a:p>
            <a:pPr lvl="2"/>
            <a:r>
              <a:rPr lang="en-US"/>
              <a:t>Second level</a:t>
            </a:r>
          </a:p>
          <a:p>
            <a:pPr lvl="3"/>
            <a:r>
              <a:rPr lang="en-US"/>
              <a:t>Third level</a:t>
            </a:r>
          </a:p>
          <a:p>
            <a:pPr lvl="4"/>
            <a:r>
              <a:rPr lang="en-US"/>
              <a:t>Fourth level</a:t>
            </a:r>
          </a:p>
        </p:txBody>
      </p:sp>
    </p:spTree>
    <p:extLst>
      <p:ext uri="{BB962C8B-B14F-4D97-AF65-F5344CB8AC3E}">
        <p14:creationId xmlns:p14="http://schemas.microsoft.com/office/powerpoint/2010/main" val="2607340046"/>
      </p:ext>
    </p:extLst>
  </p:cSld>
  <p:clrMapOvr>
    <a:masterClrMapping/>
  </p:clrMapOvr>
  <p:transition>
    <p:fade/>
  </p:transition>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8"/>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56336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86601-4C9D-440B-9FA9-C9983932E94A}"/>
              </a:ext>
            </a:extLst>
          </p:cNvPr>
          <p:cNvSpPr>
            <a:spLocks noGrp="1"/>
          </p:cNvSpPr>
          <p:nvPr>
            <p:ph type="ctrTitle"/>
          </p:nvPr>
        </p:nvSpPr>
        <p:spPr>
          <a:xfrm>
            <a:off x="1524001" y="2586659"/>
            <a:ext cx="9144000" cy="923304"/>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DE3FFCDD-A762-499E-AE4E-7E5491ECF0E2}"/>
              </a:ext>
            </a:extLst>
          </p:cNvPr>
          <p:cNvSpPr>
            <a:spLocks noGrp="1"/>
          </p:cNvSpPr>
          <p:nvPr>
            <p:ph type="subTitle" idx="1"/>
          </p:nvPr>
        </p:nvSpPr>
        <p:spPr>
          <a:xfrm>
            <a:off x="1524001" y="3602040"/>
            <a:ext cx="9144000" cy="513510"/>
          </a:xfrm>
        </p:spPr>
        <p:txBody>
          <a:bodyPr/>
          <a:lstStyle>
            <a:lvl1pPr marL="0" indent="0" algn="ctr">
              <a:buNone/>
              <a:defRPr sz="2400"/>
            </a:lvl1pPr>
            <a:lvl2pPr marL="457091" indent="0" algn="ctr">
              <a:buNone/>
              <a:defRPr sz="2000"/>
            </a:lvl2pPr>
            <a:lvl3pPr marL="914183" indent="0" algn="ctr">
              <a:buNone/>
              <a:defRPr sz="1800"/>
            </a:lvl3pPr>
            <a:lvl4pPr marL="1371273" indent="0" algn="ctr">
              <a:buNone/>
              <a:defRPr sz="1600"/>
            </a:lvl4pPr>
            <a:lvl5pPr marL="1828363" indent="0" algn="ctr">
              <a:buNone/>
              <a:defRPr sz="1600"/>
            </a:lvl5pPr>
            <a:lvl6pPr marL="2285455" indent="0" algn="ctr">
              <a:buNone/>
              <a:defRPr sz="1600"/>
            </a:lvl6pPr>
            <a:lvl7pPr marL="2742546" indent="0" algn="ctr">
              <a:buNone/>
              <a:defRPr sz="1600"/>
            </a:lvl7pPr>
            <a:lvl8pPr marL="3199637" indent="0" algn="ctr">
              <a:buNone/>
              <a:defRPr sz="1600"/>
            </a:lvl8pPr>
            <a:lvl9pPr marL="365672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DD8E3B-8F27-46C6-AD7C-5F4CA94410D4}"/>
              </a:ext>
            </a:extLst>
          </p:cNvPr>
          <p:cNvSpPr>
            <a:spLocks noGrp="1"/>
          </p:cNvSpPr>
          <p:nvPr>
            <p:ph type="dt" sz="half" idx="10"/>
          </p:nvPr>
        </p:nvSpPr>
        <p:spPr>
          <a:xfrm>
            <a:off x="609601" y="6377942"/>
            <a:ext cx="2804160" cy="276999"/>
          </a:xfrm>
        </p:spPr>
        <p:txBody>
          <a:bodyPr/>
          <a:lstStyle/>
          <a:p>
            <a:fld id="{F6586E5A-D78E-4250-924E-9CF00D391AB7}" type="datetimeFigureOut">
              <a:rPr lang="en-US" smtClean="0"/>
              <a:t>2/23/2020</a:t>
            </a:fld>
            <a:endParaRPr lang="en-US"/>
          </a:p>
        </p:txBody>
      </p:sp>
      <p:sp>
        <p:nvSpPr>
          <p:cNvPr id="5" name="Footer Placeholder 4">
            <a:extLst>
              <a:ext uri="{FF2B5EF4-FFF2-40B4-BE49-F238E27FC236}">
                <a16:creationId xmlns:a16="http://schemas.microsoft.com/office/drawing/2014/main" id="{2465F658-F11B-40A2-8842-2F21B5EA8763}"/>
              </a:ext>
            </a:extLst>
          </p:cNvPr>
          <p:cNvSpPr>
            <a:spLocks noGrp="1"/>
          </p:cNvSpPr>
          <p:nvPr>
            <p:ph type="ftr" sz="quarter" idx="11"/>
          </p:nvPr>
        </p:nvSpPr>
        <p:spPr>
          <a:xfrm>
            <a:off x="4145280" y="6377942"/>
            <a:ext cx="3901440" cy="276999"/>
          </a:xfrm>
        </p:spPr>
        <p:txBody>
          <a:bodyPr/>
          <a:lstStyle/>
          <a:p>
            <a:endParaRPr lang="en-US"/>
          </a:p>
        </p:txBody>
      </p:sp>
      <p:sp>
        <p:nvSpPr>
          <p:cNvPr id="6" name="Slide Number Placeholder 5">
            <a:extLst>
              <a:ext uri="{FF2B5EF4-FFF2-40B4-BE49-F238E27FC236}">
                <a16:creationId xmlns:a16="http://schemas.microsoft.com/office/drawing/2014/main" id="{222D5633-800E-4ECB-9D2E-87B3A6ACE4DF}"/>
              </a:ext>
            </a:extLst>
          </p:cNvPr>
          <p:cNvSpPr>
            <a:spLocks noGrp="1"/>
          </p:cNvSpPr>
          <p:nvPr>
            <p:ph type="sldNum" sz="quarter" idx="12"/>
          </p:nvPr>
        </p:nvSpPr>
        <p:spPr>
          <a:xfrm>
            <a:off x="8778241" y="6377942"/>
            <a:ext cx="2804160" cy="276999"/>
          </a:xfrm>
        </p:spPr>
        <p:txBody>
          <a:bodyPr/>
          <a:lstStyle/>
          <a:p>
            <a:fld id="{8DB123EE-2F98-4189-8764-89B3BD27CA92}" type="slidenum">
              <a:rPr lang="en-US" smtClean="0"/>
              <a:t>‹#›</a:t>
            </a:fld>
            <a:endParaRPr lang="en-US"/>
          </a:p>
        </p:txBody>
      </p:sp>
    </p:spTree>
    <p:extLst>
      <p:ext uri="{BB962C8B-B14F-4D97-AF65-F5344CB8AC3E}">
        <p14:creationId xmlns:p14="http://schemas.microsoft.com/office/powerpoint/2010/main" val="43650008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2051904"/>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3067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0519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1887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53899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900702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321502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008591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4091247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2">
            <a:extLst>
              <a:ext uri="{FF2B5EF4-FFF2-40B4-BE49-F238E27FC236}">
                <a16:creationId xmlns:a16="http://schemas.microsoft.com/office/drawing/2014/main" id="{66F1124D-F992-46BE-8A1E-3C24527D3788}"/>
              </a:ext>
            </a:extLst>
          </p:cNvPr>
          <p:cNvPicPr>
            <a:picLocks noChangeAspect="1"/>
          </p:cNvPicPr>
          <p:nvPr userDrawn="1"/>
        </p:nvPicPr>
        <p:blipFill>
          <a:blip r:embed="rId2"/>
          <a:stretch>
            <a:fillRect/>
          </a:stretch>
        </p:blipFill>
        <p:spPr>
          <a:xfrm>
            <a:off x="3291260" y="0"/>
            <a:ext cx="8900740" cy="5008231"/>
          </a:xfrm>
          <a:prstGeom prst="rect">
            <a:avLst/>
          </a:prstGeom>
        </p:spPr>
      </p:pic>
      <p:grpSp>
        <p:nvGrpSpPr>
          <p:cNvPr id="8" name="Group 7">
            <a:extLst>
              <a:ext uri="{FF2B5EF4-FFF2-40B4-BE49-F238E27FC236}">
                <a16:creationId xmlns:a16="http://schemas.microsoft.com/office/drawing/2014/main" id="{4B18DB71-FED6-4894-BAB4-B599626EC52D}"/>
              </a:ext>
            </a:extLst>
          </p:cNvPr>
          <p:cNvGrpSpPr/>
          <p:nvPr userDrawn="1"/>
        </p:nvGrpSpPr>
        <p:grpSpPr>
          <a:xfrm>
            <a:off x="4247210" y="990191"/>
            <a:ext cx="8543879" cy="4877618"/>
            <a:chOff x="3256668" y="185626"/>
            <a:chExt cx="8715202" cy="4974719"/>
          </a:xfrm>
          <a:blipFill>
            <a:blip r:embed="rId3"/>
            <a:stretch>
              <a:fillRect/>
            </a:stretch>
          </a:blipFill>
        </p:grpSpPr>
        <p:sp>
          <p:nvSpPr>
            <p:cNvPr id="9" name="Rectangle: Rounded Corners 8">
              <a:extLst>
                <a:ext uri="{FF2B5EF4-FFF2-40B4-BE49-F238E27FC236}">
                  <a16:creationId xmlns:a16="http://schemas.microsoft.com/office/drawing/2014/main" id="{DDBB9478-772B-4595-B878-65B2EAEE0432}"/>
                </a:ext>
              </a:extLst>
            </p:cNvPr>
            <p:cNvSpPr/>
            <p:nvPr/>
          </p:nvSpPr>
          <p:spPr bwMode="auto">
            <a:xfrm rot="2640000">
              <a:off x="3256668" y="185626"/>
              <a:ext cx="3506760" cy="3520204"/>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77AD2A2-E572-4336-8CFD-10368350CDD0}"/>
                </a:ext>
              </a:extLst>
            </p:cNvPr>
            <p:cNvSpPr/>
            <p:nvPr/>
          </p:nvSpPr>
          <p:spPr bwMode="auto">
            <a:xfrm rot="2640000">
              <a:off x="6113237" y="833044"/>
              <a:ext cx="2970016" cy="2983042"/>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845CA5-A2B9-4AC4-8B18-F2B22E4E4360}"/>
                </a:ext>
              </a:extLst>
            </p:cNvPr>
            <p:cNvSpPr/>
            <p:nvPr/>
          </p:nvSpPr>
          <p:spPr bwMode="auto">
            <a:xfrm rot="2640000">
              <a:off x="5870940" y="2177303"/>
              <a:ext cx="2970016" cy="2983042"/>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0E63CB0-C0DF-4ED4-A07A-BA682F846470}"/>
                </a:ext>
              </a:extLst>
            </p:cNvPr>
            <p:cNvSpPr/>
            <p:nvPr/>
          </p:nvSpPr>
          <p:spPr bwMode="auto">
            <a:xfrm rot="2640000">
              <a:off x="9858360" y="2383092"/>
              <a:ext cx="2113510" cy="2114441"/>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45951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5365394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26439748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6A85E503-7D74-4D5C-8394-19F78427C8F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38201448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9F688C8-3B7E-4B4E-A0DF-C0F540D06E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80531909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278074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179.xml"/><Relationship Id="rId1" Type="http://schemas.openxmlformats.org/officeDocument/2006/relationships/slideLayout" Target="../slideLayouts/slideLayout17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5" Type="http://schemas.openxmlformats.org/officeDocument/2006/relationships/slideLayout" Target="../slideLayouts/slideLayout184.xml"/><Relationship Id="rId10" Type="http://schemas.openxmlformats.org/officeDocument/2006/relationships/image" Target="../media/image9.png"/><Relationship Id="rId4" Type="http://schemas.openxmlformats.org/officeDocument/2006/relationships/slideLayout" Target="../slideLayouts/slideLayout183.xml"/><Relationship Id="rId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29" Type="http://schemas.openxmlformats.org/officeDocument/2006/relationships/slideLayout" Target="../slideLayouts/slideLayout216.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31" Type="http://schemas.openxmlformats.org/officeDocument/2006/relationships/theme" Target="../theme/theme12.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 Id="rId30" Type="http://schemas.openxmlformats.org/officeDocument/2006/relationships/slideLayout" Target="../slideLayouts/slideLayout217.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20.xml"/><Relationship Id="rId2" Type="http://schemas.openxmlformats.org/officeDocument/2006/relationships/slideLayout" Target="../slideLayouts/slideLayout219.xml"/><Relationship Id="rId1" Type="http://schemas.openxmlformats.org/officeDocument/2006/relationships/slideLayout" Target="../slideLayouts/slideLayout218.xml"/><Relationship Id="rId6" Type="http://schemas.openxmlformats.org/officeDocument/2006/relationships/theme" Target="../theme/theme13.xml"/><Relationship Id="rId5" Type="http://schemas.openxmlformats.org/officeDocument/2006/relationships/slideLayout" Target="../slideLayouts/slideLayout222.xml"/><Relationship Id="rId4" Type="http://schemas.openxmlformats.org/officeDocument/2006/relationships/slideLayout" Target="../slideLayouts/slideLayout22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26" Type="http://schemas.openxmlformats.org/officeDocument/2006/relationships/slideLayout" Target="../slideLayouts/slideLayout248.xml"/><Relationship Id="rId3" Type="http://schemas.openxmlformats.org/officeDocument/2006/relationships/slideLayout" Target="../slideLayouts/slideLayout225.xml"/><Relationship Id="rId21" Type="http://schemas.openxmlformats.org/officeDocument/2006/relationships/slideLayout" Target="../slideLayouts/slideLayout243.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5" Type="http://schemas.openxmlformats.org/officeDocument/2006/relationships/slideLayout" Target="../slideLayouts/slideLayout247.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slideLayout" Target="../slideLayouts/slideLayout246.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 Id="rId27"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251.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theme" Target="../theme/theme15.xml"/><Relationship Id="rId5" Type="http://schemas.openxmlformats.org/officeDocument/2006/relationships/slideLayout" Target="../slideLayouts/slideLayout253.xml"/><Relationship Id="rId4" Type="http://schemas.openxmlformats.org/officeDocument/2006/relationships/slideLayout" Target="../slideLayouts/slideLayout2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2.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theme" Target="../theme/theme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2" Type="http://schemas.openxmlformats.org/officeDocument/2006/relationships/slideLayout" Target="../slideLayouts/slideLayout77.xml"/><Relationship Id="rId16" Type="http://schemas.openxmlformats.org/officeDocument/2006/relationships/image" Target="../media/image26.png"/><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theme" Target="../theme/theme5.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image" Target="../media/image9.png"/><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2" Type="http://schemas.openxmlformats.org/officeDocument/2006/relationships/slideLayout" Target="../slideLayouts/slideLayout120.xml"/><Relationship Id="rId16" Type="http://schemas.openxmlformats.org/officeDocument/2006/relationships/image" Target="../media/image29.png"/><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theme" Target="../theme/theme7.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8.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34" Type="http://schemas.openxmlformats.org/officeDocument/2006/relationships/slideLayout" Target="../slideLayouts/slideLayout177.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33" Type="http://schemas.openxmlformats.org/officeDocument/2006/relationships/slideLayout" Target="../slideLayouts/slideLayout176.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29" Type="http://schemas.openxmlformats.org/officeDocument/2006/relationships/slideLayout" Target="../slideLayouts/slideLayout172.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32" Type="http://schemas.openxmlformats.org/officeDocument/2006/relationships/slideLayout" Target="../slideLayouts/slideLayout175.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36" Type="http://schemas.openxmlformats.org/officeDocument/2006/relationships/image" Target="../media/image1.emf"/><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31" Type="http://schemas.openxmlformats.org/officeDocument/2006/relationships/slideLayout" Target="../slideLayouts/slideLayout174.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slideLayout" Target="../slideLayouts/slideLayout173.xml"/><Relationship Id="rId35" Type="http://schemas.openxmlformats.org/officeDocument/2006/relationships/theme" Target="../theme/theme9.xml"/><Relationship Id="rId8"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582748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929" r:id="rId23"/>
    <p:sldLayoutId id="2147483930"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E303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127125"/>
      </p:ext>
    </p:extLst>
  </p:cSld>
  <p:clrMap bg1="lt1" tx1="dk1" bg2="lt2" tx2="dk2" accent1="accent1" accent2="accent2" accent3="accent3" accent4="accent4" accent5="accent5" accent6="accent6" hlink="hlink" folHlink="folHlink"/>
  <p:sldLayoutIdLst>
    <p:sldLayoutId id="2147483852" r:id="rId1"/>
    <p:sldLayoutId id="2147483854" r:id="rId2"/>
  </p:sldLayoutIdLst>
  <p:hf sldNum="0" hdr="0" ftr="0"/>
  <p:txStyles>
    <p:titleStyle>
      <a:lvl1pPr algn="l" defTabSz="914400" rtl="0" eaLnBrk="1" latinLnBrk="0" hangingPunct="1">
        <a:lnSpc>
          <a:spcPct val="90000"/>
        </a:lnSpc>
        <a:spcBef>
          <a:spcPct val="0"/>
        </a:spcBef>
        <a:buNone/>
        <a:defRPr sz="4400" kern="1200">
          <a:solidFill>
            <a:schemeClr val="bg1"/>
          </a:solidFill>
          <a:latin typeface="Raleway" panose="020B00030301010600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Raleway" panose="020B00030301010600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Raleway" panose="020B00030301010600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Raleway" panose="020B00030301010600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aleway" panose="020B00030301010600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aleway" panose="020B00030301010600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10"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716440911"/>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D577B6C6-9BA5-441A-A196-A5365EA4BE21}"/>
              </a:ext>
            </a:extLst>
          </p:cNvPr>
          <p:cNvGrpSpPr/>
          <p:nvPr userDrawn="1"/>
        </p:nvGrpSpPr>
        <p:grpSpPr>
          <a:xfrm rot="5400000">
            <a:off x="10042168" y="2339070"/>
            <a:ext cx="5409049" cy="730911"/>
            <a:chOff x="3184538" y="0"/>
            <a:chExt cx="9389529" cy="1461567"/>
          </a:xfrm>
        </p:grpSpPr>
        <p:sp>
          <p:nvSpPr>
            <p:cNvPr id="15" name="Shape 4961">
              <a:extLst>
                <a:ext uri="{FF2B5EF4-FFF2-40B4-BE49-F238E27FC236}">
                  <a16:creationId xmlns:a16="http://schemas.microsoft.com/office/drawing/2014/main" id="{95D135AC-37A5-4A06-B3C9-193E182B0719}"/>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sp>
          <p:nvSpPr>
            <p:cNvPr id="16" name="Shape 34744">
              <a:extLst>
                <a:ext uri="{FF2B5EF4-FFF2-40B4-BE49-F238E27FC236}">
                  <a16:creationId xmlns:a16="http://schemas.microsoft.com/office/drawing/2014/main" id="{817999BF-53B2-444A-99F4-117F1796CAA7}"/>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17" name="Shape 34745">
              <a:extLst>
                <a:ext uri="{FF2B5EF4-FFF2-40B4-BE49-F238E27FC236}">
                  <a16:creationId xmlns:a16="http://schemas.microsoft.com/office/drawing/2014/main" id="{E086CAE3-B457-4060-8697-670563A2ECA2}"/>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18" name="Shape 34746">
              <a:extLst>
                <a:ext uri="{FF2B5EF4-FFF2-40B4-BE49-F238E27FC236}">
                  <a16:creationId xmlns:a16="http://schemas.microsoft.com/office/drawing/2014/main" id="{01F8B444-6D61-450F-85CF-BE6DEA5AAFBF}"/>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19" name="Shape 34747">
              <a:extLst>
                <a:ext uri="{FF2B5EF4-FFF2-40B4-BE49-F238E27FC236}">
                  <a16:creationId xmlns:a16="http://schemas.microsoft.com/office/drawing/2014/main" id="{E2FB111C-9090-4B8B-9EB0-202D6A516F21}"/>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20" name="Shape 34748">
              <a:extLst>
                <a:ext uri="{FF2B5EF4-FFF2-40B4-BE49-F238E27FC236}">
                  <a16:creationId xmlns:a16="http://schemas.microsoft.com/office/drawing/2014/main" id="{91B50781-10EC-4E1F-B5E4-742837B1C53B}"/>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21" name="Shape 34749">
              <a:extLst>
                <a:ext uri="{FF2B5EF4-FFF2-40B4-BE49-F238E27FC236}">
                  <a16:creationId xmlns:a16="http://schemas.microsoft.com/office/drawing/2014/main" id="{CD8AD58D-282F-4F94-9FE6-43EBCAB22106}"/>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22" name="Shape 34750">
              <a:extLst>
                <a:ext uri="{FF2B5EF4-FFF2-40B4-BE49-F238E27FC236}">
                  <a16:creationId xmlns:a16="http://schemas.microsoft.com/office/drawing/2014/main" id="{1469AF9B-3707-4C95-99BC-141BEB17FC0D}"/>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a:p>
          </p:txBody>
        </p:sp>
        <p:sp>
          <p:nvSpPr>
            <p:cNvPr id="23" name="Shape 34751">
              <a:extLst>
                <a:ext uri="{FF2B5EF4-FFF2-40B4-BE49-F238E27FC236}">
                  <a16:creationId xmlns:a16="http://schemas.microsoft.com/office/drawing/2014/main" id="{4AE90400-490F-44F5-8302-8F40D62FDC8E}"/>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24" name="Shape 34752">
              <a:extLst>
                <a:ext uri="{FF2B5EF4-FFF2-40B4-BE49-F238E27FC236}">
                  <a16:creationId xmlns:a16="http://schemas.microsoft.com/office/drawing/2014/main" id="{187386E8-4278-4410-BE4F-111D903393E4}"/>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25" name="Shape 34753">
              <a:extLst>
                <a:ext uri="{FF2B5EF4-FFF2-40B4-BE49-F238E27FC236}">
                  <a16:creationId xmlns:a16="http://schemas.microsoft.com/office/drawing/2014/main" id="{F94571AA-13E1-43F4-94CA-44AA2FA53D41}"/>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26" name="Shape 34754">
              <a:extLst>
                <a:ext uri="{FF2B5EF4-FFF2-40B4-BE49-F238E27FC236}">
                  <a16:creationId xmlns:a16="http://schemas.microsoft.com/office/drawing/2014/main" id="{0ECBE342-8882-44EF-9A00-D1134C80C7EA}"/>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27" name="Shape 4980">
              <a:extLst>
                <a:ext uri="{FF2B5EF4-FFF2-40B4-BE49-F238E27FC236}">
                  <a16:creationId xmlns:a16="http://schemas.microsoft.com/office/drawing/2014/main" id="{C970ED7D-1385-4A4C-A9D0-D3EED68A774F}"/>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sp>
          <p:nvSpPr>
            <p:cNvPr id="28" name="Shape 34755">
              <a:extLst>
                <a:ext uri="{FF2B5EF4-FFF2-40B4-BE49-F238E27FC236}">
                  <a16:creationId xmlns:a16="http://schemas.microsoft.com/office/drawing/2014/main" id="{0C253C64-52F3-445E-B30C-1E024E7E144F}"/>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a:p>
          </p:txBody>
        </p:sp>
        <p:sp>
          <p:nvSpPr>
            <p:cNvPr id="29" name="Shape 4982">
              <a:extLst>
                <a:ext uri="{FF2B5EF4-FFF2-40B4-BE49-F238E27FC236}">
                  <a16:creationId xmlns:a16="http://schemas.microsoft.com/office/drawing/2014/main" id="{15C3D0B7-CE60-422F-93CD-EA3506DA5C23}"/>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grpSp>
      <p:graphicFrame>
        <p:nvGraphicFramePr>
          <p:cNvPr id="30" name="Table 29">
            <a:extLst>
              <a:ext uri="{FF2B5EF4-FFF2-40B4-BE49-F238E27FC236}">
                <a16:creationId xmlns:a16="http://schemas.microsoft.com/office/drawing/2014/main" id="{EC98CE5D-DD5B-411A-8495-D797E888254C}"/>
              </a:ext>
            </a:extLst>
          </p:cNvPr>
          <p:cNvGraphicFramePr>
            <a:graphicFrameLocks noGrp="1"/>
          </p:cNvGraphicFramePr>
          <p:nvPr userDrawn="1"/>
        </p:nvGraphicFramePr>
        <p:xfrm>
          <a:off x="13397218" y="-16936"/>
          <a:ext cx="2500652" cy="5416206"/>
        </p:xfrm>
        <a:graphic>
          <a:graphicData uri="http://schemas.openxmlformats.org/drawingml/2006/table">
            <a:tbl>
              <a:tblPr firstRow="1" firstCol="1" bandRow="1"/>
              <a:tblGrid>
                <a:gridCol w="2500652">
                  <a:extLst>
                    <a:ext uri="{9D8B030D-6E8A-4147-A177-3AD203B41FA5}">
                      <a16:colId xmlns:a16="http://schemas.microsoft.com/office/drawing/2014/main" val="2676493096"/>
                    </a:ext>
                  </a:extLst>
                </a:gridCol>
              </a:tblGrid>
              <a:tr h="1805402">
                <a:tc>
                  <a:txBody>
                    <a:bodyPr/>
                    <a:lstStyle/>
                    <a:p>
                      <a:pPr marL="0" marR="0" algn="l">
                        <a:lnSpc>
                          <a:spcPct val="107000"/>
                        </a:lnSpc>
                        <a:spcBef>
                          <a:spcPts val="0"/>
                        </a:spcBef>
                        <a:spcAft>
                          <a:spcPts val="0"/>
                        </a:spcAft>
                      </a:pPr>
                      <a:r>
                        <a:rPr lang="en-US" sz="35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05402">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5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5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05402">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5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5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31" name="Table 30">
            <a:extLst>
              <a:ext uri="{FF2B5EF4-FFF2-40B4-BE49-F238E27FC236}">
                <a16:creationId xmlns:a16="http://schemas.microsoft.com/office/drawing/2014/main" id="{ECDE1102-7C20-46FB-B893-8097E5277781}"/>
              </a:ext>
            </a:extLst>
          </p:cNvPr>
          <p:cNvGraphicFramePr>
            <a:graphicFrameLocks noGrp="1"/>
          </p:cNvGraphicFramePr>
          <p:nvPr userDrawn="1"/>
        </p:nvGraphicFramePr>
        <p:xfrm>
          <a:off x="12381237" y="5495708"/>
          <a:ext cx="3968905" cy="1316153"/>
        </p:xfrm>
        <a:graphic>
          <a:graphicData uri="http://schemas.openxmlformats.org/drawingml/2006/table">
            <a:tbl>
              <a:tblPr firstRow="1" firstCol="1" bandRow="1"/>
              <a:tblGrid>
                <a:gridCol w="839668">
                  <a:extLst>
                    <a:ext uri="{9D8B030D-6E8A-4147-A177-3AD203B41FA5}">
                      <a16:colId xmlns:a16="http://schemas.microsoft.com/office/drawing/2014/main" val="1609752180"/>
                    </a:ext>
                  </a:extLst>
                </a:gridCol>
                <a:gridCol w="828447">
                  <a:extLst>
                    <a:ext uri="{9D8B030D-6E8A-4147-A177-3AD203B41FA5}">
                      <a16:colId xmlns:a16="http://schemas.microsoft.com/office/drawing/2014/main" val="1258621652"/>
                    </a:ext>
                  </a:extLst>
                </a:gridCol>
                <a:gridCol w="730561">
                  <a:extLst>
                    <a:ext uri="{9D8B030D-6E8A-4147-A177-3AD203B41FA5}">
                      <a16:colId xmlns:a16="http://schemas.microsoft.com/office/drawing/2014/main" val="1939155094"/>
                    </a:ext>
                  </a:extLst>
                </a:gridCol>
                <a:gridCol w="730561">
                  <a:extLst>
                    <a:ext uri="{9D8B030D-6E8A-4147-A177-3AD203B41FA5}">
                      <a16:colId xmlns:a16="http://schemas.microsoft.com/office/drawing/2014/main" val="1921586234"/>
                    </a:ext>
                  </a:extLst>
                </a:gridCol>
                <a:gridCol w="839668">
                  <a:extLst>
                    <a:ext uri="{9D8B030D-6E8A-4147-A177-3AD203B41FA5}">
                      <a16:colId xmlns:a16="http://schemas.microsoft.com/office/drawing/2014/main" val="1402456235"/>
                    </a:ext>
                  </a:extLst>
                </a:gridCol>
              </a:tblGrid>
              <a:tr h="105690">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2586"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2586"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2586"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2586"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2586"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4610">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2586"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3465">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06656">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2586"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2586"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spTree>
    <p:extLst>
      <p:ext uri="{BB962C8B-B14F-4D97-AF65-F5344CB8AC3E}">
        <p14:creationId xmlns:p14="http://schemas.microsoft.com/office/powerpoint/2010/main" val="660379698"/>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 id="2147483893" r:id="rId29"/>
    <p:sldLayoutId id="2147483894" r:id="rId3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52315" y="89543"/>
            <a:ext cx="8921327" cy="553998"/>
          </a:xfrm>
          <a:prstGeom prst="rect">
            <a:avLst/>
          </a:prstGeom>
        </p:spPr>
        <p:txBody>
          <a:bodyPr wrap="square" lIns="0" tIns="0" rIns="0" bIns="0">
            <a:spAutoFit/>
          </a:bodyPr>
          <a:lstStyle>
            <a:lvl1pPr>
              <a:defRPr sz="3600" b="0" i="0">
                <a:solidFill>
                  <a:schemeClr val="bg1"/>
                </a:solidFill>
                <a:latin typeface="Arial Black"/>
                <a:cs typeface="Arial Black"/>
              </a:defRPr>
            </a:lvl1pPr>
          </a:lstStyle>
          <a:p>
            <a:endParaRPr/>
          </a:p>
        </p:txBody>
      </p:sp>
      <p:sp>
        <p:nvSpPr>
          <p:cNvPr id="3" name="Holder 3"/>
          <p:cNvSpPr>
            <a:spLocks noGrp="1"/>
          </p:cNvSpPr>
          <p:nvPr>
            <p:ph type="body" idx="1"/>
          </p:nvPr>
        </p:nvSpPr>
        <p:spPr>
          <a:xfrm>
            <a:off x="2446528" y="2261615"/>
            <a:ext cx="5973233"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42534950"/>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Lst>
  <p:txStyles>
    <p:titleStyle>
      <a:lvl1pPr>
        <a:defRPr>
          <a:latin typeface="+mj-lt"/>
          <a:ea typeface="+mj-ea"/>
          <a:cs typeface="+mj-cs"/>
        </a:defRPr>
      </a:lvl1pPr>
    </p:titleStyle>
    <p:body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bodyStyle>
    <p:other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31EC0C-B5FF-4D33-9603-35FBD62908DA}"/>
              </a:ext>
            </a:extLst>
          </p:cNvPr>
          <p:cNvSpPr>
            <a:spLocks noGrp="1"/>
          </p:cNvSpPr>
          <p:nvPr>
            <p:ph type="title"/>
          </p:nvPr>
        </p:nvSpPr>
        <p:spPr>
          <a:xfrm>
            <a:off x="495299" y="269264"/>
            <a:ext cx="11172825" cy="1006474"/>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891DEF9-5106-48E2-8419-B4E3592F5D9A}"/>
              </a:ext>
            </a:extLst>
          </p:cNvPr>
          <p:cNvSpPr>
            <a:spLocks noGrp="1"/>
          </p:cNvSpPr>
          <p:nvPr>
            <p:ph type="body" idx="1"/>
          </p:nvPr>
        </p:nvSpPr>
        <p:spPr>
          <a:xfrm>
            <a:off x="495299" y="1408471"/>
            <a:ext cx="11172825" cy="50218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8F8DF6-70D4-4E59-B3EF-566AC0E35048}"/>
              </a:ext>
            </a:extLst>
          </p:cNvPr>
          <p:cNvSpPr>
            <a:spLocks noGrp="1"/>
          </p:cNvSpPr>
          <p:nvPr>
            <p:ph type="dt" sz="half" idx="2"/>
          </p:nvPr>
        </p:nvSpPr>
        <p:spPr>
          <a:xfrm>
            <a:off x="209550" y="6551866"/>
            <a:ext cx="2743200" cy="228601"/>
          </a:xfrm>
          <a:prstGeom prst="rect">
            <a:avLst/>
          </a:prstGeom>
        </p:spPr>
        <p:txBody>
          <a:bodyPr vert="horz" lIns="91440" tIns="45720" rIns="91440" bIns="45720" rtlCol="0" anchor="ctr"/>
          <a:lstStyle>
            <a:lvl1pPr algn="l">
              <a:defRPr sz="1200">
                <a:solidFill>
                  <a:schemeClr val="tx1">
                    <a:tint val="75000"/>
                  </a:schemeClr>
                </a:solidFill>
              </a:defRPr>
            </a:lvl1pPr>
          </a:lstStyle>
          <a:p>
            <a:fld id="{76717135-57A9-415B-83B5-82DC8476CC2C}" type="datetime1">
              <a:rPr lang="en-GB" smtClean="0"/>
              <a:t>23/02/2020</a:t>
            </a:fld>
            <a:endParaRPr lang="en-GB"/>
          </a:p>
        </p:txBody>
      </p:sp>
      <p:sp>
        <p:nvSpPr>
          <p:cNvPr id="5" name="Footer Placeholder 4">
            <a:extLst>
              <a:ext uri="{FF2B5EF4-FFF2-40B4-BE49-F238E27FC236}">
                <a16:creationId xmlns:a16="http://schemas.microsoft.com/office/drawing/2014/main" id="{F5A8A9E9-1662-4536-B04A-943ACC678EE0}"/>
              </a:ext>
            </a:extLst>
          </p:cNvPr>
          <p:cNvSpPr>
            <a:spLocks noGrp="1"/>
          </p:cNvSpPr>
          <p:nvPr>
            <p:ph type="ftr" sz="quarter" idx="3"/>
          </p:nvPr>
        </p:nvSpPr>
        <p:spPr>
          <a:xfrm>
            <a:off x="4038600" y="6551866"/>
            <a:ext cx="4114800" cy="228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E7FD3B19-EE12-46B3-9609-5CE8C61978F8}"/>
              </a:ext>
            </a:extLst>
          </p:cNvPr>
          <p:cNvSpPr>
            <a:spLocks noGrp="1"/>
          </p:cNvSpPr>
          <p:nvPr>
            <p:ph type="sldNum" sz="quarter" idx="4"/>
          </p:nvPr>
        </p:nvSpPr>
        <p:spPr>
          <a:xfrm>
            <a:off x="9210675" y="6551866"/>
            <a:ext cx="2743200" cy="228601"/>
          </a:xfrm>
          <a:prstGeom prst="rect">
            <a:avLst/>
          </a:prstGeom>
        </p:spPr>
        <p:txBody>
          <a:bodyPr vert="horz" lIns="91440" tIns="45720" rIns="91440" bIns="45720" rtlCol="0" anchor="ctr"/>
          <a:lstStyle>
            <a:lvl1pPr algn="r">
              <a:defRPr sz="1200">
                <a:solidFill>
                  <a:schemeClr val="tx1">
                    <a:tint val="75000"/>
                  </a:schemeClr>
                </a:solidFill>
              </a:defRPr>
            </a:lvl1pPr>
          </a:lstStyle>
          <a:p>
            <a:fld id="{BD9BE37A-1E7F-4D0B-9D7E-C3C1D28A8A72}" type="slidenum">
              <a:rPr lang="en-GB" smtClean="0"/>
              <a:t>‹#›</a:t>
            </a:fld>
            <a:endParaRPr lang="en-GB"/>
          </a:p>
        </p:txBody>
      </p:sp>
    </p:spTree>
    <p:extLst>
      <p:ext uri="{BB962C8B-B14F-4D97-AF65-F5344CB8AC3E}">
        <p14:creationId xmlns:p14="http://schemas.microsoft.com/office/powerpoint/2010/main" val="1789115996"/>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 id="2147483919" r:id="rId18"/>
    <p:sldLayoutId id="2147483920" r:id="rId19"/>
    <p:sldLayoutId id="2147483921" r:id="rId20"/>
    <p:sldLayoutId id="2147483922" r:id="rId21"/>
    <p:sldLayoutId id="2147483923" r:id="rId22"/>
    <p:sldLayoutId id="2147483924" r:id="rId23"/>
    <p:sldLayoutId id="2147483925" r:id="rId24"/>
    <p:sldLayoutId id="2147483926" r:id="rId25"/>
    <p:sldLayoutId id="2147483927" r:id="rId26"/>
  </p:sldLayoutIdLst>
  <p:hf sldNum="0" hdr="0" dt="0"/>
  <p:txStyles>
    <p:titleStyle>
      <a:lvl1pPr algn="l" defTabSz="914400" rtl="0" eaLnBrk="1" latinLnBrk="0" hangingPunct="1">
        <a:lnSpc>
          <a:spcPct val="90000"/>
        </a:lnSpc>
        <a:spcBef>
          <a:spcPct val="0"/>
        </a:spcBef>
        <a:buNone/>
        <a:defRPr sz="32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74235" y="165676"/>
            <a:ext cx="11243528" cy="369332"/>
          </a:xfrm>
          <a:prstGeom prst="rect">
            <a:avLst/>
          </a:prstGeom>
        </p:spPr>
        <p:txBody>
          <a:bodyPr wrap="square" lIns="0" tIns="0" rIns="0" bIns="0">
            <a:spAutoFit/>
          </a:bodyPr>
          <a:lstStyle>
            <a:lvl1pPr>
              <a:defRPr sz="2400" b="0" i="0">
                <a:solidFill>
                  <a:srgbClr val="292929"/>
                </a:solidFill>
                <a:latin typeface="Arial Black"/>
                <a:cs typeface="Arial Black"/>
              </a:defRPr>
            </a:lvl1pPr>
          </a:lstStyle>
          <a:p>
            <a:endParaRPr/>
          </a:p>
        </p:txBody>
      </p:sp>
      <p:sp>
        <p:nvSpPr>
          <p:cNvPr id="3" name="Holder 3"/>
          <p:cNvSpPr>
            <a:spLocks noGrp="1"/>
          </p:cNvSpPr>
          <p:nvPr>
            <p:ph type="body" idx="1"/>
          </p:nvPr>
        </p:nvSpPr>
        <p:spPr>
          <a:xfrm>
            <a:off x="7001967" y="2249830"/>
            <a:ext cx="4945379"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25575912"/>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Lst>
  <p:txStyles>
    <p:titleStyle>
      <a:lvl1pPr>
        <a:defRPr>
          <a:latin typeface="+mj-lt"/>
          <a:ea typeface="+mj-ea"/>
          <a:cs typeface="+mj-cs"/>
        </a:defRPr>
      </a:lvl1pPr>
    </p:titleStyle>
    <p:body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bodyStyle>
    <p:other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D4D5A7-804C-4F4A-987F-868C050409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10F1DC-C94F-944D-BDC0-BA6E39DE94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198512"/>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3" r:id="rId7"/>
    <p:sldLayoutId id="2147483694" r:id="rId8"/>
    <p:sldLayoutId id="2147483786" r:id="rId9"/>
    <p:sldLayoutId id="2147483928" r:id="rId10"/>
  </p:sldLayoutIdLst>
  <p:txStyles>
    <p:title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Segoe UI Semibold" panose="020B0502040204020203" pitchFamily="34" charset="0"/>
          <a:ea typeface="+mn-ea"/>
          <a:cs typeface="Segoe UI Semibold"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F26B43"/>
          </p15:clr>
        </p15:guide>
        <p15:guide id="4" pos="7392">
          <p15:clr>
            <a:srgbClr val="F26B43"/>
          </p15:clr>
        </p15:guide>
        <p15:guide id="5" orient="horz" pos="288">
          <p15:clr>
            <a:srgbClr val="F26B43"/>
          </p15:clr>
        </p15:guide>
        <p15:guide id="6" orient="horz" pos="4032">
          <p15:clr>
            <a:srgbClr val="F26B43"/>
          </p15:clr>
        </p15:guide>
        <p15:guide id="7"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8"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8"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30" cstate="print">
            <a:extLst>
              <a:ext uri="{28A0092B-C50C-407E-A947-70E740481C1C}">
                <a14:useLocalDpi xmlns:a14="http://schemas.microsoft.com/office/drawing/2010/main"/>
              </a:ext>
            </a:extLst>
          </a:blip>
          <a:srcRect b="249"/>
          <a:stretch/>
        </p:blipFill>
        <p:spPr>
          <a:xfrm>
            <a:off x="12293068" y="1"/>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194002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Lst>
  <p:transition>
    <p:fade/>
  </p:transition>
  <p:hf sldNum="0" hdr="0" dt="0"/>
  <p:txStyles>
    <p:titleStyle>
      <a:lvl1pPr algn="l" defTabSz="91446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46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46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46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46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462" rtl="0" eaLnBrk="1" fontAlgn="auto" latinLnBrk="0" hangingPunct="1">
        <a:lnSpc>
          <a:spcPct val="100000"/>
        </a:lnSpc>
        <a:spcBef>
          <a:spcPts val="0"/>
        </a:spcBef>
        <a:spcAft>
          <a:spcPts val="0"/>
        </a:spcAft>
        <a:buClrTx/>
        <a:buSzPct val="90000"/>
        <a:buFont typeface="Wingdings" panose="05000000000000000000" pitchFamily="2" charset="2"/>
        <a:buNone/>
        <a:tabLst/>
        <a:defRPr sz="1177" b="1" kern="1200" spc="0" baseline="0">
          <a:solidFill>
            <a:schemeClr val="tx1"/>
          </a:solidFill>
          <a:latin typeface="+mn-lt"/>
          <a:ea typeface="+mn-ea"/>
          <a:cs typeface="+mn-cs"/>
        </a:defRPr>
      </a:lvl5pPr>
      <a:lvl6pPr marL="2286154" indent="0" algn="l" defTabSz="91446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462" rtl="0" eaLnBrk="1" latinLnBrk="0" hangingPunct="1">
        <a:lnSpc>
          <a:spcPct val="100000"/>
        </a:lnSpc>
        <a:spcBef>
          <a:spcPts val="0"/>
        </a:spcBef>
        <a:spcAft>
          <a:spcPts val="0"/>
        </a:spcAft>
        <a:buFont typeface="Arial" pitchFamily="34" charset="0"/>
        <a:buNone/>
        <a:defRPr sz="1177"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F778C7-D5AA-46C2-8279-E0B3B79056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1C0B7-4728-4B7E-89E0-345ADAACAB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4883B-5061-4613-95F6-93A11E2971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3457D8-CAF4-40D3-B2C8-3179E649C609}" type="datetimeFigureOut">
              <a:rPr lang="en-US" smtClean="0"/>
              <a:t>2/23/2020</a:t>
            </a:fld>
            <a:endParaRPr lang="en-US"/>
          </a:p>
        </p:txBody>
      </p:sp>
      <p:sp>
        <p:nvSpPr>
          <p:cNvPr id="5" name="Footer Placeholder 4">
            <a:extLst>
              <a:ext uri="{FF2B5EF4-FFF2-40B4-BE49-F238E27FC236}">
                <a16:creationId xmlns:a16="http://schemas.microsoft.com/office/drawing/2014/main" id="{9E9A3FCB-EBE2-4099-93EB-9EAE02E763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D3D9EF-F8B5-490B-8996-64DC5572A6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DDF6A7-E2B8-4DDF-85CB-2BB7F5732B16}" type="slidenum">
              <a:rPr lang="en-US" smtClean="0"/>
              <a:t>‹#›</a:t>
            </a:fld>
            <a:endParaRPr lang="en-US"/>
          </a:p>
        </p:txBody>
      </p:sp>
    </p:spTree>
    <p:extLst>
      <p:ext uri="{BB962C8B-B14F-4D97-AF65-F5344CB8AC3E}">
        <p14:creationId xmlns:p14="http://schemas.microsoft.com/office/powerpoint/2010/main" val="1210884151"/>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75497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88">
          <p15:clr>
            <a:srgbClr val="C35EA4"/>
          </p15:clr>
        </p15:guide>
        <p15:guide id="17"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31"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162485053"/>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1" r:id="rId26"/>
    <p:sldLayoutId id="2147483782" r:id="rId27"/>
    <p:sldLayoutId id="2147483783" r:id="rId28"/>
    <p:sldLayoutId id="2147483784" r:id="rId29"/>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screenshot of a video game&#10;&#10;Description automatically generated">
            <a:extLst>
              <a:ext uri="{FF2B5EF4-FFF2-40B4-BE49-F238E27FC236}">
                <a16:creationId xmlns:a16="http://schemas.microsoft.com/office/drawing/2014/main" id="{0C52390D-B66C-4D1A-B914-B6838D5C89C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9698400" y="2854948"/>
            <a:ext cx="6858002" cy="1148108"/>
          </a:xfrm>
          <a:prstGeom prst="rect">
            <a:avLst/>
          </a:prstGeom>
        </p:spPr>
      </p:pic>
      <p:sp>
        <p:nvSpPr>
          <p:cNvPr id="13" name="Title Placeholder 12">
            <a:extLst>
              <a:ext uri="{FF2B5EF4-FFF2-40B4-BE49-F238E27FC236}">
                <a16:creationId xmlns:a16="http://schemas.microsoft.com/office/drawing/2014/main" id="{63452A1F-EFD8-466A-89F8-53920254B4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4" name="Text Placeholder 13">
            <a:extLst>
              <a:ext uri="{FF2B5EF4-FFF2-40B4-BE49-F238E27FC236}">
                <a16:creationId xmlns:a16="http://schemas.microsoft.com/office/drawing/2014/main" id="{5E1F8ACD-9405-407C-AD44-116DD2C8A4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34595181"/>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Lst>
  <p:transition>
    <p:fade/>
  </p:transition>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9">
          <p15:clr>
            <a:srgbClr val="F26B43"/>
          </p15:clr>
        </p15:guide>
        <p15:guide id="2" orient="horz" pos="339">
          <p15:clr>
            <a:srgbClr val="F26B43"/>
          </p15:clr>
        </p15:guide>
        <p15:guide id="3" pos="7336">
          <p15:clr>
            <a:srgbClr val="F26B43"/>
          </p15:clr>
        </p15:guide>
        <p15:guide id="4" orient="horz" pos="3975">
          <p15:clr>
            <a:srgbClr val="F26B43"/>
          </p15:clr>
        </p15:guide>
        <p15:guide id="5" pos="3840">
          <p15:clr>
            <a:srgbClr val="F26B43"/>
          </p15:clr>
        </p15:guide>
        <p15:guide id="6" orient="horz" pos="2160">
          <p15:clr>
            <a:srgbClr val="F26B43"/>
          </p15:clr>
        </p15:guide>
        <p15:guide id="7" pos="3668">
          <p15:clr>
            <a:srgbClr val="F26B43"/>
          </p15:clr>
        </p15:guide>
        <p15:guide id="8" pos="4010">
          <p15:clr>
            <a:srgbClr val="F26B43"/>
          </p15:clr>
        </p15:guide>
        <p15:guide id="9" pos="2519">
          <p15:clr>
            <a:srgbClr val="F26B43"/>
          </p15:clr>
        </p15:guide>
        <p15:guide id="10" pos="2741">
          <p15:clr>
            <a:srgbClr val="F26B43"/>
          </p15:clr>
        </p15:guide>
        <p15:guide id="11" pos="4928">
          <p15:clr>
            <a:srgbClr val="F26B43"/>
          </p15:clr>
        </p15:guide>
        <p15:guide id="12" pos="5152">
          <p15:clr>
            <a:srgbClr val="F26B43"/>
          </p15:clr>
        </p15:guide>
        <p15:guide id="13" orient="horz" pos="360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4CEDC4-5926-4D72-841D-04AD55200E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D93E3E-B34E-4435-B718-C22BF17905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C6C10BB-9D02-486F-AC78-10A2988AAB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B4657-EF55-4408-A1B2-D951739FE93A}" type="datetimeFigureOut">
              <a:rPr lang="en-GB" smtClean="0"/>
              <a:t>23/02/2020</a:t>
            </a:fld>
            <a:endParaRPr lang="en-GB"/>
          </a:p>
        </p:txBody>
      </p:sp>
      <p:sp>
        <p:nvSpPr>
          <p:cNvPr id="5" name="Footer Placeholder 4">
            <a:extLst>
              <a:ext uri="{FF2B5EF4-FFF2-40B4-BE49-F238E27FC236}">
                <a16:creationId xmlns:a16="http://schemas.microsoft.com/office/drawing/2014/main" id="{30615FC0-6F10-4DDD-94F7-5C1553E3D9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43C7779-B509-43B1-9FBB-84F1D11893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2D4375-053C-4BD1-B6AB-AAF87C108206}" type="slidenum">
              <a:rPr lang="en-GB" smtClean="0"/>
              <a:t>‹#›</a:t>
            </a:fld>
            <a:endParaRPr lang="en-GB"/>
          </a:p>
        </p:txBody>
      </p:sp>
    </p:spTree>
    <p:extLst>
      <p:ext uri="{BB962C8B-B14F-4D97-AF65-F5344CB8AC3E}">
        <p14:creationId xmlns:p14="http://schemas.microsoft.com/office/powerpoint/2010/main" val="221939584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8815110"/>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 id="2147483849" r:id="rId33"/>
    <p:sldLayoutId id="2147483850" r:id="rId34"/>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xml"/><Relationship Id="rId1" Type="http://schemas.openxmlformats.org/officeDocument/2006/relationships/slideLayout" Target="../slideLayouts/slideLayout63.xml"/><Relationship Id="rId5" Type="http://schemas.openxmlformats.org/officeDocument/2006/relationships/image" Target="../media/image60.png"/><Relationship Id="rId4" Type="http://schemas.openxmlformats.org/officeDocument/2006/relationships/image" Target="../media/image59.png"/></Relationships>
</file>

<file path=ppt/slides/_rels/slide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186.xml"/></Relationships>
</file>

<file path=ppt/slides/_rels/slide100.xml.rels><?xml version="1.0" encoding="UTF-8" standalone="yes"?>
<Relationships xmlns="http://schemas.openxmlformats.org/package/2006/relationships"><Relationship Id="rId8" Type="http://schemas.openxmlformats.org/officeDocument/2006/relationships/image" Target="../media/image458.png"/><Relationship Id="rId13" Type="http://schemas.openxmlformats.org/officeDocument/2006/relationships/image" Target="../media/image463.png"/><Relationship Id="rId18" Type="http://schemas.openxmlformats.org/officeDocument/2006/relationships/image" Target="../media/image468.png"/><Relationship Id="rId3" Type="http://schemas.openxmlformats.org/officeDocument/2006/relationships/image" Target="../media/image453.png"/><Relationship Id="rId21" Type="http://schemas.openxmlformats.org/officeDocument/2006/relationships/image" Target="../media/image471.png"/><Relationship Id="rId7" Type="http://schemas.openxmlformats.org/officeDocument/2006/relationships/image" Target="../media/image457.png"/><Relationship Id="rId12" Type="http://schemas.openxmlformats.org/officeDocument/2006/relationships/image" Target="../media/image462.png"/><Relationship Id="rId17" Type="http://schemas.openxmlformats.org/officeDocument/2006/relationships/image" Target="../media/image467.png"/><Relationship Id="rId25" Type="http://schemas.openxmlformats.org/officeDocument/2006/relationships/image" Target="../media/image475.png"/><Relationship Id="rId2" Type="http://schemas.openxmlformats.org/officeDocument/2006/relationships/image" Target="../media/image452.png"/><Relationship Id="rId16" Type="http://schemas.openxmlformats.org/officeDocument/2006/relationships/image" Target="../media/image466.png"/><Relationship Id="rId20" Type="http://schemas.openxmlformats.org/officeDocument/2006/relationships/image" Target="../media/image470.png"/><Relationship Id="rId1" Type="http://schemas.openxmlformats.org/officeDocument/2006/relationships/slideLayout" Target="../slideLayouts/slideLayout253.xml"/><Relationship Id="rId6" Type="http://schemas.openxmlformats.org/officeDocument/2006/relationships/image" Target="../media/image456.png"/><Relationship Id="rId11" Type="http://schemas.openxmlformats.org/officeDocument/2006/relationships/image" Target="../media/image461.png"/><Relationship Id="rId24" Type="http://schemas.openxmlformats.org/officeDocument/2006/relationships/image" Target="../media/image474.png"/><Relationship Id="rId5" Type="http://schemas.openxmlformats.org/officeDocument/2006/relationships/image" Target="../media/image455.png"/><Relationship Id="rId15" Type="http://schemas.openxmlformats.org/officeDocument/2006/relationships/image" Target="../media/image465.png"/><Relationship Id="rId23" Type="http://schemas.openxmlformats.org/officeDocument/2006/relationships/image" Target="../media/image473.png"/><Relationship Id="rId10" Type="http://schemas.openxmlformats.org/officeDocument/2006/relationships/image" Target="../media/image460.png"/><Relationship Id="rId19" Type="http://schemas.openxmlformats.org/officeDocument/2006/relationships/image" Target="../media/image469.png"/><Relationship Id="rId4" Type="http://schemas.openxmlformats.org/officeDocument/2006/relationships/image" Target="../media/image454.png"/><Relationship Id="rId9" Type="http://schemas.openxmlformats.org/officeDocument/2006/relationships/image" Target="../media/image459.png"/><Relationship Id="rId14" Type="http://schemas.openxmlformats.org/officeDocument/2006/relationships/image" Target="../media/image464.png"/><Relationship Id="rId22" Type="http://schemas.openxmlformats.org/officeDocument/2006/relationships/image" Target="../media/image472.png"/></Relationships>
</file>

<file path=ppt/slides/_rels/slide101.xml.rels><?xml version="1.0" encoding="UTF-8" standalone="yes"?>
<Relationships xmlns="http://schemas.openxmlformats.org/package/2006/relationships"><Relationship Id="rId3" Type="http://schemas.openxmlformats.org/officeDocument/2006/relationships/image" Target="../media/image477.png"/><Relationship Id="rId2" Type="http://schemas.openxmlformats.org/officeDocument/2006/relationships/image" Target="../media/image476.png"/><Relationship Id="rId1" Type="http://schemas.openxmlformats.org/officeDocument/2006/relationships/slideLayout" Target="../slideLayouts/slideLayout253.xml"/><Relationship Id="rId4" Type="http://schemas.openxmlformats.org/officeDocument/2006/relationships/image" Target="../media/image478.png"/></Relationships>
</file>

<file path=ppt/slides/_rels/slide102.xml.rels><?xml version="1.0" encoding="UTF-8" standalone="yes"?>
<Relationships xmlns="http://schemas.openxmlformats.org/package/2006/relationships"><Relationship Id="rId3" Type="http://schemas.openxmlformats.org/officeDocument/2006/relationships/image" Target="../media/image480.jpg"/><Relationship Id="rId2" Type="http://schemas.openxmlformats.org/officeDocument/2006/relationships/image" Target="../media/image479.png"/><Relationship Id="rId1" Type="http://schemas.openxmlformats.org/officeDocument/2006/relationships/slideLayout" Target="../slideLayouts/slideLayout253.xml"/><Relationship Id="rId5" Type="http://schemas.openxmlformats.org/officeDocument/2006/relationships/image" Target="../media/image478.png"/><Relationship Id="rId4" Type="http://schemas.openxmlformats.org/officeDocument/2006/relationships/image" Target="../media/image481.jpg"/></Relationships>
</file>

<file path=ppt/slides/_rels/slide103.xml.rels><?xml version="1.0" encoding="UTF-8" standalone="yes"?>
<Relationships xmlns="http://schemas.openxmlformats.org/package/2006/relationships"><Relationship Id="rId3" Type="http://schemas.openxmlformats.org/officeDocument/2006/relationships/image" Target="../media/image483.jpg"/><Relationship Id="rId2" Type="http://schemas.openxmlformats.org/officeDocument/2006/relationships/image" Target="../media/image482.png"/><Relationship Id="rId1" Type="http://schemas.openxmlformats.org/officeDocument/2006/relationships/slideLayout" Target="../slideLayouts/slideLayout253.xml"/><Relationship Id="rId4" Type="http://schemas.openxmlformats.org/officeDocument/2006/relationships/image" Target="../media/image478.png"/></Relationships>
</file>

<file path=ppt/slides/_rels/slide104.xml.rels><?xml version="1.0" encoding="UTF-8" standalone="yes"?>
<Relationships xmlns="http://schemas.openxmlformats.org/package/2006/relationships"><Relationship Id="rId3" Type="http://schemas.openxmlformats.org/officeDocument/2006/relationships/image" Target="../media/image485.jpg"/><Relationship Id="rId2" Type="http://schemas.openxmlformats.org/officeDocument/2006/relationships/image" Target="../media/image484.png"/><Relationship Id="rId1" Type="http://schemas.openxmlformats.org/officeDocument/2006/relationships/slideLayout" Target="../slideLayouts/slideLayout253.xml"/></Relationships>
</file>

<file path=ppt/slides/_rels/slide105.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image" Target="../media/image486.png"/><Relationship Id="rId1" Type="http://schemas.openxmlformats.org/officeDocument/2006/relationships/slideLayout" Target="../slideLayouts/slideLayout253.xml"/></Relationships>
</file>

<file path=ppt/slides/_rels/slide106.xml.rels><?xml version="1.0" encoding="UTF-8" standalone="yes"?>
<Relationships xmlns="http://schemas.openxmlformats.org/package/2006/relationships"><Relationship Id="rId3" Type="http://schemas.openxmlformats.org/officeDocument/2006/relationships/image" Target="../media/image489.png"/><Relationship Id="rId7" Type="http://schemas.openxmlformats.org/officeDocument/2006/relationships/image" Target="../media/image493.png"/><Relationship Id="rId2" Type="http://schemas.openxmlformats.org/officeDocument/2006/relationships/image" Target="../media/image488.png"/><Relationship Id="rId1" Type="http://schemas.openxmlformats.org/officeDocument/2006/relationships/slideLayout" Target="../slideLayouts/slideLayout253.xml"/><Relationship Id="rId6" Type="http://schemas.openxmlformats.org/officeDocument/2006/relationships/image" Target="../media/image492.png"/><Relationship Id="rId5" Type="http://schemas.openxmlformats.org/officeDocument/2006/relationships/image" Target="../media/image491.png"/><Relationship Id="rId4" Type="http://schemas.openxmlformats.org/officeDocument/2006/relationships/image" Target="../media/image490.png"/></Relationships>
</file>

<file path=ppt/slides/_rels/slide107.xml.rels><?xml version="1.0" encoding="UTF-8" standalone="yes"?>
<Relationships xmlns="http://schemas.openxmlformats.org/package/2006/relationships"><Relationship Id="rId3" Type="http://schemas.openxmlformats.org/officeDocument/2006/relationships/image" Target="../media/image495.jpg"/><Relationship Id="rId2" Type="http://schemas.openxmlformats.org/officeDocument/2006/relationships/image" Target="../media/image494.png"/><Relationship Id="rId1" Type="http://schemas.openxmlformats.org/officeDocument/2006/relationships/slideLayout" Target="../slideLayouts/slideLayout253.xml"/></Relationships>
</file>

<file path=ppt/slides/_rels/slide108.xml.rels><?xml version="1.0" encoding="UTF-8" standalone="yes"?>
<Relationships xmlns="http://schemas.openxmlformats.org/package/2006/relationships"><Relationship Id="rId3" Type="http://schemas.openxmlformats.org/officeDocument/2006/relationships/image" Target="../media/image497.png"/><Relationship Id="rId2" Type="http://schemas.openxmlformats.org/officeDocument/2006/relationships/image" Target="../media/image496.png"/><Relationship Id="rId1" Type="http://schemas.openxmlformats.org/officeDocument/2006/relationships/slideLayout" Target="../slideLayouts/slideLayout253.xml"/><Relationship Id="rId6" Type="http://schemas.openxmlformats.org/officeDocument/2006/relationships/image" Target="../media/image500.png"/><Relationship Id="rId5" Type="http://schemas.openxmlformats.org/officeDocument/2006/relationships/image" Target="../media/image499.png"/><Relationship Id="rId4" Type="http://schemas.openxmlformats.org/officeDocument/2006/relationships/image" Target="../media/image498.png"/></Relationships>
</file>

<file path=ppt/slides/_rels/slide109.xml.rels><?xml version="1.0" encoding="UTF-8" standalone="yes"?>
<Relationships xmlns="http://schemas.openxmlformats.org/package/2006/relationships"><Relationship Id="rId2" Type="http://schemas.openxmlformats.org/officeDocument/2006/relationships/image" Target="../media/image501.png"/><Relationship Id="rId1" Type="http://schemas.openxmlformats.org/officeDocument/2006/relationships/slideLayout" Target="../slideLayouts/slideLayout253.xml"/></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210.xml"/><Relationship Id="rId6" Type="http://schemas.openxmlformats.org/officeDocument/2006/relationships/image" Target="../media/image71.png"/><Relationship Id="rId5" Type="http://schemas.openxmlformats.org/officeDocument/2006/relationships/image" Target="../media/image74.png"/><Relationship Id="rId4" Type="http://schemas.openxmlformats.org/officeDocument/2006/relationships/image" Target="../media/image7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508.png"/><Relationship Id="rId13" Type="http://schemas.openxmlformats.org/officeDocument/2006/relationships/image" Target="../media/image513.png"/><Relationship Id="rId18" Type="http://schemas.openxmlformats.org/officeDocument/2006/relationships/image" Target="../media/image518.png"/><Relationship Id="rId3" Type="http://schemas.openxmlformats.org/officeDocument/2006/relationships/image" Target="../media/image503.png"/><Relationship Id="rId7" Type="http://schemas.openxmlformats.org/officeDocument/2006/relationships/image" Target="../media/image507.png"/><Relationship Id="rId12" Type="http://schemas.openxmlformats.org/officeDocument/2006/relationships/image" Target="../media/image512.png"/><Relationship Id="rId17" Type="http://schemas.openxmlformats.org/officeDocument/2006/relationships/image" Target="../media/image517.png"/><Relationship Id="rId2" Type="http://schemas.openxmlformats.org/officeDocument/2006/relationships/image" Target="../media/image502.png"/><Relationship Id="rId16" Type="http://schemas.openxmlformats.org/officeDocument/2006/relationships/image" Target="../media/image516.png"/><Relationship Id="rId20" Type="http://schemas.openxmlformats.org/officeDocument/2006/relationships/image" Target="../media/image520.png"/><Relationship Id="rId1" Type="http://schemas.openxmlformats.org/officeDocument/2006/relationships/slideLayout" Target="../slideLayouts/slideLayout253.xml"/><Relationship Id="rId6" Type="http://schemas.openxmlformats.org/officeDocument/2006/relationships/image" Target="../media/image506.png"/><Relationship Id="rId11" Type="http://schemas.openxmlformats.org/officeDocument/2006/relationships/image" Target="../media/image511.png"/><Relationship Id="rId5" Type="http://schemas.openxmlformats.org/officeDocument/2006/relationships/image" Target="../media/image505.png"/><Relationship Id="rId15" Type="http://schemas.openxmlformats.org/officeDocument/2006/relationships/image" Target="../media/image515.png"/><Relationship Id="rId10" Type="http://schemas.openxmlformats.org/officeDocument/2006/relationships/image" Target="../media/image510.png"/><Relationship Id="rId19" Type="http://schemas.openxmlformats.org/officeDocument/2006/relationships/image" Target="../media/image519.png"/><Relationship Id="rId4" Type="http://schemas.openxmlformats.org/officeDocument/2006/relationships/image" Target="../media/image504.png"/><Relationship Id="rId9" Type="http://schemas.openxmlformats.org/officeDocument/2006/relationships/image" Target="../media/image509.png"/><Relationship Id="rId14" Type="http://schemas.openxmlformats.org/officeDocument/2006/relationships/image" Target="../media/image514.png"/></Relationships>
</file>

<file path=ppt/slides/_rels/slide113.xml.rels><?xml version="1.0" encoding="UTF-8" standalone="yes"?>
<Relationships xmlns="http://schemas.openxmlformats.org/package/2006/relationships"><Relationship Id="rId3" Type="http://schemas.openxmlformats.org/officeDocument/2006/relationships/image" Target="../media/image522.jpg"/><Relationship Id="rId2" Type="http://schemas.openxmlformats.org/officeDocument/2006/relationships/image" Target="../media/image521.png"/><Relationship Id="rId1" Type="http://schemas.openxmlformats.org/officeDocument/2006/relationships/slideLayout" Target="../slideLayouts/slideLayout250.xml"/></Relationships>
</file>

<file path=ppt/slides/_rels/slide114.xml.rels><?xml version="1.0" encoding="UTF-8" standalone="yes"?>
<Relationships xmlns="http://schemas.openxmlformats.org/package/2006/relationships"><Relationship Id="rId3" Type="http://schemas.openxmlformats.org/officeDocument/2006/relationships/image" Target="../media/image524.png"/><Relationship Id="rId2" Type="http://schemas.openxmlformats.org/officeDocument/2006/relationships/image" Target="../media/image523.png"/><Relationship Id="rId1" Type="http://schemas.openxmlformats.org/officeDocument/2006/relationships/slideLayout" Target="../slideLayouts/slideLayout253.xml"/></Relationships>
</file>

<file path=ppt/slides/_rels/slide115.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253.xml"/></Relationships>
</file>

<file path=ppt/slides/_rels/slide116.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8.png"/><Relationship Id="rId3" Type="http://schemas.openxmlformats.org/officeDocument/2006/relationships/image" Target="../media/image528.png"/><Relationship Id="rId7" Type="http://schemas.openxmlformats.org/officeDocument/2006/relationships/image" Target="../media/image532.png"/><Relationship Id="rId12" Type="http://schemas.openxmlformats.org/officeDocument/2006/relationships/image" Target="../media/image537.png"/><Relationship Id="rId2" Type="http://schemas.openxmlformats.org/officeDocument/2006/relationships/image" Target="../media/image527.png"/><Relationship Id="rId1" Type="http://schemas.openxmlformats.org/officeDocument/2006/relationships/slideLayout" Target="../slideLayouts/slideLayout253.xml"/><Relationship Id="rId6" Type="http://schemas.openxmlformats.org/officeDocument/2006/relationships/image" Target="../media/image531.png"/><Relationship Id="rId11" Type="http://schemas.openxmlformats.org/officeDocument/2006/relationships/image" Target="../media/image536.png"/><Relationship Id="rId5" Type="http://schemas.openxmlformats.org/officeDocument/2006/relationships/image" Target="../media/image530.png"/><Relationship Id="rId10" Type="http://schemas.openxmlformats.org/officeDocument/2006/relationships/image" Target="../media/image535.png"/><Relationship Id="rId4" Type="http://schemas.openxmlformats.org/officeDocument/2006/relationships/image" Target="../media/image529.png"/><Relationship Id="rId9" Type="http://schemas.openxmlformats.org/officeDocument/2006/relationships/image" Target="../media/image534.png"/><Relationship Id="rId14" Type="http://schemas.openxmlformats.org/officeDocument/2006/relationships/image" Target="../media/image539.png"/></Relationships>
</file>

<file path=ppt/slides/_rels/slide117.xml.rels><?xml version="1.0" encoding="UTF-8" standalone="yes"?>
<Relationships xmlns="http://schemas.openxmlformats.org/package/2006/relationships"><Relationship Id="rId8" Type="http://schemas.openxmlformats.org/officeDocument/2006/relationships/image" Target="../media/image546.png"/><Relationship Id="rId13" Type="http://schemas.openxmlformats.org/officeDocument/2006/relationships/image" Target="../media/image551.png"/><Relationship Id="rId3" Type="http://schemas.openxmlformats.org/officeDocument/2006/relationships/image" Target="../media/image541.png"/><Relationship Id="rId7" Type="http://schemas.openxmlformats.org/officeDocument/2006/relationships/image" Target="../media/image545.png"/><Relationship Id="rId12" Type="http://schemas.openxmlformats.org/officeDocument/2006/relationships/image" Target="../media/image550.png"/><Relationship Id="rId2" Type="http://schemas.openxmlformats.org/officeDocument/2006/relationships/image" Target="../media/image540.png"/><Relationship Id="rId1" Type="http://schemas.openxmlformats.org/officeDocument/2006/relationships/slideLayout" Target="../slideLayouts/slideLayout250.xml"/><Relationship Id="rId6" Type="http://schemas.openxmlformats.org/officeDocument/2006/relationships/image" Target="../media/image544.png"/><Relationship Id="rId11" Type="http://schemas.openxmlformats.org/officeDocument/2006/relationships/image" Target="../media/image549.png"/><Relationship Id="rId5" Type="http://schemas.openxmlformats.org/officeDocument/2006/relationships/image" Target="../media/image543.png"/><Relationship Id="rId10" Type="http://schemas.openxmlformats.org/officeDocument/2006/relationships/image" Target="../media/image548.png"/><Relationship Id="rId4" Type="http://schemas.openxmlformats.org/officeDocument/2006/relationships/image" Target="../media/image542.png"/><Relationship Id="rId9" Type="http://schemas.openxmlformats.org/officeDocument/2006/relationships/image" Target="../media/image54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32.xml"/><Relationship Id="rId5" Type="http://schemas.openxmlformats.org/officeDocument/2006/relationships/image" Target="../media/image78.png"/><Relationship Id="rId4" Type="http://schemas.openxmlformats.org/officeDocument/2006/relationships/image" Target="../media/image77.svg"/></Relationships>
</file>

<file path=ppt/slides/_rels/slide15.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png"/><Relationship Id="rId21" Type="http://schemas.openxmlformats.org/officeDocument/2006/relationships/image" Target="../media/image98.png"/><Relationship Id="rId34" Type="http://schemas.openxmlformats.org/officeDocument/2006/relationships/image" Target="../media/image111.png"/><Relationship Id="rId42" Type="http://schemas.openxmlformats.org/officeDocument/2006/relationships/image" Target="../media/image119.png"/><Relationship Id="rId7" Type="http://schemas.openxmlformats.org/officeDocument/2006/relationships/image" Target="../media/image84.png"/><Relationship Id="rId2" Type="http://schemas.openxmlformats.org/officeDocument/2006/relationships/image" Target="../media/image79.png"/><Relationship Id="rId16" Type="http://schemas.openxmlformats.org/officeDocument/2006/relationships/image" Target="../media/image93.png"/><Relationship Id="rId20" Type="http://schemas.openxmlformats.org/officeDocument/2006/relationships/image" Target="../media/image97.png"/><Relationship Id="rId29" Type="http://schemas.openxmlformats.org/officeDocument/2006/relationships/image" Target="../media/image106.png"/><Relationship Id="rId41" Type="http://schemas.openxmlformats.org/officeDocument/2006/relationships/image" Target="../media/image118.png"/><Relationship Id="rId1" Type="http://schemas.openxmlformats.org/officeDocument/2006/relationships/slideLayout" Target="../slideLayouts/slideLayout222.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png"/><Relationship Id="rId19" Type="http://schemas.openxmlformats.org/officeDocument/2006/relationships/image" Target="../media/image96.png"/><Relationship Id="rId31" Type="http://schemas.openxmlformats.org/officeDocument/2006/relationships/image" Target="../media/image108.png"/><Relationship Id="rId44" Type="http://schemas.openxmlformats.org/officeDocument/2006/relationships/image" Target="../media/image121.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20.pn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s>
</file>

<file path=ppt/slides/_rels/slide1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image" Target="../media/image122.jp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slideLayout" Target="../slideLayouts/slideLayout231.xml"/><Relationship Id="rId1" Type="http://schemas.openxmlformats.org/officeDocument/2006/relationships/tags" Target="../tags/tag2.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s>
</file>

<file path=ppt/slides/_rels/slide17.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image" Target="../media/image122.jp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slideLayout" Target="../slideLayouts/slideLayout231.xml"/><Relationship Id="rId1" Type="http://schemas.openxmlformats.org/officeDocument/2006/relationships/tags" Target="../tags/tag3.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s>
</file>

<file path=ppt/slides/_rels/slide1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22.xml"/><Relationship Id="rId5" Type="http://schemas.openxmlformats.org/officeDocument/2006/relationships/image" Target="../media/image137.png"/><Relationship Id="rId4" Type="http://schemas.openxmlformats.org/officeDocument/2006/relationships/image" Target="../media/image136.png"/></Relationships>
</file>

<file path=ppt/slides/_rels/slide1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22.xml"/></Relationships>
</file>

<file path=ppt/slides/_rels/slide2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jpg"/><Relationship Id="rId1" Type="http://schemas.openxmlformats.org/officeDocument/2006/relationships/slideLayout" Target="../slideLayouts/slideLayout222.xml"/></Relationships>
</file>

<file path=ppt/slides/_rels/slide24.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0.png"/><Relationship Id="rId1" Type="http://schemas.openxmlformats.org/officeDocument/2006/relationships/slideLayout" Target="../slideLayouts/slideLayout222.xml"/><Relationship Id="rId6" Type="http://schemas.openxmlformats.org/officeDocument/2006/relationships/image" Target="../media/image147.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25.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52.png"/><Relationship Id="rId1" Type="http://schemas.openxmlformats.org/officeDocument/2006/relationships/slideLayout" Target="../slideLayouts/slideLayout222.xml"/><Relationship Id="rId6" Type="http://schemas.openxmlformats.org/officeDocument/2006/relationships/image" Target="../media/image156.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s>
</file>

<file path=ppt/slides/_rels/slide26.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61.png"/><Relationship Id="rId1" Type="http://schemas.openxmlformats.org/officeDocument/2006/relationships/slideLayout" Target="../slideLayouts/slideLayout219.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2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73.jpg"/><Relationship Id="rId2" Type="http://schemas.openxmlformats.org/officeDocument/2006/relationships/image" Target="../media/image168.png"/><Relationship Id="rId1" Type="http://schemas.openxmlformats.org/officeDocument/2006/relationships/slideLayout" Target="../slideLayouts/slideLayout22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32.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image" Target="../media/image174.png"/><Relationship Id="rId1" Type="http://schemas.openxmlformats.org/officeDocument/2006/relationships/slideLayout" Target="../slideLayouts/slideLayout22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 Id="rId9" Type="http://schemas.openxmlformats.org/officeDocument/2006/relationships/image" Target="../media/image18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3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22.xml"/><Relationship Id="rId4" Type="http://schemas.openxmlformats.org/officeDocument/2006/relationships/image" Target="../media/image184.png"/></Relationships>
</file>

<file path=ppt/slides/_rels/slide3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22.xml"/></Relationships>
</file>

<file path=ppt/slides/_rels/slide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22.xml"/><Relationship Id="rId4" Type="http://schemas.openxmlformats.org/officeDocument/2006/relationships/image" Target="../media/image18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22.xml"/></Relationships>
</file>

<file path=ppt/slides/_rels/slide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62.xml"/><Relationship Id="rId4" Type="http://schemas.openxmlformats.org/officeDocument/2006/relationships/image" Target="../media/image62.png"/></Relationships>
</file>

<file path=ppt/slides/_rels/slide40.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image" Target="../media/image190.png"/><Relationship Id="rId1" Type="http://schemas.openxmlformats.org/officeDocument/2006/relationships/slideLayout" Target="../slideLayouts/slideLayout23.xml"/><Relationship Id="rId6" Type="http://schemas.openxmlformats.org/officeDocument/2006/relationships/image" Target="../media/image194.png"/><Relationship Id="rId11" Type="http://schemas.openxmlformats.org/officeDocument/2006/relationships/image" Target="../media/image199.png"/><Relationship Id="rId5" Type="http://schemas.openxmlformats.org/officeDocument/2006/relationships/image" Target="../media/image193.png"/><Relationship Id="rId10" Type="http://schemas.openxmlformats.org/officeDocument/2006/relationships/image" Target="../media/image198.png"/><Relationship Id="rId4" Type="http://schemas.openxmlformats.org/officeDocument/2006/relationships/image" Target="../media/image192.png"/><Relationship Id="rId9" Type="http://schemas.openxmlformats.org/officeDocument/2006/relationships/image" Target="../media/image197.png"/></Relationships>
</file>

<file path=ppt/slides/_rels/slide41.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1.png"/><Relationship Id="rId3" Type="http://schemas.openxmlformats.org/officeDocument/2006/relationships/image" Target="../media/image201.png"/><Relationship Id="rId7" Type="http://schemas.openxmlformats.org/officeDocument/2006/relationships/image" Target="../media/image205.png"/><Relationship Id="rId12"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18.xml"/><Relationship Id="rId6" Type="http://schemas.openxmlformats.org/officeDocument/2006/relationships/image" Target="../media/image204.png"/><Relationship Id="rId11" Type="http://schemas.openxmlformats.org/officeDocument/2006/relationships/image" Target="../media/image209.png"/><Relationship Id="rId5" Type="http://schemas.openxmlformats.org/officeDocument/2006/relationships/image" Target="../media/image203.png"/><Relationship Id="rId10" Type="http://schemas.openxmlformats.org/officeDocument/2006/relationships/image" Target="../media/image208.png"/><Relationship Id="rId4" Type="http://schemas.openxmlformats.org/officeDocument/2006/relationships/image" Target="../media/image202.png"/><Relationship Id="rId9" Type="http://schemas.openxmlformats.org/officeDocument/2006/relationships/image" Target="../media/image207.png"/><Relationship Id="rId14" Type="http://schemas.openxmlformats.org/officeDocument/2006/relationships/image" Target="../media/image212.png"/></Relationships>
</file>

<file path=ppt/slides/_rels/slide42.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image" Target="../media/image224.png"/><Relationship Id="rId18" Type="http://schemas.openxmlformats.org/officeDocument/2006/relationships/image" Target="../media/image226.png"/><Relationship Id="rId3" Type="http://schemas.openxmlformats.org/officeDocument/2006/relationships/image" Target="../media/image214.png"/><Relationship Id="rId7" Type="http://schemas.openxmlformats.org/officeDocument/2006/relationships/image" Target="../media/image218.png"/><Relationship Id="rId12" Type="http://schemas.openxmlformats.org/officeDocument/2006/relationships/image" Target="../media/image223.png"/><Relationship Id="rId17" Type="http://schemas.openxmlformats.org/officeDocument/2006/relationships/image" Target="../media/image196.png"/><Relationship Id="rId2" Type="http://schemas.openxmlformats.org/officeDocument/2006/relationships/image" Target="../media/image213.png"/><Relationship Id="rId16" Type="http://schemas.openxmlformats.org/officeDocument/2006/relationships/image" Target="../media/image225.png"/><Relationship Id="rId20" Type="http://schemas.openxmlformats.org/officeDocument/2006/relationships/image" Target="../media/image227.png"/><Relationship Id="rId1" Type="http://schemas.openxmlformats.org/officeDocument/2006/relationships/slideLayout" Target="../slideLayouts/slideLayout18.xml"/><Relationship Id="rId6" Type="http://schemas.openxmlformats.org/officeDocument/2006/relationships/image" Target="../media/image217.png"/><Relationship Id="rId11" Type="http://schemas.openxmlformats.org/officeDocument/2006/relationships/image" Target="../media/image222.png"/><Relationship Id="rId5" Type="http://schemas.openxmlformats.org/officeDocument/2006/relationships/image" Target="../media/image216.png"/><Relationship Id="rId15" Type="http://schemas.openxmlformats.org/officeDocument/2006/relationships/image" Target="../media/image194.png"/><Relationship Id="rId10" Type="http://schemas.openxmlformats.org/officeDocument/2006/relationships/image" Target="../media/image221.png"/><Relationship Id="rId19" Type="http://schemas.openxmlformats.org/officeDocument/2006/relationships/image" Target="../media/image198.png"/><Relationship Id="rId4" Type="http://schemas.openxmlformats.org/officeDocument/2006/relationships/image" Target="../media/image215.png"/><Relationship Id="rId9" Type="http://schemas.openxmlformats.org/officeDocument/2006/relationships/image" Target="../media/image220.png"/><Relationship Id="rId14" Type="http://schemas.openxmlformats.org/officeDocument/2006/relationships/image" Target="../media/image193.png"/></Relationships>
</file>

<file path=ppt/slides/_rels/slide43.xml.rels><?xml version="1.0" encoding="UTF-8" standalone="yes"?>
<Relationships xmlns="http://schemas.openxmlformats.org/package/2006/relationships"><Relationship Id="rId8" Type="http://schemas.openxmlformats.org/officeDocument/2006/relationships/image" Target="../media/image234.jpg"/><Relationship Id="rId3" Type="http://schemas.openxmlformats.org/officeDocument/2006/relationships/image" Target="../media/image229.png"/><Relationship Id="rId7" Type="http://schemas.openxmlformats.org/officeDocument/2006/relationships/image" Target="../media/image233.jpg"/><Relationship Id="rId12" Type="http://schemas.openxmlformats.org/officeDocument/2006/relationships/image" Target="../media/image238.png"/><Relationship Id="rId2" Type="http://schemas.openxmlformats.org/officeDocument/2006/relationships/image" Target="../media/image228.png"/><Relationship Id="rId1" Type="http://schemas.openxmlformats.org/officeDocument/2006/relationships/slideLayout" Target="../slideLayouts/slideLayout18.xml"/><Relationship Id="rId6" Type="http://schemas.openxmlformats.org/officeDocument/2006/relationships/image" Target="../media/image232.png"/><Relationship Id="rId11" Type="http://schemas.openxmlformats.org/officeDocument/2006/relationships/image" Target="../media/image237.png"/><Relationship Id="rId5" Type="http://schemas.openxmlformats.org/officeDocument/2006/relationships/image" Target="../media/image231.png"/><Relationship Id="rId10" Type="http://schemas.openxmlformats.org/officeDocument/2006/relationships/image" Target="../media/image236.png"/><Relationship Id="rId4" Type="http://schemas.openxmlformats.org/officeDocument/2006/relationships/image" Target="../media/image230.png"/><Relationship Id="rId9" Type="http://schemas.openxmlformats.org/officeDocument/2006/relationships/image" Target="../media/image2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127.xml"/><Relationship Id="rId4" Type="http://schemas.openxmlformats.org/officeDocument/2006/relationships/hyperlink" Target="https://powerapps.microsoft.com/en-us/customer-stories/"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243.jpg"/><Relationship Id="rId2" Type="http://schemas.openxmlformats.org/officeDocument/2006/relationships/image" Target="../media/image242.png"/><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54.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48.png"/><Relationship Id="rId7" Type="http://schemas.openxmlformats.org/officeDocument/2006/relationships/image" Target="../media/image252.png"/><Relationship Id="rId2" Type="http://schemas.openxmlformats.org/officeDocument/2006/relationships/image" Target="../media/image247.png"/><Relationship Id="rId1" Type="http://schemas.openxmlformats.org/officeDocument/2006/relationships/slideLayout" Target="../slideLayouts/slideLayout222.xml"/><Relationship Id="rId6" Type="http://schemas.openxmlformats.org/officeDocument/2006/relationships/image" Target="../media/image251.png"/><Relationship Id="rId5" Type="http://schemas.openxmlformats.org/officeDocument/2006/relationships/image" Target="../media/image250.png"/><Relationship Id="rId10" Type="http://schemas.openxmlformats.org/officeDocument/2006/relationships/image" Target="../media/image255.png"/><Relationship Id="rId4" Type="http://schemas.openxmlformats.org/officeDocument/2006/relationships/image" Target="../media/image249.png"/><Relationship Id="rId9" Type="http://schemas.openxmlformats.org/officeDocument/2006/relationships/image" Target="../media/image254.png"/></Relationships>
</file>

<file path=ppt/slides/_rels/slide57.xml.rels><?xml version="1.0" encoding="UTF-8" standalone="yes"?>
<Relationships xmlns="http://schemas.openxmlformats.org/package/2006/relationships"><Relationship Id="rId8" Type="http://schemas.openxmlformats.org/officeDocument/2006/relationships/image" Target="../media/image262.png"/><Relationship Id="rId13" Type="http://schemas.openxmlformats.org/officeDocument/2006/relationships/image" Target="../media/image267.png"/><Relationship Id="rId18" Type="http://schemas.openxmlformats.org/officeDocument/2006/relationships/image" Target="../media/image272.png"/><Relationship Id="rId3" Type="http://schemas.openxmlformats.org/officeDocument/2006/relationships/image" Target="../media/image257.png"/><Relationship Id="rId7" Type="http://schemas.openxmlformats.org/officeDocument/2006/relationships/image" Target="../media/image261.png"/><Relationship Id="rId12" Type="http://schemas.openxmlformats.org/officeDocument/2006/relationships/image" Target="../media/image266.png"/><Relationship Id="rId17" Type="http://schemas.openxmlformats.org/officeDocument/2006/relationships/image" Target="../media/image271.png"/><Relationship Id="rId2" Type="http://schemas.openxmlformats.org/officeDocument/2006/relationships/image" Target="../media/image256.png"/><Relationship Id="rId16" Type="http://schemas.openxmlformats.org/officeDocument/2006/relationships/image" Target="../media/image270.png"/><Relationship Id="rId1" Type="http://schemas.openxmlformats.org/officeDocument/2006/relationships/slideLayout" Target="../slideLayouts/slideLayout222.xml"/><Relationship Id="rId6" Type="http://schemas.openxmlformats.org/officeDocument/2006/relationships/image" Target="../media/image260.png"/><Relationship Id="rId11" Type="http://schemas.openxmlformats.org/officeDocument/2006/relationships/image" Target="../media/image265.png"/><Relationship Id="rId5" Type="http://schemas.openxmlformats.org/officeDocument/2006/relationships/image" Target="../media/image259.png"/><Relationship Id="rId15" Type="http://schemas.openxmlformats.org/officeDocument/2006/relationships/image" Target="../media/image269.png"/><Relationship Id="rId10" Type="http://schemas.openxmlformats.org/officeDocument/2006/relationships/image" Target="../media/image264.png"/><Relationship Id="rId4" Type="http://schemas.openxmlformats.org/officeDocument/2006/relationships/image" Target="../media/image258.png"/><Relationship Id="rId9" Type="http://schemas.openxmlformats.org/officeDocument/2006/relationships/image" Target="../media/image263.png"/><Relationship Id="rId14" Type="http://schemas.openxmlformats.org/officeDocument/2006/relationships/image" Target="../media/image268.png"/></Relationships>
</file>

<file path=ppt/slides/_rels/slide58.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4.png"/><Relationship Id="rId7" Type="http://schemas.openxmlformats.org/officeDocument/2006/relationships/image" Target="../media/image278.png"/><Relationship Id="rId2" Type="http://schemas.openxmlformats.org/officeDocument/2006/relationships/image" Target="../media/image273.png"/><Relationship Id="rId1" Type="http://schemas.openxmlformats.org/officeDocument/2006/relationships/slideLayout" Target="../slideLayouts/slideLayout222.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image" Target="../media/image275.png"/></Relationships>
</file>

<file path=ppt/slides/_rels/slide59.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274.png"/><Relationship Id="rId7" Type="http://schemas.openxmlformats.org/officeDocument/2006/relationships/image" Target="../media/image283.png"/><Relationship Id="rId2" Type="http://schemas.openxmlformats.org/officeDocument/2006/relationships/image" Target="../media/image273.png"/><Relationship Id="rId1" Type="http://schemas.openxmlformats.org/officeDocument/2006/relationships/slideLayout" Target="../slideLayouts/slideLayout222.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 Id="rId9" Type="http://schemas.openxmlformats.org/officeDocument/2006/relationships/image" Target="../media/image285.png"/></Relationships>
</file>

<file path=ppt/slides/_rels/slide6.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64.emf"/><Relationship Id="rId7" Type="http://schemas.openxmlformats.org/officeDocument/2006/relationships/image" Target="../media/image68.emf"/><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60.xml.rels><?xml version="1.0" encoding="UTF-8" standalone="yes"?>
<Relationships xmlns="http://schemas.openxmlformats.org/package/2006/relationships"><Relationship Id="rId8" Type="http://schemas.openxmlformats.org/officeDocument/2006/relationships/image" Target="../media/image292.png"/><Relationship Id="rId13" Type="http://schemas.openxmlformats.org/officeDocument/2006/relationships/image" Target="../media/image297.png"/><Relationship Id="rId3" Type="http://schemas.openxmlformats.org/officeDocument/2006/relationships/image" Target="../media/image287.png"/><Relationship Id="rId7" Type="http://schemas.openxmlformats.org/officeDocument/2006/relationships/image" Target="../media/image291.png"/><Relationship Id="rId12" Type="http://schemas.openxmlformats.org/officeDocument/2006/relationships/image" Target="../media/image296.png"/><Relationship Id="rId17" Type="http://schemas.openxmlformats.org/officeDocument/2006/relationships/image" Target="../media/image301.png"/><Relationship Id="rId2" Type="http://schemas.openxmlformats.org/officeDocument/2006/relationships/image" Target="../media/image286.png"/><Relationship Id="rId16" Type="http://schemas.openxmlformats.org/officeDocument/2006/relationships/image" Target="../media/image300.png"/><Relationship Id="rId1" Type="http://schemas.openxmlformats.org/officeDocument/2006/relationships/slideLayout" Target="../slideLayouts/slideLayout219.xml"/><Relationship Id="rId6" Type="http://schemas.openxmlformats.org/officeDocument/2006/relationships/image" Target="../media/image290.png"/><Relationship Id="rId11" Type="http://schemas.openxmlformats.org/officeDocument/2006/relationships/image" Target="../media/image295.png"/><Relationship Id="rId5" Type="http://schemas.openxmlformats.org/officeDocument/2006/relationships/image" Target="../media/image289.png"/><Relationship Id="rId15" Type="http://schemas.openxmlformats.org/officeDocument/2006/relationships/image" Target="../media/image299.png"/><Relationship Id="rId10" Type="http://schemas.openxmlformats.org/officeDocument/2006/relationships/image" Target="../media/image294.png"/><Relationship Id="rId4" Type="http://schemas.openxmlformats.org/officeDocument/2006/relationships/image" Target="../media/image288.png"/><Relationship Id="rId9" Type="http://schemas.openxmlformats.org/officeDocument/2006/relationships/image" Target="../media/image293.png"/><Relationship Id="rId14" Type="http://schemas.openxmlformats.org/officeDocument/2006/relationships/image" Target="../media/image29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62.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19.xml"/></Relationships>
</file>

<file path=ppt/slides/_rels/slide63.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222.xml"/><Relationship Id="rId4" Type="http://schemas.openxmlformats.org/officeDocument/2006/relationships/image" Target="../media/image305.png"/></Relationships>
</file>

<file path=ppt/slides/_rels/slide64.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306.png"/><Relationship Id="rId7" Type="http://schemas.openxmlformats.org/officeDocument/2006/relationships/image" Target="../media/image310.png"/><Relationship Id="rId2" Type="http://schemas.openxmlformats.org/officeDocument/2006/relationships/image" Target="../media/image273.png"/><Relationship Id="rId1" Type="http://schemas.openxmlformats.org/officeDocument/2006/relationships/slideLayout" Target="../slideLayouts/slideLayout222.xml"/><Relationship Id="rId6" Type="http://schemas.openxmlformats.org/officeDocument/2006/relationships/image" Target="../media/image309.png"/><Relationship Id="rId5" Type="http://schemas.openxmlformats.org/officeDocument/2006/relationships/image" Target="../media/image308.png"/><Relationship Id="rId10" Type="http://schemas.openxmlformats.org/officeDocument/2006/relationships/image" Target="../media/image313.png"/><Relationship Id="rId4" Type="http://schemas.openxmlformats.org/officeDocument/2006/relationships/image" Target="../media/image307.png"/><Relationship Id="rId9" Type="http://schemas.openxmlformats.org/officeDocument/2006/relationships/image" Target="../media/image312.png"/></Relationships>
</file>

<file path=ppt/slides/_rels/slide65.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314.png"/><Relationship Id="rId7" Type="http://schemas.openxmlformats.org/officeDocument/2006/relationships/image" Target="../media/image318.png"/><Relationship Id="rId12" Type="http://schemas.openxmlformats.org/officeDocument/2006/relationships/image" Target="../media/image323.png"/><Relationship Id="rId2" Type="http://schemas.openxmlformats.org/officeDocument/2006/relationships/image" Target="../media/image273.png"/><Relationship Id="rId1" Type="http://schemas.openxmlformats.org/officeDocument/2006/relationships/slideLayout" Target="../slideLayouts/slideLayout222.xml"/><Relationship Id="rId6" Type="http://schemas.openxmlformats.org/officeDocument/2006/relationships/image" Target="../media/image317.png"/><Relationship Id="rId11" Type="http://schemas.openxmlformats.org/officeDocument/2006/relationships/image" Target="../media/image322.png"/><Relationship Id="rId5" Type="http://schemas.openxmlformats.org/officeDocument/2006/relationships/image" Target="../media/image316.png"/><Relationship Id="rId10" Type="http://schemas.openxmlformats.org/officeDocument/2006/relationships/image" Target="../media/image321.png"/><Relationship Id="rId4" Type="http://schemas.openxmlformats.org/officeDocument/2006/relationships/image" Target="../media/image315.png"/><Relationship Id="rId9" Type="http://schemas.openxmlformats.org/officeDocument/2006/relationships/image" Target="../media/image32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22.xml"/></Relationships>
</file>

<file path=ppt/slides/_rels/slide69.xml.rels><?xml version="1.0" encoding="UTF-8" standalone="yes"?>
<Relationships xmlns="http://schemas.openxmlformats.org/package/2006/relationships"><Relationship Id="rId8" Type="http://schemas.openxmlformats.org/officeDocument/2006/relationships/image" Target="../media/image331.jpg"/><Relationship Id="rId3" Type="http://schemas.openxmlformats.org/officeDocument/2006/relationships/image" Target="../media/image326.png"/><Relationship Id="rId7" Type="http://schemas.openxmlformats.org/officeDocument/2006/relationships/image" Target="../media/image330.png"/><Relationship Id="rId2" Type="http://schemas.openxmlformats.org/officeDocument/2006/relationships/image" Target="../media/image325.png"/><Relationship Id="rId1" Type="http://schemas.openxmlformats.org/officeDocument/2006/relationships/slideLayout" Target="../slideLayouts/slideLayout253.xml"/><Relationship Id="rId6" Type="http://schemas.openxmlformats.org/officeDocument/2006/relationships/image" Target="../media/image329.jpg"/><Relationship Id="rId5" Type="http://schemas.openxmlformats.org/officeDocument/2006/relationships/image" Target="../media/image328.png"/><Relationship Id="rId4" Type="http://schemas.openxmlformats.org/officeDocument/2006/relationships/image" Target="../media/image32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5.xml"/><Relationship Id="rId1" Type="http://schemas.openxmlformats.org/officeDocument/2006/relationships/tags" Target="../tags/tag1.xml"/></Relationships>
</file>

<file path=ppt/slides/_rels/slide70.xml.rels><?xml version="1.0" encoding="UTF-8" standalone="yes"?>
<Relationships xmlns="http://schemas.openxmlformats.org/package/2006/relationships"><Relationship Id="rId13" Type="http://schemas.openxmlformats.org/officeDocument/2006/relationships/image" Target="../media/image343.png"/><Relationship Id="rId18" Type="http://schemas.openxmlformats.org/officeDocument/2006/relationships/image" Target="../media/image348.png"/><Relationship Id="rId26" Type="http://schemas.openxmlformats.org/officeDocument/2006/relationships/image" Target="../media/image356.png"/><Relationship Id="rId3" Type="http://schemas.openxmlformats.org/officeDocument/2006/relationships/image" Target="../media/image333.png"/><Relationship Id="rId21" Type="http://schemas.openxmlformats.org/officeDocument/2006/relationships/image" Target="../media/image351.png"/><Relationship Id="rId7" Type="http://schemas.openxmlformats.org/officeDocument/2006/relationships/image" Target="../media/image337.png"/><Relationship Id="rId12" Type="http://schemas.openxmlformats.org/officeDocument/2006/relationships/image" Target="../media/image342.png"/><Relationship Id="rId17" Type="http://schemas.openxmlformats.org/officeDocument/2006/relationships/image" Target="../media/image347.png"/><Relationship Id="rId25" Type="http://schemas.openxmlformats.org/officeDocument/2006/relationships/image" Target="../media/image355.png"/><Relationship Id="rId33" Type="http://schemas.openxmlformats.org/officeDocument/2006/relationships/image" Target="../media/image363.png"/><Relationship Id="rId2" Type="http://schemas.openxmlformats.org/officeDocument/2006/relationships/image" Target="../media/image332.png"/><Relationship Id="rId16" Type="http://schemas.openxmlformats.org/officeDocument/2006/relationships/image" Target="../media/image346.png"/><Relationship Id="rId20" Type="http://schemas.openxmlformats.org/officeDocument/2006/relationships/image" Target="../media/image350.png"/><Relationship Id="rId29" Type="http://schemas.openxmlformats.org/officeDocument/2006/relationships/image" Target="../media/image359.png"/><Relationship Id="rId1" Type="http://schemas.openxmlformats.org/officeDocument/2006/relationships/slideLayout" Target="../slideLayouts/slideLayout253.xml"/><Relationship Id="rId6" Type="http://schemas.openxmlformats.org/officeDocument/2006/relationships/image" Target="../media/image336.png"/><Relationship Id="rId11" Type="http://schemas.openxmlformats.org/officeDocument/2006/relationships/image" Target="../media/image341.png"/><Relationship Id="rId24" Type="http://schemas.openxmlformats.org/officeDocument/2006/relationships/image" Target="../media/image354.png"/><Relationship Id="rId32" Type="http://schemas.openxmlformats.org/officeDocument/2006/relationships/image" Target="../media/image362.png"/><Relationship Id="rId5" Type="http://schemas.openxmlformats.org/officeDocument/2006/relationships/image" Target="../media/image335.png"/><Relationship Id="rId15" Type="http://schemas.openxmlformats.org/officeDocument/2006/relationships/image" Target="../media/image345.png"/><Relationship Id="rId23" Type="http://schemas.openxmlformats.org/officeDocument/2006/relationships/image" Target="../media/image353.png"/><Relationship Id="rId28" Type="http://schemas.openxmlformats.org/officeDocument/2006/relationships/image" Target="../media/image358.png"/><Relationship Id="rId10" Type="http://schemas.openxmlformats.org/officeDocument/2006/relationships/image" Target="../media/image340.png"/><Relationship Id="rId19" Type="http://schemas.openxmlformats.org/officeDocument/2006/relationships/image" Target="../media/image349.png"/><Relationship Id="rId31" Type="http://schemas.openxmlformats.org/officeDocument/2006/relationships/image" Target="../media/image361.png"/><Relationship Id="rId4" Type="http://schemas.openxmlformats.org/officeDocument/2006/relationships/image" Target="../media/image334.png"/><Relationship Id="rId9" Type="http://schemas.openxmlformats.org/officeDocument/2006/relationships/image" Target="../media/image339.png"/><Relationship Id="rId14" Type="http://schemas.openxmlformats.org/officeDocument/2006/relationships/image" Target="../media/image344.png"/><Relationship Id="rId22" Type="http://schemas.openxmlformats.org/officeDocument/2006/relationships/image" Target="../media/image352.png"/><Relationship Id="rId27" Type="http://schemas.openxmlformats.org/officeDocument/2006/relationships/image" Target="../media/image357.png"/><Relationship Id="rId30" Type="http://schemas.openxmlformats.org/officeDocument/2006/relationships/image" Target="../media/image360.png"/><Relationship Id="rId8" Type="http://schemas.openxmlformats.org/officeDocument/2006/relationships/image" Target="../media/image338.png"/></Relationships>
</file>

<file path=ppt/slides/_rels/slide71.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50.xml"/></Relationships>
</file>

<file path=ppt/slides/_rels/slide72.xml.rels><?xml version="1.0" encoding="UTF-8" standalone="yes"?>
<Relationships xmlns="http://schemas.openxmlformats.org/package/2006/relationships"><Relationship Id="rId8" Type="http://schemas.openxmlformats.org/officeDocument/2006/relationships/image" Target="../media/image371.png"/><Relationship Id="rId3" Type="http://schemas.openxmlformats.org/officeDocument/2006/relationships/image" Target="../media/image366.png"/><Relationship Id="rId7" Type="http://schemas.openxmlformats.org/officeDocument/2006/relationships/image" Target="../media/image370.png"/><Relationship Id="rId2" Type="http://schemas.openxmlformats.org/officeDocument/2006/relationships/image" Target="../media/image365.png"/><Relationship Id="rId1" Type="http://schemas.openxmlformats.org/officeDocument/2006/relationships/slideLayout" Target="../slideLayouts/slideLayout250.xml"/><Relationship Id="rId6" Type="http://schemas.openxmlformats.org/officeDocument/2006/relationships/image" Target="../media/image369.png"/><Relationship Id="rId5" Type="http://schemas.openxmlformats.org/officeDocument/2006/relationships/image" Target="../media/image368.jpg"/><Relationship Id="rId4" Type="http://schemas.openxmlformats.org/officeDocument/2006/relationships/image" Target="../media/image36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8" Type="http://schemas.openxmlformats.org/officeDocument/2006/relationships/image" Target="../media/image378.png"/><Relationship Id="rId3" Type="http://schemas.openxmlformats.org/officeDocument/2006/relationships/image" Target="../media/image366.png"/><Relationship Id="rId7" Type="http://schemas.openxmlformats.org/officeDocument/2006/relationships/image" Target="../media/image377.png"/><Relationship Id="rId2" Type="http://schemas.openxmlformats.org/officeDocument/2006/relationships/image" Target="../media/image373.png"/><Relationship Id="rId1" Type="http://schemas.openxmlformats.org/officeDocument/2006/relationships/slideLayout" Target="../slideLayouts/slideLayout253.xml"/><Relationship Id="rId6" Type="http://schemas.openxmlformats.org/officeDocument/2006/relationships/image" Target="../media/image376.png"/><Relationship Id="rId5" Type="http://schemas.openxmlformats.org/officeDocument/2006/relationships/image" Target="../media/image375.png"/><Relationship Id="rId4" Type="http://schemas.openxmlformats.org/officeDocument/2006/relationships/image" Target="../media/image374.png"/></Relationships>
</file>

<file path=ppt/slides/_rels/slide7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9.png"/><Relationship Id="rId1" Type="http://schemas.openxmlformats.org/officeDocument/2006/relationships/slideLayout" Target="../slideLayouts/slideLayout253.xml"/><Relationship Id="rId5" Type="http://schemas.openxmlformats.org/officeDocument/2006/relationships/image" Target="../media/image382.jpg"/><Relationship Id="rId4" Type="http://schemas.openxmlformats.org/officeDocument/2006/relationships/image" Target="../media/image381.png"/></Relationships>
</file>

<file path=ppt/slides/_rels/slide77.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383.jpg"/><Relationship Id="rId1" Type="http://schemas.openxmlformats.org/officeDocument/2006/relationships/slideLayout" Target="../slideLayouts/slideLayout253.xml"/><Relationship Id="rId5" Type="http://schemas.openxmlformats.org/officeDocument/2006/relationships/image" Target="../media/image386.png"/><Relationship Id="rId4" Type="http://schemas.openxmlformats.org/officeDocument/2006/relationships/image" Target="../media/image385.png"/></Relationships>
</file>

<file path=ppt/slides/_rels/slide78.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slideLayout" Target="../slideLayouts/slideLayout253.xml"/><Relationship Id="rId5" Type="http://schemas.openxmlformats.org/officeDocument/2006/relationships/image" Target="../media/image390.png"/><Relationship Id="rId4" Type="http://schemas.openxmlformats.org/officeDocument/2006/relationships/image" Target="../media/image389.png"/></Relationships>
</file>

<file path=ppt/slides/_rels/slide79.xml.rels><?xml version="1.0" encoding="UTF-8" standalone="yes"?>
<Relationships xmlns="http://schemas.openxmlformats.org/package/2006/relationships"><Relationship Id="rId8" Type="http://schemas.openxmlformats.org/officeDocument/2006/relationships/image" Target="../media/image395.png"/><Relationship Id="rId13" Type="http://schemas.openxmlformats.org/officeDocument/2006/relationships/image" Target="../media/image400.png"/><Relationship Id="rId3" Type="http://schemas.openxmlformats.org/officeDocument/2006/relationships/image" Target="../media/image385.png"/><Relationship Id="rId7" Type="http://schemas.openxmlformats.org/officeDocument/2006/relationships/image" Target="../media/image394.png"/><Relationship Id="rId12" Type="http://schemas.openxmlformats.org/officeDocument/2006/relationships/image" Target="../media/image399.png"/><Relationship Id="rId2" Type="http://schemas.openxmlformats.org/officeDocument/2006/relationships/image" Target="../media/image384.png"/><Relationship Id="rId16" Type="http://schemas.openxmlformats.org/officeDocument/2006/relationships/image" Target="../media/image403.png"/><Relationship Id="rId1" Type="http://schemas.openxmlformats.org/officeDocument/2006/relationships/slideLayout" Target="../slideLayouts/slideLayout253.xml"/><Relationship Id="rId6" Type="http://schemas.openxmlformats.org/officeDocument/2006/relationships/image" Target="../media/image393.png"/><Relationship Id="rId11" Type="http://schemas.openxmlformats.org/officeDocument/2006/relationships/image" Target="../media/image398.png"/><Relationship Id="rId5" Type="http://schemas.openxmlformats.org/officeDocument/2006/relationships/image" Target="../media/image392.png"/><Relationship Id="rId15" Type="http://schemas.openxmlformats.org/officeDocument/2006/relationships/image" Target="../media/image402.png"/><Relationship Id="rId10" Type="http://schemas.openxmlformats.org/officeDocument/2006/relationships/image" Target="../media/image397.png"/><Relationship Id="rId4" Type="http://schemas.openxmlformats.org/officeDocument/2006/relationships/image" Target="../media/image391.png"/><Relationship Id="rId9" Type="http://schemas.openxmlformats.org/officeDocument/2006/relationships/image" Target="../media/image396.png"/><Relationship Id="rId14" Type="http://schemas.openxmlformats.org/officeDocument/2006/relationships/image" Target="../media/image40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9.xml"/></Relationships>
</file>

<file path=ppt/slides/_rels/slide80.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404.jpg"/><Relationship Id="rId1" Type="http://schemas.openxmlformats.org/officeDocument/2006/relationships/slideLayout" Target="../slideLayouts/slideLayout253.xml"/><Relationship Id="rId5" Type="http://schemas.openxmlformats.org/officeDocument/2006/relationships/image" Target="../media/image405.png"/><Relationship Id="rId4" Type="http://schemas.openxmlformats.org/officeDocument/2006/relationships/image" Target="../media/image385.png"/></Relationships>
</file>

<file path=ppt/slides/_rels/slide8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253.xml"/><Relationship Id="rId5" Type="http://schemas.openxmlformats.org/officeDocument/2006/relationships/image" Target="../media/image409.png"/><Relationship Id="rId4" Type="http://schemas.openxmlformats.org/officeDocument/2006/relationships/image" Target="../media/image40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image" Target="../media/image411.png"/><Relationship Id="rId1" Type="http://schemas.openxmlformats.org/officeDocument/2006/relationships/slideLayout" Target="../slideLayouts/slideLayout250.xml"/><Relationship Id="rId4" Type="http://schemas.openxmlformats.org/officeDocument/2006/relationships/image" Target="../media/image413.jpg"/></Relationships>
</file>

<file path=ppt/slides/_rels/slide87.xml.rels><?xml version="1.0" encoding="UTF-8" standalone="yes"?>
<Relationships xmlns="http://schemas.openxmlformats.org/package/2006/relationships"><Relationship Id="rId8" Type="http://schemas.openxmlformats.org/officeDocument/2006/relationships/image" Target="../media/image420.jpg"/><Relationship Id="rId3" Type="http://schemas.openxmlformats.org/officeDocument/2006/relationships/image" Target="../media/image415.png"/><Relationship Id="rId7" Type="http://schemas.openxmlformats.org/officeDocument/2006/relationships/image" Target="../media/image419.png"/><Relationship Id="rId2" Type="http://schemas.openxmlformats.org/officeDocument/2006/relationships/image" Target="../media/image414.png"/><Relationship Id="rId1" Type="http://schemas.openxmlformats.org/officeDocument/2006/relationships/slideLayout" Target="../slideLayouts/slideLayout250.xml"/><Relationship Id="rId6" Type="http://schemas.openxmlformats.org/officeDocument/2006/relationships/image" Target="../media/image418.png"/><Relationship Id="rId5" Type="http://schemas.openxmlformats.org/officeDocument/2006/relationships/image" Target="../media/image417.png"/><Relationship Id="rId4" Type="http://schemas.openxmlformats.org/officeDocument/2006/relationships/image" Target="../media/image416.png"/><Relationship Id="rId9" Type="http://schemas.openxmlformats.org/officeDocument/2006/relationships/image" Target="../media/image421.jpg"/></Relationships>
</file>

<file path=ppt/slides/_rels/slide88.xml.rels><?xml version="1.0" encoding="UTF-8" standalone="yes"?>
<Relationships xmlns="http://schemas.openxmlformats.org/package/2006/relationships"><Relationship Id="rId8" Type="http://schemas.openxmlformats.org/officeDocument/2006/relationships/image" Target="../media/image428.png"/><Relationship Id="rId3" Type="http://schemas.openxmlformats.org/officeDocument/2006/relationships/image" Target="../media/image423.png"/><Relationship Id="rId7" Type="http://schemas.openxmlformats.org/officeDocument/2006/relationships/image" Target="../media/image427.png"/><Relationship Id="rId12" Type="http://schemas.openxmlformats.org/officeDocument/2006/relationships/image" Target="../media/image421.jpg"/><Relationship Id="rId2" Type="http://schemas.openxmlformats.org/officeDocument/2006/relationships/image" Target="../media/image422.png"/><Relationship Id="rId1" Type="http://schemas.openxmlformats.org/officeDocument/2006/relationships/slideLayout" Target="../slideLayouts/slideLayout253.xml"/><Relationship Id="rId6" Type="http://schemas.openxmlformats.org/officeDocument/2006/relationships/image" Target="../media/image426.png"/><Relationship Id="rId11" Type="http://schemas.openxmlformats.org/officeDocument/2006/relationships/image" Target="../media/image431.png"/><Relationship Id="rId5" Type="http://schemas.openxmlformats.org/officeDocument/2006/relationships/image" Target="../media/image425.png"/><Relationship Id="rId10" Type="http://schemas.openxmlformats.org/officeDocument/2006/relationships/image" Target="../media/image430.png"/><Relationship Id="rId4" Type="http://schemas.openxmlformats.org/officeDocument/2006/relationships/image" Target="../media/image424.png"/><Relationship Id="rId9" Type="http://schemas.openxmlformats.org/officeDocument/2006/relationships/image" Target="../media/image42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8.xml"/><Relationship Id="rId1" Type="http://schemas.openxmlformats.org/officeDocument/2006/relationships/slideLayout" Target="../slideLayouts/slideLayout186.xml"/><Relationship Id="rId4" Type="http://schemas.openxmlformats.org/officeDocument/2006/relationships/image" Target="../media/image7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433.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slideLayout" Target="../slideLayouts/slideLayout25.xml"/><Relationship Id="rId1" Type="http://schemas.openxmlformats.org/officeDocument/2006/relationships/tags" Target="../tags/tag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435.png"/><Relationship Id="rId7" Type="http://schemas.openxmlformats.org/officeDocument/2006/relationships/image" Target="../media/image439.png"/><Relationship Id="rId2" Type="http://schemas.openxmlformats.org/officeDocument/2006/relationships/notesSlide" Target="../notesSlides/notesSlide12.xml"/><Relationship Id="rId1" Type="http://schemas.openxmlformats.org/officeDocument/2006/relationships/slideLayout" Target="../slideLayouts/slideLayout32.xml"/><Relationship Id="rId6" Type="http://schemas.openxmlformats.org/officeDocument/2006/relationships/image" Target="../media/image438.png"/><Relationship Id="rId5" Type="http://schemas.openxmlformats.org/officeDocument/2006/relationships/image" Target="../media/image437.png"/><Relationship Id="rId10" Type="http://schemas.openxmlformats.org/officeDocument/2006/relationships/image" Target="../media/image442.svg"/><Relationship Id="rId4" Type="http://schemas.openxmlformats.org/officeDocument/2006/relationships/image" Target="../media/image436.png"/><Relationship Id="rId9" Type="http://schemas.openxmlformats.org/officeDocument/2006/relationships/image" Target="../media/image441.png"/></Relationships>
</file>

<file path=ppt/slides/_rels/slide98.xml.rels><?xml version="1.0" encoding="UTF-8" standalone="yes"?>
<Relationships xmlns="http://schemas.openxmlformats.org/package/2006/relationships"><Relationship Id="rId8" Type="http://schemas.openxmlformats.org/officeDocument/2006/relationships/image" Target="../media/image371.png"/><Relationship Id="rId3" Type="http://schemas.openxmlformats.org/officeDocument/2006/relationships/image" Target="../media/image366.png"/><Relationship Id="rId7" Type="http://schemas.openxmlformats.org/officeDocument/2006/relationships/image" Target="../media/image370.png"/><Relationship Id="rId2" Type="http://schemas.openxmlformats.org/officeDocument/2006/relationships/image" Target="../media/image365.png"/><Relationship Id="rId1" Type="http://schemas.openxmlformats.org/officeDocument/2006/relationships/slideLayout" Target="../slideLayouts/slideLayout250.xml"/><Relationship Id="rId6" Type="http://schemas.openxmlformats.org/officeDocument/2006/relationships/image" Target="../media/image369.png"/><Relationship Id="rId5" Type="http://schemas.openxmlformats.org/officeDocument/2006/relationships/image" Target="../media/image368.jpg"/><Relationship Id="rId4" Type="http://schemas.openxmlformats.org/officeDocument/2006/relationships/image" Target="../media/image367.png"/></Relationships>
</file>

<file path=ppt/slides/_rels/slide99.xml.rels><?xml version="1.0" encoding="UTF-8" standalone="yes"?>
<Relationships xmlns="http://schemas.openxmlformats.org/package/2006/relationships"><Relationship Id="rId8" Type="http://schemas.openxmlformats.org/officeDocument/2006/relationships/image" Target="../media/image449.png"/><Relationship Id="rId3" Type="http://schemas.openxmlformats.org/officeDocument/2006/relationships/image" Target="../media/image444.png"/><Relationship Id="rId7" Type="http://schemas.openxmlformats.org/officeDocument/2006/relationships/image" Target="../media/image448.png"/><Relationship Id="rId2" Type="http://schemas.openxmlformats.org/officeDocument/2006/relationships/image" Target="../media/image443.png"/><Relationship Id="rId1" Type="http://schemas.openxmlformats.org/officeDocument/2006/relationships/slideLayout" Target="../slideLayouts/slideLayout253.xml"/><Relationship Id="rId6" Type="http://schemas.openxmlformats.org/officeDocument/2006/relationships/image" Target="../media/image447.png"/><Relationship Id="rId5" Type="http://schemas.openxmlformats.org/officeDocument/2006/relationships/image" Target="../media/image446.png"/><Relationship Id="rId10" Type="http://schemas.openxmlformats.org/officeDocument/2006/relationships/image" Target="../media/image451.png"/><Relationship Id="rId4" Type="http://schemas.openxmlformats.org/officeDocument/2006/relationships/image" Target="../media/image445.png"/><Relationship Id="rId9" Type="http://schemas.openxmlformats.org/officeDocument/2006/relationships/image" Target="../media/image4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group of people standing in front of a building&#10;&#10;Description automatically generated">
            <a:extLst>
              <a:ext uri="{FF2B5EF4-FFF2-40B4-BE49-F238E27FC236}">
                <a16:creationId xmlns:a16="http://schemas.microsoft.com/office/drawing/2014/main" id="{0B2AD1F1-5D92-4F6D-B0B4-AB816D8CB364}"/>
              </a:ext>
            </a:extLst>
          </p:cNvPr>
          <p:cNvPicPr>
            <a:picLocks noChangeAspect="1"/>
          </p:cNvPicPr>
          <p:nvPr/>
        </p:nvPicPr>
        <p:blipFill rotWithShape="1">
          <a:blip r:embed="rId3">
            <a:extLst>
              <a:ext uri="{28A0092B-C50C-407E-A947-70E740481C1C}">
                <a14:useLocalDpi xmlns:a14="http://schemas.microsoft.com/office/drawing/2010/main" val="0"/>
              </a:ext>
            </a:extLst>
          </a:blip>
          <a:srcRect t="7863" b="7833"/>
          <a:stretch/>
        </p:blipFill>
        <p:spPr>
          <a:xfrm>
            <a:off x="29774" y="218660"/>
            <a:ext cx="12202264" cy="6858001"/>
          </a:xfrm>
          <a:prstGeom prst="rect">
            <a:avLst/>
          </a:prstGeom>
        </p:spPr>
      </p:pic>
      <p:sp>
        <p:nvSpPr>
          <p:cNvPr id="24" name="Rectangle 23">
            <a:extLst>
              <a:ext uri="{FF2B5EF4-FFF2-40B4-BE49-F238E27FC236}">
                <a16:creationId xmlns:a16="http://schemas.microsoft.com/office/drawing/2014/main" id="{11D2951D-A368-434A-82B7-2867CCE2E552}"/>
              </a:ext>
            </a:extLst>
          </p:cNvPr>
          <p:cNvSpPr/>
          <p:nvPr/>
        </p:nvSpPr>
        <p:spPr>
          <a:xfrm>
            <a:off x="-10264" y="71065"/>
            <a:ext cx="12202264" cy="6858001"/>
          </a:xfrm>
          <a:prstGeom prst="rect">
            <a:avLst/>
          </a:prstGeom>
          <a:gradFill>
            <a:gsLst>
              <a:gs pos="23000">
                <a:schemeClr val="accent1">
                  <a:lumMod val="5000"/>
                  <a:lumOff val="95000"/>
                </a:schemeClr>
              </a:gs>
              <a:gs pos="24364">
                <a:srgbClr val="F6F8FC"/>
              </a:gs>
              <a:gs pos="85000">
                <a:schemeClr val="bg1">
                  <a:alpha val="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D5159ABB-DDDB-41DF-9A5A-F1A1DAB7B560}"/>
              </a:ext>
            </a:extLst>
          </p:cNvPr>
          <p:cNvSpPr txBox="1"/>
          <p:nvPr/>
        </p:nvSpPr>
        <p:spPr>
          <a:xfrm>
            <a:off x="11438020" y="3284622"/>
            <a:ext cx="203333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0</a:t>
            </a:r>
          </a:p>
        </p:txBody>
      </p:sp>
      <p:sp>
        <p:nvSpPr>
          <p:cNvPr id="18" name="TextBox 17">
            <a:extLst>
              <a:ext uri="{FF2B5EF4-FFF2-40B4-BE49-F238E27FC236}">
                <a16:creationId xmlns:a16="http://schemas.microsoft.com/office/drawing/2014/main" id="{DE86BF3E-CF4B-40BC-ABA6-621D50B5882B}"/>
              </a:ext>
            </a:extLst>
          </p:cNvPr>
          <p:cNvSpPr txBox="1"/>
          <p:nvPr/>
        </p:nvSpPr>
        <p:spPr>
          <a:xfrm>
            <a:off x="395037" y="3921409"/>
            <a:ext cx="3948363" cy="22313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Chris Huntingford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alibri" panose="020F0502020204030204"/>
              </a:rPr>
              <a:t>Partner Technical Architect - Microsoft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alibri" panose="020F0502020204030204"/>
                <a:cs typeface="Segoe UI Light" panose="020B0502040204020203" pitchFamily="34" charset="0"/>
              </a:rPr>
              <a:t>AKA.MS/</a:t>
            </a:r>
            <a:r>
              <a:rPr lang="en-US" sz="2000" dirty="0" err="1">
                <a:solidFill>
                  <a:prstClr val="black"/>
                </a:solidFill>
                <a:latin typeface="Calibri" panose="020F0502020204030204"/>
                <a:cs typeface="Segoe UI Light" panose="020B0502040204020203" pitchFamily="34" charset="0"/>
              </a:rPr>
              <a:t>HackAtSpeed</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21" name="Picture 20">
            <a:extLst>
              <a:ext uri="{FF2B5EF4-FFF2-40B4-BE49-F238E27FC236}">
                <a16:creationId xmlns:a16="http://schemas.microsoft.com/office/drawing/2014/main" id="{904A07A3-1AFA-4BD0-9E75-F387F6611F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991" y="215445"/>
            <a:ext cx="1013859" cy="215445"/>
          </a:xfrm>
          <a:prstGeom prst="rect">
            <a:avLst/>
          </a:prstGeom>
        </p:spPr>
      </p:pic>
      <p:sp>
        <p:nvSpPr>
          <p:cNvPr id="25" name="TextBox 24">
            <a:extLst>
              <a:ext uri="{FF2B5EF4-FFF2-40B4-BE49-F238E27FC236}">
                <a16:creationId xmlns:a16="http://schemas.microsoft.com/office/drawing/2014/main" id="{D3D49D17-0EF1-4CFA-8323-E4C0E5B02BF3}"/>
              </a:ext>
            </a:extLst>
          </p:cNvPr>
          <p:cNvSpPr txBox="1"/>
          <p:nvPr/>
        </p:nvSpPr>
        <p:spPr>
          <a:xfrm>
            <a:off x="395036" y="3155864"/>
            <a:ext cx="1117720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Power Platform – Model Driven Apps Overview</a:t>
            </a:r>
            <a:endParaRPr kumimoji="0" lang="en-US" sz="3200" b="1"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pic>
        <p:nvPicPr>
          <p:cNvPr id="26" name="Picture 25">
            <a:extLst>
              <a:ext uri="{FF2B5EF4-FFF2-40B4-BE49-F238E27FC236}">
                <a16:creationId xmlns:a16="http://schemas.microsoft.com/office/drawing/2014/main" id="{A50DA21A-DDEF-4562-BD44-4F744B62F2B8}"/>
              </a:ext>
            </a:extLst>
          </p:cNvPr>
          <p:cNvPicPr>
            <a:picLocks noChangeAspect="1"/>
          </p:cNvPicPr>
          <p:nvPr/>
        </p:nvPicPr>
        <p:blipFill>
          <a:blip r:embed="rId5"/>
          <a:stretch>
            <a:fillRect/>
          </a:stretch>
        </p:blipFill>
        <p:spPr>
          <a:xfrm>
            <a:off x="12294656" y="-3928"/>
            <a:ext cx="1019665" cy="6858000"/>
          </a:xfrm>
          <a:prstGeom prst="rect">
            <a:avLst/>
          </a:prstGeom>
        </p:spPr>
      </p:pic>
      <p:cxnSp>
        <p:nvCxnSpPr>
          <p:cNvPr id="5" name="Straight Connector 4">
            <a:extLst>
              <a:ext uri="{FF2B5EF4-FFF2-40B4-BE49-F238E27FC236}">
                <a16:creationId xmlns:a16="http://schemas.microsoft.com/office/drawing/2014/main" id="{7A3F52AB-A248-4746-B50E-2E9A16288B85}"/>
              </a:ext>
            </a:extLst>
          </p:cNvPr>
          <p:cNvCxnSpPr/>
          <p:nvPr/>
        </p:nvCxnSpPr>
        <p:spPr>
          <a:xfrm>
            <a:off x="508987" y="3770050"/>
            <a:ext cx="155359" cy="0"/>
          </a:xfrm>
          <a:prstGeom prst="line">
            <a:avLst/>
          </a:prstGeom>
          <a:ln w="15875">
            <a:solidFill>
              <a:srgbClr val="5C005C"/>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9444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a:extLst>
              <a:ext uri="{FF2B5EF4-FFF2-40B4-BE49-F238E27FC236}">
                <a16:creationId xmlns:a16="http://schemas.microsoft.com/office/drawing/2014/main" id="{2566A0C9-EE8A-49FE-B0AB-EEDBCB02D8CC}"/>
              </a:ext>
            </a:extLst>
          </p:cNvPr>
          <p:cNvPicPr>
            <a:picLocks noChangeAspect="1"/>
          </p:cNvPicPr>
          <p:nvPr/>
        </p:nvPicPr>
        <p:blipFill>
          <a:blip r:embed="rId3">
            <a:alphaModFix amt="15000"/>
            <a:extLst>
              <a:ext uri="{28A0092B-C50C-407E-A947-70E740481C1C}">
                <a14:useLocalDpi xmlns:a14="http://schemas.microsoft.com/office/drawing/2010/main" val="0"/>
              </a:ext>
            </a:extLst>
          </a:blip>
          <a:srcRect/>
          <a:stretch>
            <a:fillRect/>
          </a:stretch>
        </p:blipFill>
        <p:spPr>
          <a:xfrm>
            <a:off x="148836" y="219178"/>
            <a:ext cx="11894327" cy="6419644"/>
          </a:xfrm>
          <a:custGeom>
            <a:avLst/>
            <a:gdLst>
              <a:gd name="connsiteX0" fmla="*/ 6575622 w 11894327"/>
              <a:gd name="connsiteY0" fmla="*/ 1646343 h 6419644"/>
              <a:gd name="connsiteX1" fmla="*/ 5557695 w 11894327"/>
              <a:gd name="connsiteY1" fmla="*/ 1905810 h 6419644"/>
              <a:gd name="connsiteX2" fmla="*/ 5542303 w 11894327"/>
              <a:gd name="connsiteY2" fmla="*/ 1915223 h 6419644"/>
              <a:gd name="connsiteX3" fmla="*/ 5477852 w 11894327"/>
              <a:gd name="connsiteY3" fmla="*/ 1915737 h 6419644"/>
              <a:gd name="connsiteX4" fmla="*/ 3950967 w 11894327"/>
              <a:gd name="connsiteY4" fmla="*/ 2063859 h 6419644"/>
              <a:gd name="connsiteX5" fmla="*/ 3960840 w 11894327"/>
              <a:gd name="connsiteY5" fmla="*/ 2079318 h 6419644"/>
              <a:gd name="connsiteX6" fmla="*/ 3973905 w 11894327"/>
              <a:gd name="connsiteY6" fmla="*/ 2086086 h 6419644"/>
              <a:gd name="connsiteX7" fmla="*/ 3915084 w 11894327"/>
              <a:gd name="connsiteY7" fmla="*/ 2086086 h 6419644"/>
              <a:gd name="connsiteX8" fmla="*/ 4517004 w 11894327"/>
              <a:gd name="connsiteY8" fmla="*/ 3231559 h 6419644"/>
              <a:gd name="connsiteX9" fmla="*/ 4483465 w 11894327"/>
              <a:gd name="connsiteY9" fmla="*/ 3362866 h 6419644"/>
              <a:gd name="connsiteX10" fmla="*/ 4440078 w 11894327"/>
              <a:gd name="connsiteY10" fmla="*/ 3796121 h 6419644"/>
              <a:gd name="connsiteX11" fmla="*/ 5381620 w 11894327"/>
              <a:gd name="connsiteY11" fmla="*/ 5578751 h 6419644"/>
              <a:gd name="connsiteX12" fmla="*/ 5456153 w 11894327"/>
              <a:gd name="connsiteY12" fmla="*/ 5624333 h 6419644"/>
              <a:gd name="connsiteX13" fmla="*/ 5456153 w 11894327"/>
              <a:gd name="connsiteY13" fmla="*/ 5733233 h 6419644"/>
              <a:gd name="connsiteX14" fmla="*/ 5654204 w 11894327"/>
              <a:gd name="connsiteY14" fmla="*/ 5733233 h 6419644"/>
              <a:gd name="connsiteX15" fmla="*/ 5744372 w 11894327"/>
              <a:gd name="connsiteY15" fmla="*/ 5776959 h 6419644"/>
              <a:gd name="connsiteX16" fmla="*/ 5881005 w 11894327"/>
              <a:gd name="connsiteY16" fmla="*/ 5827301 h 6419644"/>
              <a:gd name="connsiteX17" fmla="*/ 5890779 w 11894327"/>
              <a:gd name="connsiteY17" fmla="*/ 5845901 h 6419644"/>
              <a:gd name="connsiteX18" fmla="*/ 5897383 w 11894327"/>
              <a:gd name="connsiteY18" fmla="*/ 5833335 h 6419644"/>
              <a:gd name="connsiteX19" fmla="*/ 5940577 w 11894327"/>
              <a:gd name="connsiteY19" fmla="*/ 5849250 h 6419644"/>
              <a:gd name="connsiteX20" fmla="*/ 6575622 w 11894327"/>
              <a:gd name="connsiteY20" fmla="*/ 5945899 h 6419644"/>
              <a:gd name="connsiteX21" fmla="*/ 8711166 w 11894327"/>
              <a:gd name="connsiteY21" fmla="*/ 3796121 h 6419644"/>
              <a:gd name="connsiteX22" fmla="*/ 7934026 w 11894327"/>
              <a:gd name="connsiteY22" fmla="*/ 2137248 h 6419644"/>
              <a:gd name="connsiteX23" fmla="*/ 7866358 w 11894327"/>
              <a:gd name="connsiteY23" fmla="*/ 2086309 h 6419644"/>
              <a:gd name="connsiteX24" fmla="*/ 7866475 w 11894327"/>
              <a:gd name="connsiteY24" fmla="*/ 2086086 h 6419644"/>
              <a:gd name="connsiteX25" fmla="*/ 7866062 w 11894327"/>
              <a:gd name="connsiteY25" fmla="*/ 2086086 h 6419644"/>
              <a:gd name="connsiteX26" fmla="*/ 7769625 w 11894327"/>
              <a:gd name="connsiteY26" fmla="*/ 2013491 h 6419644"/>
              <a:gd name="connsiteX27" fmla="*/ 6575622 w 11894327"/>
              <a:gd name="connsiteY27" fmla="*/ 1646343 h 6419644"/>
              <a:gd name="connsiteX28" fmla="*/ 4496264 w 11894327"/>
              <a:gd name="connsiteY28" fmla="*/ 443829 h 6419644"/>
              <a:gd name="connsiteX29" fmla="*/ 3391552 w 11894327"/>
              <a:gd name="connsiteY29" fmla="*/ 687224 h 6419644"/>
              <a:gd name="connsiteX30" fmla="*/ 4496264 w 11894327"/>
              <a:gd name="connsiteY30" fmla="*/ 930619 h 6419644"/>
              <a:gd name="connsiteX31" fmla="*/ 5113920 w 11894327"/>
              <a:gd name="connsiteY31" fmla="*/ 889051 h 6419644"/>
              <a:gd name="connsiteX32" fmla="*/ 5166524 w 11894327"/>
              <a:gd name="connsiteY32" fmla="*/ 879489 h 6419644"/>
              <a:gd name="connsiteX33" fmla="*/ 5124369 w 11894327"/>
              <a:gd name="connsiteY33" fmla="*/ 898423 h 6419644"/>
              <a:gd name="connsiteX34" fmla="*/ 4956355 w 11894327"/>
              <a:gd name="connsiteY34" fmla="*/ 1102270 h 6419644"/>
              <a:gd name="connsiteX35" fmla="*/ 5940133 w 11894327"/>
              <a:gd name="connsiteY35" fmla="*/ 1466863 h 6419644"/>
              <a:gd name="connsiteX36" fmla="*/ 6923911 w 11894327"/>
              <a:gd name="connsiteY36" fmla="*/ 1102270 h 6419644"/>
              <a:gd name="connsiteX37" fmla="*/ 6846601 w 11894327"/>
              <a:gd name="connsiteY37" fmla="*/ 960354 h 6419644"/>
              <a:gd name="connsiteX38" fmla="*/ 6769536 w 11894327"/>
              <a:gd name="connsiteY38" fmla="*/ 907735 h 6419644"/>
              <a:gd name="connsiteX39" fmla="*/ 6912141 w 11894327"/>
              <a:gd name="connsiteY39" fmla="*/ 924789 h 6419644"/>
              <a:gd name="connsiteX40" fmla="*/ 7342145 w 11894327"/>
              <a:gd name="connsiteY40" fmla="*/ 943916 h 6419644"/>
              <a:gd name="connsiteX41" fmla="*/ 8446857 w 11894327"/>
              <a:gd name="connsiteY41" fmla="*/ 700521 h 6419644"/>
              <a:gd name="connsiteX42" fmla="*/ 7342145 w 11894327"/>
              <a:gd name="connsiteY42" fmla="*/ 457126 h 6419644"/>
              <a:gd name="connsiteX43" fmla="*/ 6237433 w 11894327"/>
              <a:gd name="connsiteY43" fmla="*/ 700521 h 6419644"/>
              <a:gd name="connsiteX44" fmla="*/ 6259877 w 11894327"/>
              <a:gd name="connsiteY44" fmla="*/ 749574 h 6419644"/>
              <a:gd name="connsiteX45" fmla="*/ 6275827 w 11894327"/>
              <a:gd name="connsiteY45" fmla="*/ 760894 h 6419644"/>
              <a:gd name="connsiteX46" fmla="*/ 6138399 w 11894327"/>
              <a:gd name="connsiteY46" fmla="*/ 745084 h 6419644"/>
              <a:gd name="connsiteX47" fmla="*/ 5940133 w 11894327"/>
              <a:gd name="connsiteY47" fmla="*/ 737677 h 6419644"/>
              <a:gd name="connsiteX48" fmla="*/ 5557203 w 11894327"/>
              <a:gd name="connsiteY48" fmla="*/ 766329 h 6419644"/>
              <a:gd name="connsiteX49" fmla="*/ 5527883 w 11894327"/>
              <a:gd name="connsiteY49" fmla="*/ 772227 h 6419644"/>
              <a:gd name="connsiteX50" fmla="*/ 5578533 w 11894327"/>
              <a:gd name="connsiteY50" fmla="*/ 736277 h 6419644"/>
              <a:gd name="connsiteX51" fmla="*/ 5600976 w 11894327"/>
              <a:gd name="connsiteY51" fmla="*/ 687224 h 6419644"/>
              <a:gd name="connsiteX52" fmla="*/ 4496264 w 11894327"/>
              <a:gd name="connsiteY52" fmla="*/ 443829 h 6419644"/>
              <a:gd name="connsiteX53" fmla="*/ 0 w 11894327"/>
              <a:gd name="connsiteY53" fmla="*/ 0 h 6419644"/>
              <a:gd name="connsiteX54" fmla="*/ 11894327 w 11894327"/>
              <a:gd name="connsiteY54" fmla="*/ 0 h 6419644"/>
              <a:gd name="connsiteX55" fmla="*/ 11894327 w 11894327"/>
              <a:gd name="connsiteY55" fmla="*/ 6419644 h 6419644"/>
              <a:gd name="connsiteX56" fmla="*/ 0 w 11894327"/>
              <a:gd name="connsiteY56" fmla="*/ 6419644 h 64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894327" h="6419644">
                <a:moveTo>
                  <a:pt x="6575622" y="1646343"/>
                </a:moveTo>
                <a:cubicBezTo>
                  <a:pt x="6207051" y="1646343"/>
                  <a:pt x="5860288" y="1740336"/>
                  <a:pt x="5557695" y="1905810"/>
                </a:cubicBezTo>
                <a:lnTo>
                  <a:pt x="5542303" y="1915223"/>
                </a:lnTo>
                <a:lnTo>
                  <a:pt x="5477852" y="1915737"/>
                </a:lnTo>
                <a:cubicBezTo>
                  <a:pt x="4606461" y="1929835"/>
                  <a:pt x="3950967" y="1990795"/>
                  <a:pt x="3950967" y="2063859"/>
                </a:cubicBezTo>
                <a:cubicBezTo>
                  <a:pt x="3950967" y="2069078"/>
                  <a:pt x="3954312" y="2074235"/>
                  <a:pt x="3960840" y="2079318"/>
                </a:cubicBezTo>
                <a:lnTo>
                  <a:pt x="3973905" y="2086086"/>
                </a:lnTo>
                <a:lnTo>
                  <a:pt x="3915084" y="2086086"/>
                </a:lnTo>
                <a:lnTo>
                  <a:pt x="4517004" y="3231559"/>
                </a:lnTo>
                <a:lnTo>
                  <a:pt x="4483465" y="3362866"/>
                </a:lnTo>
                <a:cubicBezTo>
                  <a:pt x="4455018" y="3502811"/>
                  <a:pt x="4440078" y="3647710"/>
                  <a:pt x="4440078" y="3796121"/>
                </a:cubicBezTo>
                <a:cubicBezTo>
                  <a:pt x="4440078" y="4538178"/>
                  <a:pt x="4813561" y="5192420"/>
                  <a:pt x="5381620" y="5578751"/>
                </a:cubicBezTo>
                <a:lnTo>
                  <a:pt x="5456153" y="5624333"/>
                </a:lnTo>
                <a:lnTo>
                  <a:pt x="5456153" y="5733233"/>
                </a:lnTo>
                <a:lnTo>
                  <a:pt x="5654204" y="5733233"/>
                </a:lnTo>
                <a:lnTo>
                  <a:pt x="5744372" y="5776959"/>
                </a:lnTo>
                <a:lnTo>
                  <a:pt x="5881005" y="5827301"/>
                </a:lnTo>
                <a:lnTo>
                  <a:pt x="5890779" y="5845901"/>
                </a:lnTo>
                <a:lnTo>
                  <a:pt x="5897383" y="5833335"/>
                </a:lnTo>
                <a:lnTo>
                  <a:pt x="5940577" y="5849250"/>
                </a:lnTo>
                <a:cubicBezTo>
                  <a:pt x="6141188" y="5912062"/>
                  <a:pt x="6354480" y="5945899"/>
                  <a:pt x="6575622" y="5945899"/>
                </a:cubicBezTo>
                <a:cubicBezTo>
                  <a:pt x="7755050" y="5945899"/>
                  <a:pt x="8711166" y="4983411"/>
                  <a:pt x="8711166" y="3796121"/>
                </a:cubicBezTo>
                <a:cubicBezTo>
                  <a:pt x="8711166" y="3128271"/>
                  <a:pt x="8408645" y="2531549"/>
                  <a:pt x="7934026" y="2137248"/>
                </a:cubicBezTo>
                <a:lnTo>
                  <a:pt x="7866358" y="2086309"/>
                </a:lnTo>
                <a:lnTo>
                  <a:pt x="7866475" y="2086086"/>
                </a:lnTo>
                <a:lnTo>
                  <a:pt x="7866062" y="2086086"/>
                </a:lnTo>
                <a:lnTo>
                  <a:pt x="7769625" y="2013491"/>
                </a:lnTo>
                <a:cubicBezTo>
                  <a:pt x="7428790" y="1781693"/>
                  <a:pt x="7017908" y="1646343"/>
                  <a:pt x="6575622" y="1646343"/>
                </a:cubicBezTo>
                <a:close/>
                <a:moveTo>
                  <a:pt x="4496264" y="443829"/>
                </a:moveTo>
                <a:cubicBezTo>
                  <a:pt x="3886148" y="443829"/>
                  <a:pt x="3391552" y="552801"/>
                  <a:pt x="3391552" y="687224"/>
                </a:cubicBezTo>
                <a:cubicBezTo>
                  <a:pt x="3391552" y="821647"/>
                  <a:pt x="3886148" y="930619"/>
                  <a:pt x="4496264" y="930619"/>
                </a:cubicBezTo>
                <a:cubicBezTo>
                  <a:pt x="4725058" y="930619"/>
                  <a:pt x="4937606" y="915295"/>
                  <a:pt x="5113920" y="889051"/>
                </a:cubicBezTo>
                <a:lnTo>
                  <a:pt x="5166524" y="879489"/>
                </a:lnTo>
                <a:lnTo>
                  <a:pt x="5124369" y="898423"/>
                </a:lnTo>
                <a:cubicBezTo>
                  <a:pt x="5018294" y="956612"/>
                  <a:pt x="4956355" y="1026761"/>
                  <a:pt x="4956355" y="1102270"/>
                </a:cubicBezTo>
                <a:cubicBezTo>
                  <a:pt x="4956355" y="1303629"/>
                  <a:pt x="5396808" y="1466863"/>
                  <a:pt x="5940133" y="1466863"/>
                </a:cubicBezTo>
                <a:cubicBezTo>
                  <a:pt x="6483459" y="1466863"/>
                  <a:pt x="6923911" y="1303629"/>
                  <a:pt x="6923911" y="1102270"/>
                </a:cubicBezTo>
                <a:cubicBezTo>
                  <a:pt x="6923911" y="1051930"/>
                  <a:pt x="6896383" y="1003973"/>
                  <a:pt x="6846601" y="960354"/>
                </a:cubicBezTo>
                <a:lnTo>
                  <a:pt x="6769536" y="907735"/>
                </a:lnTo>
                <a:lnTo>
                  <a:pt x="6912141" y="924789"/>
                </a:lnTo>
                <a:cubicBezTo>
                  <a:pt x="7044307" y="937105"/>
                  <a:pt x="7189616" y="943916"/>
                  <a:pt x="7342145" y="943916"/>
                </a:cubicBezTo>
                <a:cubicBezTo>
                  <a:pt x="7952261" y="943916"/>
                  <a:pt x="8446857" y="834944"/>
                  <a:pt x="8446857" y="700521"/>
                </a:cubicBezTo>
                <a:cubicBezTo>
                  <a:pt x="8446857" y="566098"/>
                  <a:pt x="7952261" y="457126"/>
                  <a:pt x="7342145" y="457126"/>
                </a:cubicBezTo>
                <a:cubicBezTo>
                  <a:pt x="6732029" y="457126"/>
                  <a:pt x="6237433" y="566098"/>
                  <a:pt x="6237433" y="700521"/>
                </a:cubicBezTo>
                <a:cubicBezTo>
                  <a:pt x="6237433" y="717324"/>
                  <a:pt x="6245161" y="733729"/>
                  <a:pt x="6259877" y="749574"/>
                </a:cubicBezTo>
                <a:lnTo>
                  <a:pt x="6275827" y="760894"/>
                </a:lnTo>
                <a:lnTo>
                  <a:pt x="6138399" y="745084"/>
                </a:lnTo>
                <a:cubicBezTo>
                  <a:pt x="6074358" y="740228"/>
                  <a:pt x="6008049" y="737677"/>
                  <a:pt x="5940133" y="737677"/>
                </a:cubicBezTo>
                <a:cubicBezTo>
                  <a:pt x="5804302" y="737677"/>
                  <a:pt x="5674900" y="747879"/>
                  <a:pt x="5557203" y="766329"/>
                </a:cubicBezTo>
                <a:lnTo>
                  <a:pt x="5527883" y="772227"/>
                </a:lnTo>
                <a:lnTo>
                  <a:pt x="5578533" y="736277"/>
                </a:lnTo>
                <a:cubicBezTo>
                  <a:pt x="5593248" y="720432"/>
                  <a:pt x="5600976" y="704027"/>
                  <a:pt x="5600976" y="687224"/>
                </a:cubicBezTo>
                <a:cubicBezTo>
                  <a:pt x="5600976" y="552801"/>
                  <a:pt x="5106380" y="443829"/>
                  <a:pt x="4496264" y="443829"/>
                </a:cubicBezTo>
                <a:close/>
                <a:moveTo>
                  <a:pt x="0" y="0"/>
                </a:moveTo>
                <a:lnTo>
                  <a:pt x="11894327" y="0"/>
                </a:lnTo>
                <a:lnTo>
                  <a:pt x="11894327" y="6419644"/>
                </a:lnTo>
                <a:lnTo>
                  <a:pt x="0" y="6419644"/>
                </a:lnTo>
                <a:close/>
              </a:path>
            </a:pathLst>
          </a:custGeom>
        </p:spPr>
      </p:pic>
      <p:grpSp>
        <p:nvGrpSpPr>
          <p:cNvPr id="464" name="CLOVER BASE">
            <a:extLst>
              <a:ext uri="{FF2B5EF4-FFF2-40B4-BE49-F238E27FC236}">
                <a16:creationId xmlns:a16="http://schemas.microsoft.com/office/drawing/2014/main" id="{C11E9FE3-50B4-41DE-A408-8237862380FF}"/>
              </a:ext>
            </a:extLst>
          </p:cNvPr>
          <p:cNvGrpSpPr/>
          <p:nvPr/>
        </p:nvGrpSpPr>
        <p:grpSpPr>
          <a:xfrm>
            <a:off x="3395701" y="1086325"/>
            <a:ext cx="5393581" cy="5165830"/>
            <a:chOff x="3316587" y="1308960"/>
            <a:chExt cx="5393581" cy="5165830"/>
          </a:xfrm>
          <a:scene3d>
            <a:camera prst="perspectiveFront"/>
            <a:lightRig rig="threePt" dir="t"/>
          </a:scene3d>
        </p:grpSpPr>
        <p:grpSp>
          <p:nvGrpSpPr>
            <p:cNvPr id="465" name="Group 464">
              <a:extLst>
                <a:ext uri="{FF2B5EF4-FFF2-40B4-BE49-F238E27FC236}">
                  <a16:creationId xmlns:a16="http://schemas.microsoft.com/office/drawing/2014/main" id="{858B9ABD-CFC5-4BCE-B695-75C872425077}"/>
                </a:ext>
              </a:extLst>
            </p:cNvPr>
            <p:cNvGrpSpPr/>
            <p:nvPr/>
          </p:nvGrpSpPr>
          <p:grpSpPr>
            <a:xfrm>
              <a:off x="5029116" y="3823067"/>
              <a:ext cx="1966104" cy="2651723"/>
              <a:chOff x="5029116" y="3823067"/>
              <a:chExt cx="1966104" cy="2651723"/>
            </a:xfrm>
          </p:grpSpPr>
          <p:sp>
            <p:nvSpPr>
              <p:cNvPr id="475" name="Top Clover Top">
                <a:extLst>
                  <a:ext uri="{FF2B5EF4-FFF2-40B4-BE49-F238E27FC236}">
                    <a16:creationId xmlns:a16="http://schemas.microsoft.com/office/drawing/2014/main" id="{05957A10-A832-4158-85FE-50D4C3CB8ACC}"/>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6" name="Top Clover bottom">
                <a:extLst>
                  <a:ext uri="{FF2B5EF4-FFF2-40B4-BE49-F238E27FC236}">
                    <a16:creationId xmlns:a16="http://schemas.microsoft.com/office/drawing/2014/main" id="{99678269-F9A2-4B13-94AE-D778956C0E30}"/>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66" name="Group 465">
              <a:extLst>
                <a:ext uri="{FF2B5EF4-FFF2-40B4-BE49-F238E27FC236}">
                  <a16:creationId xmlns:a16="http://schemas.microsoft.com/office/drawing/2014/main" id="{AC244F7D-6DD7-4CF0-AE56-D97EED0D4D65}"/>
                </a:ext>
              </a:extLst>
            </p:cNvPr>
            <p:cNvGrpSpPr/>
            <p:nvPr/>
          </p:nvGrpSpPr>
          <p:grpSpPr>
            <a:xfrm>
              <a:off x="3316587" y="2831785"/>
              <a:ext cx="2770826" cy="2116462"/>
              <a:chOff x="3316587" y="2831785"/>
              <a:chExt cx="2770826" cy="2116462"/>
            </a:xfrm>
          </p:grpSpPr>
          <p:sp>
            <p:nvSpPr>
              <p:cNvPr id="473" name="Left Clover Top">
                <a:extLst>
                  <a:ext uri="{FF2B5EF4-FFF2-40B4-BE49-F238E27FC236}">
                    <a16:creationId xmlns:a16="http://schemas.microsoft.com/office/drawing/2014/main" id="{1F70B839-8DFC-42BE-8691-9B5449BF653D}"/>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4" name="Left Clover bottom">
                <a:extLst>
                  <a:ext uri="{FF2B5EF4-FFF2-40B4-BE49-F238E27FC236}">
                    <a16:creationId xmlns:a16="http://schemas.microsoft.com/office/drawing/2014/main" id="{4EFA6835-E30D-4DFA-8CA4-09444AA63DA3}"/>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67" name="Group 466">
              <a:extLst>
                <a:ext uri="{FF2B5EF4-FFF2-40B4-BE49-F238E27FC236}">
                  <a16:creationId xmlns:a16="http://schemas.microsoft.com/office/drawing/2014/main" id="{A63D7209-63B8-4F1C-92DD-602A8DD0B431}"/>
                </a:ext>
              </a:extLst>
            </p:cNvPr>
            <p:cNvGrpSpPr/>
            <p:nvPr/>
          </p:nvGrpSpPr>
          <p:grpSpPr>
            <a:xfrm>
              <a:off x="5939312" y="2829753"/>
              <a:ext cx="2770856" cy="2109540"/>
              <a:chOff x="5939312" y="2829753"/>
              <a:chExt cx="2770856" cy="2109540"/>
            </a:xfrm>
          </p:grpSpPr>
          <p:sp>
            <p:nvSpPr>
              <p:cNvPr id="471" name="Right Clover Top">
                <a:extLst>
                  <a:ext uri="{FF2B5EF4-FFF2-40B4-BE49-F238E27FC236}">
                    <a16:creationId xmlns:a16="http://schemas.microsoft.com/office/drawing/2014/main" id="{8A35EEAC-0AAE-456D-858A-309F5F910F3E}"/>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2" name="Right Clover bottom">
                <a:extLst>
                  <a:ext uri="{FF2B5EF4-FFF2-40B4-BE49-F238E27FC236}">
                    <a16:creationId xmlns:a16="http://schemas.microsoft.com/office/drawing/2014/main" id="{F6C5B2FA-BDE5-4109-A40D-CD2EE50A0A74}"/>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68" name="Group 467">
              <a:extLst>
                <a:ext uri="{FF2B5EF4-FFF2-40B4-BE49-F238E27FC236}">
                  <a16:creationId xmlns:a16="http://schemas.microsoft.com/office/drawing/2014/main" id="{1B00B993-D46E-4909-AB75-2D5BFB357407}"/>
                </a:ext>
              </a:extLst>
            </p:cNvPr>
            <p:cNvGrpSpPr/>
            <p:nvPr/>
          </p:nvGrpSpPr>
          <p:grpSpPr>
            <a:xfrm>
              <a:off x="5031927" y="1308960"/>
              <a:ext cx="1966102" cy="2651723"/>
              <a:chOff x="5031927" y="1308960"/>
              <a:chExt cx="1966102" cy="2651723"/>
            </a:xfrm>
          </p:grpSpPr>
          <p:sp>
            <p:nvSpPr>
              <p:cNvPr id="469" name="Top Clover Top">
                <a:extLst>
                  <a:ext uri="{FF2B5EF4-FFF2-40B4-BE49-F238E27FC236}">
                    <a16:creationId xmlns:a16="http://schemas.microsoft.com/office/drawing/2014/main" id="{FEF6C492-7E5E-4B2C-84E3-BF58F1093BA0}"/>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0" name="Top Clover bottom">
                <a:extLst>
                  <a:ext uri="{FF2B5EF4-FFF2-40B4-BE49-F238E27FC236}">
                    <a16:creationId xmlns:a16="http://schemas.microsoft.com/office/drawing/2014/main" id="{1CB53F53-E39E-4A63-B6A5-B315A967FCE6}"/>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333" name="Engage">
            <a:extLst>
              <a:ext uri="{FF2B5EF4-FFF2-40B4-BE49-F238E27FC236}">
                <a16:creationId xmlns:a16="http://schemas.microsoft.com/office/drawing/2014/main" id="{6902C29F-A917-4500-A7FB-1DE560E80B2C}"/>
              </a:ext>
            </a:extLst>
          </p:cNvPr>
          <p:cNvSpPr txBox="1">
            <a:spLocks/>
          </p:cNvSpPr>
          <p:nvPr/>
        </p:nvSpPr>
        <p:spPr>
          <a:xfrm>
            <a:off x="2099179" y="3459738"/>
            <a:ext cx="1077346"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Engage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customers</a:t>
            </a:r>
          </a:p>
        </p:txBody>
      </p:sp>
      <p:sp>
        <p:nvSpPr>
          <p:cNvPr id="334" name="Optimize">
            <a:extLst>
              <a:ext uri="{FF2B5EF4-FFF2-40B4-BE49-F238E27FC236}">
                <a16:creationId xmlns:a16="http://schemas.microsoft.com/office/drawing/2014/main" id="{89BAC114-0E49-4BC8-A44B-96D18F56DC6C}"/>
              </a:ext>
            </a:extLst>
          </p:cNvPr>
          <p:cNvSpPr txBox="1">
            <a:spLocks/>
          </p:cNvSpPr>
          <p:nvPr/>
        </p:nvSpPr>
        <p:spPr>
          <a:xfrm>
            <a:off x="4162165" y="5896047"/>
            <a:ext cx="1122102"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Optimize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operations</a:t>
            </a:r>
          </a:p>
        </p:txBody>
      </p:sp>
      <p:sp>
        <p:nvSpPr>
          <p:cNvPr id="335" name="Transform">
            <a:extLst>
              <a:ext uri="{FF2B5EF4-FFF2-40B4-BE49-F238E27FC236}">
                <a16:creationId xmlns:a16="http://schemas.microsoft.com/office/drawing/2014/main" id="{41DB2DCE-F9C7-4899-B055-6B3C12FE4E65}"/>
              </a:ext>
            </a:extLst>
          </p:cNvPr>
          <p:cNvSpPr txBox="1">
            <a:spLocks/>
          </p:cNvSpPr>
          <p:nvPr/>
        </p:nvSpPr>
        <p:spPr>
          <a:xfrm>
            <a:off x="8905472" y="3459737"/>
            <a:ext cx="1119281"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Transform </a:t>
            </a:r>
          </a:p>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products</a:t>
            </a:r>
          </a:p>
        </p:txBody>
      </p:sp>
      <p:sp>
        <p:nvSpPr>
          <p:cNvPr id="370" name="GREY GLOW">
            <a:extLst>
              <a:ext uri="{FF2B5EF4-FFF2-40B4-BE49-F238E27FC236}">
                <a16:creationId xmlns:a16="http://schemas.microsoft.com/office/drawing/2014/main" id="{CE9881C6-F6E7-40AF-A849-AB6F121DE574}"/>
              </a:ext>
            </a:extLst>
          </p:cNvPr>
          <p:cNvSpPr/>
          <p:nvPr/>
        </p:nvSpPr>
        <p:spPr bwMode="auto">
          <a:xfrm>
            <a:off x="4931102" y="2383106"/>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9" name="ICON EC">
            <a:extLst>
              <a:ext uri="{FF2B5EF4-FFF2-40B4-BE49-F238E27FC236}">
                <a16:creationId xmlns:a16="http://schemas.microsoft.com/office/drawing/2014/main" id="{792FEB91-DCF1-40F8-BD32-83AA3950F143}"/>
              </a:ext>
            </a:extLst>
          </p:cNvPr>
          <p:cNvGrpSpPr>
            <a:grpSpLocks noChangeAspect="1"/>
          </p:cNvGrpSpPr>
          <p:nvPr/>
        </p:nvGrpSpPr>
        <p:grpSpPr bwMode="auto">
          <a:xfrm>
            <a:off x="3944148" y="3224098"/>
            <a:ext cx="892590" cy="895247"/>
            <a:chOff x="3502" y="1823"/>
            <a:chExt cx="672" cy="674"/>
          </a:xfrm>
          <a:scene3d>
            <a:camera prst="perspectiveFront"/>
            <a:lightRig rig="threePt" dir="t"/>
          </a:scene3d>
        </p:grpSpPr>
        <p:sp>
          <p:nvSpPr>
            <p:cNvPr id="380" name="Oval 146">
              <a:extLst>
                <a:ext uri="{FF2B5EF4-FFF2-40B4-BE49-F238E27FC236}">
                  <a16:creationId xmlns:a16="http://schemas.microsoft.com/office/drawing/2014/main" id="{3558251B-B4F7-4C9F-A84E-8A20FF63F415}"/>
                </a:ext>
              </a:extLst>
            </p:cNvPr>
            <p:cNvSpPr>
              <a:spLocks noChangeArrowheads="1"/>
            </p:cNvSpPr>
            <p:nvPr/>
          </p:nvSpPr>
          <p:spPr bwMode="auto">
            <a:xfrm>
              <a:off x="3502" y="1823"/>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81" name="Freeform 147">
              <a:extLst>
                <a:ext uri="{FF2B5EF4-FFF2-40B4-BE49-F238E27FC236}">
                  <a16:creationId xmlns:a16="http://schemas.microsoft.com/office/drawing/2014/main" id="{20F95B64-D828-4001-847A-76308C2D79D9}"/>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2" name="Line 148">
              <a:extLst>
                <a:ext uri="{FF2B5EF4-FFF2-40B4-BE49-F238E27FC236}">
                  <a16:creationId xmlns:a16="http://schemas.microsoft.com/office/drawing/2014/main" id="{9DC013AC-B621-4C2D-B6F9-75813E0083CE}"/>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3" name="Line 149">
              <a:extLst>
                <a:ext uri="{FF2B5EF4-FFF2-40B4-BE49-F238E27FC236}">
                  <a16:creationId xmlns:a16="http://schemas.microsoft.com/office/drawing/2014/main" id="{416071FE-AE4E-4211-9DC6-1040D0A3803B}"/>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4" name="Freeform 150">
              <a:extLst>
                <a:ext uri="{FF2B5EF4-FFF2-40B4-BE49-F238E27FC236}">
                  <a16:creationId xmlns:a16="http://schemas.microsoft.com/office/drawing/2014/main" id="{530ED0B6-6F92-4D52-AA82-F6A632A9417D}"/>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5" name="Freeform 151">
              <a:extLst>
                <a:ext uri="{FF2B5EF4-FFF2-40B4-BE49-F238E27FC236}">
                  <a16:creationId xmlns:a16="http://schemas.microsoft.com/office/drawing/2014/main" id="{FAB8CC63-3FF1-4198-9674-D6BA162C3DE9}"/>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6" name="Freeform 152">
              <a:extLst>
                <a:ext uri="{FF2B5EF4-FFF2-40B4-BE49-F238E27FC236}">
                  <a16:creationId xmlns:a16="http://schemas.microsoft.com/office/drawing/2014/main" id="{095D54ED-82CE-40F4-823D-FCC8D588A4B1}"/>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7" name="Line 153">
              <a:extLst>
                <a:ext uri="{FF2B5EF4-FFF2-40B4-BE49-F238E27FC236}">
                  <a16:creationId xmlns:a16="http://schemas.microsoft.com/office/drawing/2014/main" id="{1E780EA3-B51B-4AD3-AAD3-F3AA388D531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8" name="Line 154">
              <a:extLst>
                <a:ext uri="{FF2B5EF4-FFF2-40B4-BE49-F238E27FC236}">
                  <a16:creationId xmlns:a16="http://schemas.microsoft.com/office/drawing/2014/main" id="{0E382FB8-D258-47EE-95A7-F8AB04265FE1}"/>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9" name="Freeform 155">
              <a:extLst>
                <a:ext uri="{FF2B5EF4-FFF2-40B4-BE49-F238E27FC236}">
                  <a16:creationId xmlns:a16="http://schemas.microsoft.com/office/drawing/2014/main" id="{04E43754-E739-450E-8B54-A02C92B4AA03}"/>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90" name="ICON EE">
            <a:extLst>
              <a:ext uri="{FF2B5EF4-FFF2-40B4-BE49-F238E27FC236}">
                <a16:creationId xmlns:a16="http://schemas.microsoft.com/office/drawing/2014/main" id="{70EEFF0D-CF36-430C-9C63-2122F92BF4C1}"/>
              </a:ext>
            </a:extLst>
          </p:cNvPr>
          <p:cNvGrpSpPr>
            <a:grpSpLocks noChangeAspect="1"/>
          </p:cNvGrpSpPr>
          <p:nvPr/>
        </p:nvGrpSpPr>
        <p:grpSpPr bwMode="auto">
          <a:xfrm>
            <a:off x="5646180" y="1630096"/>
            <a:ext cx="892592" cy="895247"/>
            <a:chOff x="3504" y="1821"/>
            <a:chExt cx="672" cy="674"/>
          </a:xfrm>
          <a:scene3d>
            <a:camera prst="perspectiveFront"/>
            <a:lightRig rig="threePt" dir="t"/>
          </a:scene3d>
        </p:grpSpPr>
        <p:sp>
          <p:nvSpPr>
            <p:cNvPr id="391" name="Oval 102">
              <a:extLst>
                <a:ext uri="{FF2B5EF4-FFF2-40B4-BE49-F238E27FC236}">
                  <a16:creationId xmlns:a16="http://schemas.microsoft.com/office/drawing/2014/main" id="{82D2B85E-5835-4D9E-8043-DA5B3913CD9F}"/>
                </a:ext>
              </a:extLst>
            </p:cNvPr>
            <p:cNvSpPr>
              <a:spLocks noChangeArrowheads="1"/>
            </p:cNvSpPr>
            <p:nvPr/>
          </p:nvSpPr>
          <p:spPr bwMode="auto">
            <a:xfrm>
              <a:off x="3504" y="1821"/>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92" name="Freeform 103">
              <a:extLst>
                <a:ext uri="{FF2B5EF4-FFF2-40B4-BE49-F238E27FC236}">
                  <a16:creationId xmlns:a16="http://schemas.microsoft.com/office/drawing/2014/main" id="{50D61F07-23E5-4301-B02E-6277E17508E0}"/>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3" name="Freeform 104">
              <a:extLst>
                <a:ext uri="{FF2B5EF4-FFF2-40B4-BE49-F238E27FC236}">
                  <a16:creationId xmlns:a16="http://schemas.microsoft.com/office/drawing/2014/main" id="{C448117B-279B-4251-AAFB-F8CC0AD39195}"/>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4" name="Freeform 105">
              <a:extLst>
                <a:ext uri="{FF2B5EF4-FFF2-40B4-BE49-F238E27FC236}">
                  <a16:creationId xmlns:a16="http://schemas.microsoft.com/office/drawing/2014/main" id="{61963FC4-D3E4-4E06-9F62-123C785B1D16}"/>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5" name="Freeform 106">
              <a:extLst>
                <a:ext uri="{FF2B5EF4-FFF2-40B4-BE49-F238E27FC236}">
                  <a16:creationId xmlns:a16="http://schemas.microsoft.com/office/drawing/2014/main" id="{39A8F35A-A455-4CE1-AEC9-DE043533EB39}"/>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6" name="Freeform 107">
              <a:extLst>
                <a:ext uri="{FF2B5EF4-FFF2-40B4-BE49-F238E27FC236}">
                  <a16:creationId xmlns:a16="http://schemas.microsoft.com/office/drawing/2014/main" id="{E21DFA17-FA47-41BA-A262-CFE40B60CEA9}"/>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sp3d>
              <a:bevelB w="1397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7" name="Freeform 108">
              <a:extLst>
                <a:ext uri="{FF2B5EF4-FFF2-40B4-BE49-F238E27FC236}">
                  <a16:creationId xmlns:a16="http://schemas.microsoft.com/office/drawing/2014/main" id="{073D2031-7869-4B8B-A83E-71E9CF4B7992}"/>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8" name="Freeform 109">
              <a:extLst>
                <a:ext uri="{FF2B5EF4-FFF2-40B4-BE49-F238E27FC236}">
                  <a16:creationId xmlns:a16="http://schemas.microsoft.com/office/drawing/2014/main" id="{1A3C851B-267A-4E11-A08E-6974261058FE}"/>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9" name="Freeform 110">
              <a:extLst>
                <a:ext uri="{FF2B5EF4-FFF2-40B4-BE49-F238E27FC236}">
                  <a16:creationId xmlns:a16="http://schemas.microsoft.com/office/drawing/2014/main" id="{7A724F45-C5AC-4112-8C43-05EA5B6F29F3}"/>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0" name="Freeform 111">
              <a:extLst>
                <a:ext uri="{FF2B5EF4-FFF2-40B4-BE49-F238E27FC236}">
                  <a16:creationId xmlns:a16="http://schemas.microsoft.com/office/drawing/2014/main" id="{C6C53241-EBAB-4191-8D08-F6F541C9DFEF}"/>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1" name="Freeform 112">
              <a:extLst>
                <a:ext uri="{FF2B5EF4-FFF2-40B4-BE49-F238E27FC236}">
                  <a16:creationId xmlns:a16="http://schemas.microsoft.com/office/drawing/2014/main" id="{E831FB6B-E0BE-479A-8A25-7139A7C9E950}"/>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2" name="Freeform 113">
              <a:extLst>
                <a:ext uri="{FF2B5EF4-FFF2-40B4-BE49-F238E27FC236}">
                  <a16:creationId xmlns:a16="http://schemas.microsoft.com/office/drawing/2014/main" id="{605A2D74-671F-40B4-A18E-C419C490B411}"/>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3" name="Freeform 114">
              <a:extLst>
                <a:ext uri="{FF2B5EF4-FFF2-40B4-BE49-F238E27FC236}">
                  <a16:creationId xmlns:a16="http://schemas.microsoft.com/office/drawing/2014/main" id="{4A729F4E-00AE-4730-B531-96CE878FFD77}"/>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4" name="Freeform 115">
              <a:extLst>
                <a:ext uri="{FF2B5EF4-FFF2-40B4-BE49-F238E27FC236}">
                  <a16:creationId xmlns:a16="http://schemas.microsoft.com/office/drawing/2014/main" id="{73C7A07F-482D-4452-8AE0-B4320768FC5A}"/>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5" name="Freeform 116">
              <a:extLst>
                <a:ext uri="{FF2B5EF4-FFF2-40B4-BE49-F238E27FC236}">
                  <a16:creationId xmlns:a16="http://schemas.microsoft.com/office/drawing/2014/main" id="{646CC8AE-9CDC-4F37-B10D-2FA9E5324209}"/>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6" name="Freeform 117">
              <a:extLst>
                <a:ext uri="{FF2B5EF4-FFF2-40B4-BE49-F238E27FC236}">
                  <a16:creationId xmlns:a16="http://schemas.microsoft.com/office/drawing/2014/main" id="{21EE8CAD-0F4D-4E01-B819-791995A5EA49}"/>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7" name="Freeform 118">
              <a:extLst>
                <a:ext uri="{FF2B5EF4-FFF2-40B4-BE49-F238E27FC236}">
                  <a16:creationId xmlns:a16="http://schemas.microsoft.com/office/drawing/2014/main" id="{2600278B-42E7-4D02-AE25-F0E3FDE23BC5}"/>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8" name="Freeform 119">
              <a:extLst>
                <a:ext uri="{FF2B5EF4-FFF2-40B4-BE49-F238E27FC236}">
                  <a16:creationId xmlns:a16="http://schemas.microsoft.com/office/drawing/2014/main" id="{D8091F7A-424B-4D34-A14E-8189816FDF40}"/>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9" name="Freeform 120">
              <a:extLst>
                <a:ext uri="{FF2B5EF4-FFF2-40B4-BE49-F238E27FC236}">
                  <a16:creationId xmlns:a16="http://schemas.microsoft.com/office/drawing/2014/main" id="{9C6F9C12-8324-465C-8E95-1BD77D7EE8DC}"/>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410" name="ICON TP">
            <a:extLst>
              <a:ext uri="{FF2B5EF4-FFF2-40B4-BE49-F238E27FC236}">
                <a16:creationId xmlns:a16="http://schemas.microsoft.com/office/drawing/2014/main" id="{E308834E-5A93-44CE-9BB4-E870404CD132}"/>
              </a:ext>
            </a:extLst>
          </p:cNvPr>
          <p:cNvGrpSpPr>
            <a:grpSpLocks noChangeAspect="1"/>
          </p:cNvGrpSpPr>
          <p:nvPr/>
        </p:nvGrpSpPr>
        <p:grpSpPr bwMode="auto">
          <a:xfrm>
            <a:off x="7363371" y="3224098"/>
            <a:ext cx="895247" cy="895247"/>
            <a:chOff x="3504" y="1823"/>
            <a:chExt cx="674" cy="674"/>
          </a:xfrm>
          <a:scene3d>
            <a:camera prst="perspectiveFront"/>
            <a:lightRig rig="threePt" dir="t"/>
          </a:scene3d>
        </p:grpSpPr>
        <p:sp>
          <p:nvSpPr>
            <p:cNvPr id="411" name="Oval 138">
              <a:extLst>
                <a:ext uri="{FF2B5EF4-FFF2-40B4-BE49-F238E27FC236}">
                  <a16:creationId xmlns:a16="http://schemas.microsoft.com/office/drawing/2014/main" id="{30973773-238B-43FC-938E-B0F49927EDD0}"/>
                </a:ext>
              </a:extLst>
            </p:cNvPr>
            <p:cNvSpPr>
              <a:spLocks noChangeArrowheads="1"/>
            </p:cNvSpPr>
            <p:nvPr/>
          </p:nvSpPr>
          <p:spPr bwMode="auto">
            <a:xfrm>
              <a:off x="3504" y="1823"/>
              <a:ext cx="674"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12" name="Freeform 139">
              <a:extLst>
                <a:ext uri="{FF2B5EF4-FFF2-40B4-BE49-F238E27FC236}">
                  <a16:creationId xmlns:a16="http://schemas.microsoft.com/office/drawing/2014/main" id="{077565B0-430D-44EE-BB19-4440175281B2}"/>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3" name="Freeform 140">
              <a:extLst>
                <a:ext uri="{FF2B5EF4-FFF2-40B4-BE49-F238E27FC236}">
                  <a16:creationId xmlns:a16="http://schemas.microsoft.com/office/drawing/2014/main" id="{008ABA1B-A41F-4101-84E1-FC3872D5DA3B}"/>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4" name="Freeform 141">
              <a:extLst>
                <a:ext uri="{FF2B5EF4-FFF2-40B4-BE49-F238E27FC236}">
                  <a16:creationId xmlns:a16="http://schemas.microsoft.com/office/drawing/2014/main" id="{7FFA62EF-A895-427A-A292-D89E98CF1AA4}"/>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5" name="Freeform 142">
              <a:extLst>
                <a:ext uri="{FF2B5EF4-FFF2-40B4-BE49-F238E27FC236}">
                  <a16:creationId xmlns:a16="http://schemas.microsoft.com/office/drawing/2014/main" id="{D89B1035-AB76-4C59-9677-7F5F7B0404BD}"/>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416" name="ICON OO">
            <a:extLst>
              <a:ext uri="{FF2B5EF4-FFF2-40B4-BE49-F238E27FC236}">
                <a16:creationId xmlns:a16="http://schemas.microsoft.com/office/drawing/2014/main" id="{25F41D90-4AB1-4276-9A3A-74F3A7B6F668}"/>
              </a:ext>
            </a:extLst>
          </p:cNvPr>
          <p:cNvGrpSpPr>
            <a:grpSpLocks noChangeAspect="1"/>
          </p:cNvGrpSpPr>
          <p:nvPr/>
        </p:nvGrpSpPr>
        <p:grpSpPr bwMode="auto">
          <a:xfrm>
            <a:off x="5643525" y="4643617"/>
            <a:ext cx="897903" cy="895247"/>
            <a:chOff x="3502" y="1825"/>
            <a:chExt cx="676" cy="674"/>
          </a:xfrm>
          <a:scene3d>
            <a:camera prst="perspectiveFront"/>
            <a:lightRig rig="threePt" dir="t"/>
          </a:scene3d>
        </p:grpSpPr>
        <p:sp>
          <p:nvSpPr>
            <p:cNvPr id="417" name="Oval 124">
              <a:extLst>
                <a:ext uri="{FF2B5EF4-FFF2-40B4-BE49-F238E27FC236}">
                  <a16:creationId xmlns:a16="http://schemas.microsoft.com/office/drawing/2014/main" id="{312F5CBD-A07C-4AC6-B857-002C6615F4BB}"/>
                </a:ext>
              </a:extLst>
            </p:cNvPr>
            <p:cNvSpPr>
              <a:spLocks noChangeArrowheads="1"/>
            </p:cNvSpPr>
            <p:nvPr/>
          </p:nvSpPr>
          <p:spPr bwMode="auto">
            <a:xfrm>
              <a:off x="3502" y="1825"/>
              <a:ext cx="676"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18" name="Freeform 125">
              <a:extLst>
                <a:ext uri="{FF2B5EF4-FFF2-40B4-BE49-F238E27FC236}">
                  <a16:creationId xmlns:a16="http://schemas.microsoft.com/office/drawing/2014/main" id="{66331909-E3FE-4E4F-AE11-447E88303ADC}"/>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9" name="Freeform 126">
              <a:extLst>
                <a:ext uri="{FF2B5EF4-FFF2-40B4-BE49-F238E27FC236}">
                  <a16:creationId xmlns:a16="http://schemas.microsoft.com/office/drawing/2014/main" id="{57CB39E6-7E73-45A0-92DA-78AC8D9B77F7}"/>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0" name="Freeform 127">
              <a:extLst>
                <a:ext uri="{FF2B5EF4-FFF2-40B4-BE49-F238E27FC236}">
                  <a16:creationId xmlns:a16="http://schemas.microsoft.com/office/drawing/2014/main" id="{48B475D6-A180-4F46-BB8E-7FA442AF5C17}"/>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1" name="Freeform 128">
              <a:extLst>
                <a:ext uri="{FF2B5EF4-FFF2-40B4-BE49-F238E27FC236}">
                  <a16:creationId xmlns:a16="http://schemas.microsoft.com/office/drawing/2014/main" id="{269E4FD7-5CCB-4C96-A59A-136D1B8F82AD}"/>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2" name="Freeform 129">
              <a:extLst>
                <a:ext uri="{FF2B5EF4-FFF2-40B4-BE49-F238E27FC236}">
                  <a16:creationId xmlns:a16="http://schemas.microsoft.com/office/drawing/2014/main" id="{8C123FD2-8700-49C0-9A7A-8D3DC36E0220}"/>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3" name="Freeform 130">
              <a:extLst>
                <a:ext uri="{FF2B5EF4-FFF2-40B4-BE49-F238E27FC236}">
                  <a16:creationId xmlns:a16="http://schemas.microsoft.com/office/drawing/2014/main" id="{34856EFE-21C7-4330-B3DF-989A367096D3}"/>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4" name="Freeform 131">
              <a:extLst>
                <a:ext uri="{FF2B5EF4-FFF2-40B4-BE49-F238E27FC236}">
                  <a16:creationId xmlns:a16="http://schemas.microsoft.com/office/drawing/2014/main" id="{01B4DB90-9E89-48A4-8C9C-3D91815AC028}"/>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5" name="Freeform 132">
              <a:extLst>
                <a:ext uri="{FF2B5EF4-FFF2-40B4-BE49-F238E27FC236}">
                  <a16:creationId xmlns:a16="http://schemas.microsoft.com/office/drawing/2014/main" id="{47058FDE-43A4-4934-9C2A-2784B0A1BF71}"/>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6" name="Freeform 133">
              <a:extLst>
                <a:ext uri="{FF2B5EF4-FFF2-40B4-BE49-F238E27FC236}">
                  <a16:creationId xmlns:a16="http://schemas.microsoft.com/office/drawing/2014/main" id="{342D998F-3A2F-4271-9864-C131B0CDE20B}"/>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7" name="Freeform 134">
              <a:extLst>
                <a:ext uri="{FF2B5EF4-FFF2-40B4-BE49-F238E27FC236}">
                  <a16:creationId xmlns:a16="http://schemas.microsoft.com/office/drawing/2014/main" id="{2E86093A-C672-4170-9F51-9E7E4AE2F6AE}"/>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477" name="Empower">
            <a:extLst>
              <a:ext uri="{FF2B5EF4-FFF2-40B4-BE49-F238E27FC236}">
                <a16:creationId xmlns:a16="http://schemas.microsoft.com/office/drawing/2014/main" id="{2E7B7DDC-91AF-4185-A2FB-55A958F7EA15}"/>
              </a:ext>
            </a:extLst>
          </p:cNvPr>
          <p:cNvSpPr txBox="1">
            <a:spLocks/>
          </p:cNvSpPr>
          <p:nvPr/>
        </p:nvSpPr>
        <p:spPr>
          <a:xfrm>
            <a:off x="6877454" y="743824"/>
            <a:ext cx="1048813"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Empower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people</a:t>
            </a:r>
          </a:p>
        </p:txBody>
      </p:sp>
      <p:grpSp>
        <p:nvGrpSpPr>
          <p:cNvPr id="117" name="INTELLIGENCE">
            <a:extLst>
              <a:ext uri="{FF2B5EF4-FFF2-40B4-BE49-F238E27FC236}">
                <a16:creationId xmlns:a16="http://schemas.microsoft.com/office/drawing/2014/main" id="{EE9978C1-9B9E-4C11-927C-85FF4220031A}"/>
              </a:ext>
            </a:extLst>
          </p:cNvPr>
          <p:cNvGrpSpPr/>
          <p:nvPr/>
        </p:nvGrpSpPr>
        <p:grpSpPr>
          <a:xfrm>
            <a:off x="5482849" y="2976945"/>
            <a:ext cx="1260143" cy="1260143"/>
            <a:chOff x="5482849" y="2976945"/>
            <a:chExt cx="1260143" cy="1260143"/>
          </a:xfrm>
          <a:scene3d>
            <a:camera prst="perspectiveFront"/>
            <a:lightRig rig="threePt" dir="t"/>
          </a:scene3d>
        </p:grpSpPr>
        <p:sp>
          <p:nvSpPr>
            <p:cNvPr id="118" name="Oval 117">
              <a:extLst>
                <a:ext uri="{FF2B5EF4-FFF2-40B4-BE49-F238E27FC236}">
                  <a16:creationId xmlns:a16="http://schemas.microsoft.com/office/drawing/2014/main" id="{67DBADC3-5FF1-4CA7-93EB-CAC18785CD95}"/>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DBE6DEBC-2BFC-46DC-A3B1-4C6A79C216AD}"/>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7" name="DATA">
            <a:extLst>
              <a:ext uri="{FF2B5EF4-FFF2-40B4-BE49-F238E27FC236}">
                <a16:creationId xmlns:a16="http://schemas.microsoft.com/office/drawing/2014/main" id="{5E3F58DE-00BD-4E5A-B7A5-7DCD6598E127}"/>
              </a:ext>
            </a:extLst>
          </p:cNvPr>
          <p:cNvGrpSpPr/>
          <p:nvPr/>
        </p:nvGrpSpPr>
        <p:grpSpPr>
          <a:xfrm>
            <a:off x="5745459" y="3239555"/>
            <a:ext cx="734922" cy="734922"/>
            <a:chOff x="5745459" y="3239555"/>
            <a:chExt cx="734922" cy="734922"/>
          </a:xfrm>
          <a:scene3d>
            <a:camera prst="perspectiveFront"/>
            <a:lightRig rig="threePt" dir="t"/>
          </a:scene3d>
        </p:grpSpPr>
        <p:sp>
          <p:nvSpPr>
            <p:cNvPr id="108" name="circle1">
              <a:extLst>
                <a:ext uri="{FF2B5EF4-FFF2-40B4-BE49-F238E27FC236}">
                  <a16:creationId xmlns:a16="http://schemas.microsoft.com/office/drawing/2014/main" id="{CF84317A-226B-4455-9570-C5B96029A29D}"/>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09" name="circle1">
              <a:extLst>
                <a:ext uri="{FF2B5EF4-FFF2-40B4-BE49-F238E27FC236}">
                  <a16:creationId xmlns:a16="http://schemas.microsoft.com/office/drawing/2014/main" id="{BBF99C1C-DEB5-4199-9A88-09973C90474B}"/>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10" name="Freeform: Shape 109">
              <a:extLst>
                <a:ext uri="{FF2B5EF4-FFF2-40B4-BE49-F238E27FC236}">
                  <a16:creationId xmlns:a16="http://schemas.microsoft.com/office/drawing/2014/main" id="{B809E31D-E974-4A33-94DE-877F761E7CB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Freeform: Shape 110">
              <a:extLst>
                <a:ext uri="{FF2B5EF4-FFF2-40B4-BE49-F238E27FC236}">
                  <a16:creationId xmlns:a16="http://schemas.microsoft.com/office/drawing/2014/main" id="{1BE187FA-83F5-4248-9BA5-68595AB828DC}"/>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h="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0" name="Title 2">
            <a:extLst>
              <a:ext uri="{FF2B5EF4-FFF2-40B4-BE49-F238E27FC236}">
                <a16:creationId xmlns:a16="http://schemas.microsoft.com/office/drawing/2014/main" id="{90FEE2A0-602C-49EB-91C9-A8F69CA8386A}"/>
              </a:ext>
            </a:extLst>
          </p:cNvPr>
          <p:cNvSpPr>
            <a:spLocks noGrp="1"/>
          </p:cNvSpPr>
          <p:nvPr>
            <p:ph type="title"/>
          </p:nvPr>
        </p:nvSpPr>
        <p:spPr/>
        <p:txBody>
          <a:bodyPr/>
          <a:lstStyle/>
          <a:p>
            <a:r>
              <a:rPr lang="en-US"/>
              <a:t>Digital Feedback Loop</a:t>
            </a:r>
          </a:p>
        </p:txBody>
      </p:sp>
    </p:spTree>
    <p:extLst>
      <p:ext uri="{BB962C8B-B14F-4D97-AF65-F5344CB8AC3E}">
        <p14:creationId xmlns:p14="http://schemas.microsoft.com/office/powerpoint/2010/main" val="4093605919"/>
      </p:ext>
    </p:extLst>
  </p:cSld>
  <p:clrMapOvr>
    <a:masterClrMapping/>
  </p:clrMapOvr>
  <p:transition advClick="0" advTm="0">
    <p:fade/>
  </p:transition>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92752" y="294555"/>
            <a:ext cx="3996872" cy="463448"/>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344538" y="1377272"/>
            <a:ext cx="5106247" cy="489373"/>
            <a:chOff x="258403" y="1032954"/>
            <a:chExt cx="3829685" cy="367030"/>
          </a:xfrm>
        </p:grpSpPr>
        <p:sp>
          <p:nvSpPr>
            <p:cNvPr id="4" name="object 4"/>
            <p:cNvSpPr/>
            <p:nvPr/>
          </p:nvSpPr>
          <p:spPr>
            <a:xfrm>
              <a:off x="258403" y="1032954"/>
              <a:ext cx="3048721" cy="184353"/>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258514" y="1249552"/>
              <a:ext cx="3829259" cy="150317"/>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6" name="object 6"/>
          <p:cNvGrpSpPr/>
          <p:nvPr/>
        </p:nvGrpSpPr>
        <p:grpSpPr>
          <a:xfrm>
            <a:off x="5512901" y="1668256"/>
            <a:ext cx="2459567" cy="176953"/>
            <a:chOff x="4134675" y="1251191"/>
            <a:chExt cx="1844675" cy="132715"/>
          </a:xfrm>
        </p:grpSpPr>
        <p:sp>
          <p:nvSpPr>
            <p:cNvPr id="7" name="object 7"/>
            <p:cNvSpPr/>
            <p:nvPr/>
          </p:nvSpPr>
          <p:spPr>
            <a:xfrm>
              <a:off x="4134675" y="1316748"/>
              <a:ext cx="76187" cy="9601"/>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4253806" y="1251191"/>
              <a:ext cx="1725518" cy="132461"/>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9" name="object 9"/>
          <p:cNvSpPr/>
          <p:nvPr/>
        </p:nvSpPr>
        <p:spPr>
          <a:xfrm>
            <a:off x="354011" y="1912095"/>
            <a:ext cx="4104744" cy="198237"/>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10" name="object 10"/>
          <p:cNvGrpSpPr/>
          <p:nvPr/>
        </p:nvGrpSpPr>
        <p:grpSpPr>
          <a:xfrm>
            <a:off x="337541" y="2230086"/>
            <a:ext cx="8209280" cy="733213"/>
            <a:chOff x="253156" y="1672564"/>
            <a:chExt cx="6156960" cy="549910"/>
          </a:xfrm>
        </p:grpSpPr>
        <p:sp>
          <p:nvSpPr>
            <p:cNvPr id="11" name="object 11"/>
            <p:cNvSpPr/>
            <p:nvPr/>
          </p:nvSpPr>
          <p:spPr>
            <a:xfrm>
              <a:off x="266776" y="1672564"/>
              <a:ext cx="2934093" cy="184823"/>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253156" y="1889632"/>
              <a:ext cx="6156507" cy="150317"/>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3" name="object 13"/>
            <p:cNvSpPr/>
            <p:nvPr/>
          </p:nvSpPr>
          <p:spPr>
            <a:xfrm>
              <a:off x="258216" y="2074151"/>
              <a:ext cx="2191263" cy="147853"/>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14" name="object 14"/>
          <p:cNvSpPr/>
          <p:nvPr/>
        </p:nvSpPr>
        <p:spPr>
          <a:xfrm>
            <a:off x="344538" y="3083526"/>
            <a:ext cx="1937461" cy="191125"/>
          </a:xfrm>
          <a:prstGeom prst="rect">
            <a:avLst/>
          </a:prstGeom>
          <a:blipFill>
            <a:blip r:embed="rId11"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15" name="object 15"/>
          <p:cNvGrpSpPr/>
          <p:nvPr/>
        </p:nvGrpSpPr>
        <p:grpSpPr>
          <a:xfrm>
            <a:off x="351829" y="3372951"/>
            <a:ext cx="8166100" cy="444500"/>
            <a:chOff x="263871" y="2529713"/>
            <a:chExt cx="6124575" cy="333375"/>
          </a:xfrm>
        </p:grpSpPr>
        <p:sp>
          <p:nvSpPr>
            <p:cNvPr id="16" name="object 16"/>
            <p:cNvSpPr/>
            <p:nvPr/>
          </p:nvSpPr>
          <p:spPr>
            <a:xfrm>
              <a:off x="265508" y="2529713"/>
              <a:ext cx="6122819" cy="150317"/>
            </a:xfrm>
            <a:prstGeom prst="rect">
              <a:avLst/>
            </a:prstGeom>
            <a:blipFill>
              <a:blip r:embed="rId1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7" name="object 17"/>
            <p:cNvSpPr/>
            <p:nvPr/>
          </p:nvSpPr>
          <p:spPr>
            <a:xfrm>
              <a:off x="263871" y="2714231"/>
              <a:ext cx="1234127" cy="148678"/>
            </a:xfrm>
            <a:prstGeom prst="rect">
              <a:avLst/>
            </a:prstGeom>
            <a:blipFill>
              <a:blip r:embed="rId13"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18" name="object 18"/>
          <p:cNvSpPr/>
          <p:nvPr/>
        </p:nvSpPr>
        <p:spPr>
          <a:xfrm>
            <a:off x="355701" y="3933985"/>
            <a:ext cx="1344955" cy="194107"/>
          </a:xfrm>
          <a:prstGeom prst="rect">
            <a:avLst/>
          </a:prstGeom>
          <a:blipFill>
            <a:blip r:embed="rId14"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19" name="object 19"/>
          <p:cNvGrpSpPr/>
          <p:nvPr/>
        </p:nvGrpSpPr>
        <p:grpSpPr>
          <a:xfrm>
            <a:off x="349657" y="4226390"/>
            <a:ext cx="7868073" cy="443653"/>
            <a:chOff x="262242" y="3169792"/>
            <a:chExt cx="5901055" cy="332740"/>
          </a:xfrm>
        </p:grpSpPr>
        <p:sp>
          <p:nvSpPr>
            <p:cNvPr id="20" name="object 20"/>
            <p:cNvSpPr/>
            <p:nvPr/>
          </p:nvSpPr>
          <p:spPr>
            <a:xfrm>
              <a:off x="262242" y="3354311"/>
              <a:ext cx="2665773" cy="147853"/>
            </a:xfrm>
            <a:prstGeom prst="rect">
              <a:avLst/>
            </a:prstGeom>
            <a:blipFill>
              <a:blip r:embed="rId1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1" name="object 21"/>
            <p:cNvSpPr/>
            <p:nvPr/>
          </p:nvSpPr>
          <p:spPr>
            <a:xfrm>
              <a:off x="265508" y="3169792"/>
              <a:ext cx="5897463" cy="150317"/>
            </a:xfrm>
            <a:prstGeom prst="rect">
              <a:avLst/>
            </a:prstGeom>
            <a:blipFill>
              <a:blip r:embed="rId16"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22" name="object 22"/>
          <p:cNvSpPr/>
          <p:nvPr/>
        </p:nvSpPr>
        <p:spPr>
          <a:xfrm>
            <a:off x="336601" y="4790406"/>
            <a:ext cx="1218505" cy="191125"/>
          </a:xfrm>
          <a:prstGeom prst="rect">
            <a:avLst/>
          </a:prstGeom>
          <a:blipFill>
            <a:blip r:embed="rId1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3" name="object 23"/>
          <p:cNvSpPr/>
          <p:nvPr/>
        </p:nvSpPr>
        <p:spPr>
          <a:xfrm>
            <a:off x="354011" y="5079830"/>
            <a:ext cx="4140399" cy="200420"/>
          </a:xfrm>
          <a:prstGeom prst="rect">
            <a:avLst/>
          </a:prstGeom>
          <a:blipFill>
            <a:blip r:embed="rId18"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24" name="object 24"/>
          <p:cNvGrpSpPr/>
          <p:nvPr/>
        </p:nvGrpSpPr>
        <p:grpSpPr>
          <a:xfrm>
            <a:off x="337542" y="5400010"/>
            <a:ext cx="3362113" cy="734060"/>
            <a:chOff x="253156" y="4050007"/>
            <a:chExt cx="2521585" cy="550545"/>
          </a:xfrm>
        </p:grpSpPr>
        <p:sp>
          <p:nvSpPr>
            <p:cNvPr id="25" name="object 25"/>
            <p:cNvSpPr/>
            <p:nvPr/>
          </p:nvSpPr>
          <p:spPr>
            <a:xfrm>
              <a:off x="266776" y="4050007"/>
              <a:ext cx="1956790" cy="184825"/>
            </a:xfrm>
            <a:prstGeom prst="rect">
              <a:avLst/>
            </a:prstGeom>
            <a:blipFill>
              <a:blip r:embed="rId1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6" name="object 26"/>
            <p:cNvSpPr/>
            <p:nvPr/>
          </p:nvSpPr>
          <p:spPr>
            <a:xfrm>
              <a:off x="253156" y="4268709"/>
              <a:ext cx="810320" cy="114598"/>
            </a:xfrm>
            <a:prstGeom prst="rect">
              <a:avLst/>
            </a:prstGeom>
            <a:blipFill>
              <a:blip r:embed="rId20"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7" name="object 27"/>
            <p:cNvSpPr/>
            <p:nvPr/>
          </p:nvSpPr>
          <p:spPr>
            <a:xfrm>
              <a:off x="1082713" y="4268709"/>
              <a:ext cx="1113091" cy="148678"/>
            </a:xfrm>
            <a:prstGeom prst="rect">
              <a:avLst/>
            </a:prstGeom>
            <a:blipFill>
              <a:blip r:embed="rId21"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8" name="object 28"/>
            <p:cNvSpPr/>
            <p:nvPr/>
          </p:nvSpPr>
          <p:spPr>
            <a:xfrm>
              <a:off x="2263475" y="4274812"/>
              <a:ext cx="510844" cy="108496"/>
            </a:xfrm>
            <a:prstGeom prst="rect">
              <a:avLst/>
            </a:prstGeom>
            <a:blipFill>
              <a:blip r:embed="rId2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9" name="object 29"/>
            <p:cNvSpPr/>
            <p:nvPr/>
          </p:nvSpPr>
          <p:spPr>
            <a:xfrm>
              <a:off x="258216" y="4451589"/>
              <a:ext cx="1290840" cy="148678"/>
            </a:xfrm>
            <a:prstGeom prst="rect">
              <a:avLst/>
            </a:prstGeom>
            <a:blipFill>
              <a:blip r:embed="rId23"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30" name="object 30"/>
          <p:cNvSpPr/>
          <p:nvPr/>
        </p:nvSpPr>
        <p:spPr>
          <a:xfrm>
            <a:off x="3780999" y="5689429"/>
            <a:ext cx="4804860" cy="199331"/>
          </a:xfrm>
          <a:prstGeom prst="rect">
            <a:avLst/>
          </a:prstGeom>
          <a:blipFill>
            <a:blip r:embed="rId2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1" name="object 31"/>
          <p:cNvSpPr/>
          <p:nvPr/>
        </p:nvSpPr>
        <p:spPr>
          <a:xfrm>
            <a:off x="8495793" y="2852933"/>
            <a:ext cx="3696207" cy="2326632"/>
          </a:xfrm>
          <a:prstGeom prst="rect">
            <a:avLst/>
          </a:prstGeom>
          <a:blipFill>
            <a:blip r:embed="rId25"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06110" y="370704"/>
            <a:ext cx="5892173" cy="458384"/>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3972561" y="987551"/>
            <a:ext cx="6108700" cy="5840307"/>
            <a:chOff x="2979420" y="740663"/>
            <a:chExt cx="4581525" cy="4380230"/>
          </a:xfrm>
        </p:grpSpPr>
        <p:sp>
          <p:nvSpPr>
            <p:cNvPr id="4" name="object 4"/>
            <p:cNvSpPr/>
            <p:nvPr/>
          </p:nvSpPr>
          <p:spPr>
            <a:xfrm>
              <a:off x="2988564" y="778789"/>
              <a:ext cx="4562855" cy="4332706"/>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2983992" y="745235"/>
              <a:ext cx="4572000" cy="4371340"/>
            </a:xfrm>
            <a:custGeom>
              <a:avLst/>
              <a:gdLst/>
              <a:ahLst/>
              <a:cxnLst/>
              <a:rect l="l" t="t" r="r" b="b"/>
              <a:pathLst>
                <a:path w="4572000" h="4371340">
                  <a:moveTo>
                    <a:pt x="0" y="0"/>
                  </a:moveTo>
                  <a:lnTo>
                    <a:pt x="4572000" y="0"/>
                  </a:lnTo>
                  <a:lnTo>
                    <a:pt x="4572000" y="4370832"/>
                  </a:lnTo>
                  <a:lnTo>
                    <a:pt x="0" y="4370832"/>
                  </a:lnTo>
                  <a:lnTo>
                    <a:pt x="0" y="0"/>
                  </a:lnTo>
                  <a:close/>
                </a:path>
              </a:pathLst>
            </a:custGeom>
            <a:ln w="9144">
              <a:solidFill>
                <a:srgbClr val="394452"/>
              </a:solidFill>
            </a:ln>
          </p:spPr>
          <p:txBody>
            <a:bodyPr wrap="square" lIns="0" tIns="0" rIns="0" bIns="0" rtlCol="0"/>
            <a:lstStyle/>
            <a:p>
              <a:pPr defTabSz="1219170"/>
              <a:endParaRPr sz="2400">
                <a:solidFill>
                  <a:prstClr val="black"/>
                </a:solidFill>
                <a:latin typeface="Calibri"/>
              </a:endParaRPr>
            </a:p>
          </p:txBody>
        </p:sp>
      </p:grpSp>
      <p:sp>
        <p:nvSpPr>
          <p:cNvPr id="6" name="object 6"/>
          <p:cNvSpPr/>
          <p:nvPr/>
        </p:nvSpPr>
        <p:spPr>
          <a:xfrm>
            <a:off x="453136" y="5935471"/>
            <a:ext cx="3297936" cy="906271"/>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txBox="1"/>
          <p:nvPr/>
        </p:nvSpPr>
        <p:spPr>
          <a:xfrm>
            <a:off x="698728" y="6047711"/>
            <a:ext cx="2790613" cy="509541"/>
          </a:xfrm>
          <a:prstGeom prst="rect">
            <a:avLst/>
          </a:prstGeom>
        </p:spPr>
        <p:txBody>
          <a:bodyPr vert="horz" wrap="square" lIns="0" tIns="16933" rIns="0" bIns="0" rtlCol="0">
            <a:spAutoFit/>
          </a:bodyPr>
          <a:lstStyle/>
          <a:p>
            <a:pPr marL="16933" defTabSz="1219170">
              <a:spcBef>
                <a:spcPts val="133"/>
              </a:spcBef>
            </a:pPr>
            <a:r>
              <a:rPr sz="3200" spc="-433" dirty="0">
                <a:solidFill>
                  <a:srgbClr val="1A1A1A"/>
                </a:solidFill>
                <a:latin typeface="Arial Black"/>
                <a:cs typeface="Arial Black"/>
              </a:rPr>
              <a:t>Wave </a:t>
            </a:r>
            <a:r>
              <a:rPr sz="3200" spc="-413" dirty="0">
                <a:solidFill>
                  <a:srgbClr val="1A1A1A"/>
                </a:solidFill>
                <a:latin typeface="Arial Black"/>
                <a:cs typeface="Arial Black"/>
              </a:rPr>
              <a:t>2</a:t>
            </a:r>
            <a:r>
              <a:rPr sz="3200" spc="-53" dirty="0">
                <a:solidFill>
                  <a:srgbClr val="1A1A1A"/>
                </a:solidFill>
                <a:latin typeface="Arial Black"/>
                <a:cs typeface="Arial Black"/>
              </a:rPr>
              <a:t> </a:t>
            </a:r>
            <a:r>
              <a:rPr sz="3200" spc="-433" dirty="0">
                <a:solidFill>
                  <a:srgbClr val="1A1A1A"/>
                </a:solidFill>
                <a:latin typeface="Arial Black"/>
                <a:cs typeface="Arial Black"/>
              </a:rPr>
              <a:t>Feature</a:t>
            </a:r>
            <a:endParaRPr sz="3200">
              <a:solidFill>
                <a:prstClr val="black"/>
              </a:solidFill>
              <a:latin typeface="Arial Black"/>
              <a:cs typeface="Arial Black"/>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06110" y="370704"/>
            <a:ext cx="8736255" cy="591429"/>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1198881" y="2180335"/>
            <a:ext cx="3265423" cy="2286000"/>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4" name="object 4"/>
          <p:cNvGrpSpPr/>
          <p:nvPr/>
        </p:nvGrpSpPr>
        <p:grpSpPr>
          <a:xfrm>
            <a:off x="4931663" y="1497584"/>
            <a:ext cx="6531187" cy="4406053"/>
            <a:chOff x="3698747" y="1123188"/>
            <a:chExt cx="4898390" cy="3304540"/>
          </a:xfrm>
        </p:grpSpPr>
        <p:sp>
          <p:nvSpPr>
            <p:cNvPr id="5" name="object 5"/>
            <p:cNvSpPr/>
            <p:nvPr/>
          </p:nvSpPr>
          <p:spPr>
            <a:xfrm>
              <a:off x="3707891" y="1132332"/>
              <a:ext cx="4879848" cy="3285731"/>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3703319" y="1127760"/>
              <a:ext cx="4889500" cy="3295015"/>
            </a:xfrm>
            <a:custGeom>
              <a:avLst/>
              <a:gdLst/>
              <a:ahLst/>
              <a:cxnLst/>
              <a:rect l="l" t="t" r="r" b="b"/>
              <a:pathLst>
                <a:path w="4889500" h="3295015">
                  <a:moveTo>
                    <a:pt x="0" y="0"/>
                  </a:moveTo>
                  <a:lnTo>
                    <a:pt x="4888991" y="0"/>
                  </a:lnTo>
                  <a:lnTo>
                    <a:pt x="4888991" y="3294888"/>
                  </a:lnTo>
                  <a:lnTo>
                    <a:pt x="0" y="3294888"/>
                  </a:lnTo>
                  <a:lnTo>
                    <a:pt x="0" y="0"/>
                  </a:lnTo>
                  <a:close/>
                </a:path>
              </a:pathLst>
            </a:custGeom>
            <a:ln w="9143">
              <a:solidFill>
                <a:srgbClr val="394452"/>
              </a:solidFill>
            </a:ln>
          </p:spPr>
          <p:txBody>
            <a:bodyPr wrap="square" lIns="0" tIns="0" rIns="0" bIns="0" rtlCol="0"/>
            <a:lstStyle/>
            <a:p>
              <a:pPr defTabSz="1219170"/>
              <a:endParaRPr sz="2400">
                <a:solidFill>
                  <a:prstClr val="black"/>
                </a:solidFill>
                <a:latin typeface="Calibri"/>
              </a:endParaRPr>
            </a:p>
          </p:txBody>
        </p:sp>
      </p:grpSp>
      <p:sp>
        <p:nvSpPr>
          <p:cNvPr id="7" name="object 7"/>
          <p:cNvSpPr/>
          <p:nvPr/>
        </p:nvSpPr>
        <p:spPr>
          <a:xfrm>
            <a:off x="453136" y="5935471"/>
            <a:ext cx="3297936" cy="906271"/>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txBox="1"/>
          <p:nvPr/>
        </p:nvSpPr>
        <p:spPr>
          <a:xfrm>
            <a:off x="698728" y="6047711"/>
            <a:ext cx="2790613" cy="509541"/>
          </a:xfrm>
          <a:prstGeom prst="rect">
            <a:avLst/>
          </a:prstGeom>
        </p:spPr>
        <p:txBody>
          <a:bodyPr vert="horz" wrap="square" lIns="0" tIns="16933" rIns="0" bIns="0" rtlCol="0">
            <a:spAutoFit/>
          </a:bodyPr>
          <a:lstStyle/>
          <a:p>
            <a:pPr marL="16933" defTabSz="1219170">
              <a:spcBef>
                <a:spcPts val="133"/>
              </a:spcBef>
            </a:pPr>
            <a:r>
              <a:rPr sz="3200" spc="-433" dirty="0">
                <a:solidFill>
                  <a:srgbClr val="1A1A1A"/>
                </a:solidFill>
                <a:latin typeface="Arial Black"/>
                <a:cs typeface="Arial Black"/>
              </a:rPr>
              <a:t>Wave </a:t>
            </a:r>
            <a:r>
              <a:rPr sz="3200" spc="-413" dirty="0">
                <a:solidFill>
                  <a:srgbClr val="1A1A1A"/>
                </a:solidFill>
                <a:latin typeface="Arial Black"/>
                <a:cs typeface="Arial Black"/>
              </a:rPr>
              <a:t>2</a:t>
            </a:r>
            <a:r>
              <a:rPr sz="3200" spc="-53" dirty="0">
                <a:solidFill>
                  <a:srgbClr val="1A1A1A"/>
                </a:solidFill>
                <a:latin typeface="Arial Black"/>
                <a:cs typeface="Arial Black"/>
              </a:rPr>
              <a:t> </a:t>
            </a:r>
            <a:r>
              <a:rPr sz="3200" spc="-433" dirty="0">
                <a:solidFill>
                  <a:srgbClr val="1A1A1A"/>
                </a:solidFill>
                <a:latin typeface="Arial Black"/>
                <a:cs typeface="Arial Black"/>
              </a:rPr>
              <a:t>Feature</a:t>
            </a:r>
            <a:endParaRPr sz="3200">
              <a:solidFill>
                <a:prstClr val="black"/>
              </a:solidFill>
              <a:latin typeface="Arial Black"/>
              <a:cs typeface="Arial Black"/>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9866" y="370704"/>
            <a:ext cx="4432461" cy="59471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6061455" y="0"/>
            <a:ext cx="5923280" cy="6858000"/>
            <a:chOff x="4546091" y="0"/>
            <a:chExt cx="4442460" cy="5143500"/>
          </a:xfrm>
        </p:grpSpPr>
        <p:sp>
          <p:nvSpPr>
            <p:cNvPr id="4" name="object 4"/>
            <p:cNvSpPr/>
            <p:nvPr/>
          </p:nvSpPr>
          <p:spPr>
            <a:xfrm>
              <a:off x="4555235" y="0"/>
              <a:ext cx="4417438" cy="5143499"/>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4550663" y="761"/>
              <a:ext cx="4433570" cy="5142865"/>
            </a:xfrm>
            <a:custGeom>
              <a:avLst/>
              <a:gdLst/>
              <a:ahLst/>
              <a:cxnLst/>
              <a:rect l="l" t="t" r="r" b="b"/>
              <a:pathLst>
                <a:path w="4433570" h="5142865">
                  <a:moveTo>
                    <a:pt x="4433316" y="0"/>
                  </a:moveTo>
                  <a:lnTo>
                    <a:pt x="4433316" y="5142738"/>
                  </a:lnTo>
                </a:path>
                <a:path w="4433570" h="5142865">
                  <a:moveTo>
                    <a:pt x="0" y="5142738"/>
                  </a:moveTo>
                  <a:lnTo>
                    <a:pt x="0" y="0"/>
                  </a:lnTo>
                </a:path>
              </a:pathLst>
            </a:custGeom>
            <a:ln w="9144">
              <a:solidFill>
                <a:srgbClr val="394452"/>
              </a:solidFill>
            </a:ln>
          </p:spPr>
          <p:txBody>
            <a:bodyPr wrap="square" lIns="0" tIns="0" rIns="0" bIns="0" rtlCol="0"/>
            <a:lstStyle/>
            <a:p>
              <a:pPr defTabSz="1219170"/>
              <a:endParaRPr sz="2400">
                <a:solidFill>
                  <a:prstClr val="black"/>
                </a:solidFill>
                <a:latin typeface="Calibri"/>
              </a:endParaRPr>
            </a:p>
          </p:txBody>
        </p:sp>
      </p:grpSp>
      <p:sp>
        <p:nvSpPr>
          <p:cNvPr id="6" name="object 6"/>
          <p:cNvSpPr/>
          <p:nvPr/>
        </p:nvSpPr>
        <p:spPr>
          <a:xfrm>
            <a:off x="453136" y="5935471"/>
            <a:ext cx="3297936" cy="906271"/>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txBox="1"/>
          <p:nvPr/>
        </p:nvSpPr>
        <p:spPr>
          <a:xfrm>
            <a:off x="698728" y="6047711"/>
            <a:ext cx="2790613" cy="509541"/>
          </a:xfrm>
          <a:prstGeom prst="rect">
            <a:avLst/>
          </a:prstGeom>
        </p:spPr>
        <p:txBody>
          <a:bodyPr vert="horz" wrap="square" lIns="0" tIns="16933" rIns="0" bIns="0" rtlCol="0">
            <a:spAutoFit/>
          </a:bodyPr>
          <a:lstStyle/>
          <a:p>
            <a:pPr marL="16933" defTabSz="1219170">
              <a:spcBef>
                <a:spcPts val="133"/>
              </a:spcBef>
            </a:pPr>
            <a:r>
              <a:rPr sz="3200" spc="-433" dirty="0">
                <a:solidFill>
                  <a:srgbClr val="1A1A1A"/>
                </a:solidFill>
                <a:latin typeface="Arial Black"/>
                <a:cs typeface="Arial Black"/>
              </a:rPr>
              <a:t>Wave </a:t>
            </a:r>
            <a:r>
              <a:rPr sz="3200" spc="-413" dirty="0">
                <a:solidFill>
                  <a:srgbClr val="1A1A1A"/>
                </a:solidFill>
                <a:latin typeface="Arial Black"/>
                <a:cs typeface="Arial Black"/>
              </a:rPr>
              <a:t>2</a:t>
            </a:r>
            <a:r>
              <a:rPr sz="3200" spc="-53" dirty="0">
                <a:solidFill>
                  <a:srgbClr val="1A1A1A"/>
                </a:solidFill>
                <a:latin typeface="Arial Black"/>
                <a:cs typeface="Arial Black"/>
              </a:rPr>
              <a:t> </a:t>
            </a:r>
            <a:r>
              <a:rPr sz="3200" spc="-433" dirty="0">
                <a:solidFill>
                  <a:srgbClr val="1A1A1A"/>
                </a:solidFill>
                <a:latin typeface="Arial Black"/>
                <a:cs typeface="Arial Black"/>
              </a:rPr>
              <a:t>Feature</a:t>
            </a:r>
            <a:endParaRPr sz="3200">
              <a:solidFill>
                <a:prstClr val="black"/>
              </a:solidFill>
              <a:latin typeface="Arial Black"/>
              <a:cs typeface="Arial Black"/>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7059" y="303208"/>
            <a:ext cx="4350359" cy="589059"/>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987551" y="1450849"/>
            <a:ext cx="10217573" cy="3956473"/>
            <a:chOff x="740663" y="1088136"/>
            <a:chExt cx="7663180" cy="2967355"/>
          </a:xfrm>
        </p:grpSpPr>
        <p:sp>
          <p:nvSpPr>
            <p:cNvPr id="4" name="object 4"/>
            <p:cNvSpPr/>
            <p:nvPr/>
          </p:nvSpPr>
          <p:spPr>
            <a:xfrm>
              <a:off x="749807" y="1097280"/>
              <a:ext cx="7644383" cy="2948938"/>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745235" y="1092708"/>
              <a:ext cx="7653655" cy="2958465"/>
            </a:xfrm>
            <a:custGeom>
              <a:avLst/>
              <a:gdLst/>
              <a:ahLst/>
              <a:cxnLst/>
              <a:rect l="l" t="t" r="r" b="b"/>
              <a:pathLst>
                <a:path w="7653655" h="2958465">
                  <a:moveTo>
                    <a:pt x="0" y="0"/>
                  </a:moveTo>
                  <a:lnTo>
                    <a:pt x="7653528" y="0"/>
                  </a:lnTo>
                  <a:lnTo>
                    <a:pt x="7653528" y="2958084"/>
                  </a:lnTo>
                  <a:lnTo>
                    <a:pt x="0" y="2958084"/>
                  </a:lnTo>
                  <a:lnTo>
                    <a:pt x="0" y="0"/>
                  </a:lnTo>
                  <a:close/>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96824" y="297552"/>
            <a:ext cx="7979104" cy="59471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597408" y="1304545"/>
            <a:ext cx="10997353" cy="4808220"/>
            <a:chOff x="448055" y="978408"/>
            <a:chExt cx="8248015" cy="3606165"/>
          </a:xfrm>
        </p:grpSpPr>
        <p:sp>
          <p:nvSpPr>
            <p:cNvPr id="4" name="object 4"/>
            <p:cNvSpPr/>
            <p:nvPr/>
          </p:nvSpPr>
          <p:spPr>
            <a:xfrm>
              <a:off x="457199" y="987552"/>
              <a:ext cx="8229600" cy="3587496"/>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452627" y="982980"/>
              <a:ext cx="8239125" cy="3596640"/>
            </a:xfrm>
            <a:custGeom>
              <a:avLst/>
              <a:gdLst/>
              <a:ahLst/>
              <a:cxnLst/>
              <a:rect l="l" t="t" r="r" b="b"/>
              <a:pathLst>
                <a:path w="8239125" h="3596640">
                  <a:moveTo>
                    <a:pt x="0" y="0"/>
                  </a:moveTo>
                  <a:lnTo>
                    <a:pt x="8238744" y="0"/>
                  </a:lnTo>
                  <a:lnTo>
                    <a:pt x="8238744" y="3596640"/>
                  </a:lnTo>
                  <a:lnTo>
                    <a:pt x="0" y="3596640"/>
                  </a:lnTo>
                  <a:lnTo>
                    <a:pt x="0" y="0"/>
                  </a:lnTo>
                  <a:close/>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01280" y="297552"/>
            <a:ext cx="8838248" cy="59471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txBox="1"/>
          <p:nvPr/>
        </p:nvSpPr>
        <p:spPr>
          <a:xfrm>
            <a:off x="473603" y="1206330"/>
            <a:ext cx="201507" cy="3350747"/>
          </a:xfrm>
          <a:prstGeom prst="rect">
            <a:avLst/>
          </a:prstGeom>
        </p:spPr>
        <p:txBody>
          <a:bodyPr vert="horz" wrap="square" lIns="0" tIns="270087" rIns="0" bIns="0" rtlCol="0">
            <a:spAutoFit/>
          </a:bodyPr>
          <a:lstStyle/>
          <a:p>
            <a:pPr marL="16933" defTabSz="1219170">
              <a:spcBef>
                <a:spcPts val="2127"/>
              </a:spcBef>
            </a:pPr>
            <a:r>
              <a:rPr sz="2867" dirty="0">
                <a:solidFill>
                  <a:srgbClr val="292929"/>
                </a:solidFill>
                <a:latin typeface="Wingdings"/>
                <a:cs typeface="Wingdings"/>
              </a:rPr>
              <a:t></a:t>
            </a:r>
            <a:endParaRPr sz="2867">
              <a:solidFill>
                <a:prstClr val="black"/>
              </a:solidFill>
              <a:latin typeface="Wingdings"/>
              <a:cs typeface="Wingdings"/>
            </a:endParaRPr>
          </a:p>
          <a:p>
            <a:pPr marL="16933" defTabSz="1219170">
              <a:spcBef>
                <a:spcPts val="2000"/>
              </a:spcBef>
            </a:pPr>
            <a:r>
              <a:rPr sz="2867" dirty="0">
                <a:solidFill>
                  <a:srgbClr val="292929"/>
                </a:solidFill>
                <a:latin typeface="Wingdings"/>
                <a:cs typeface="Wingdings"/>
              </a:rPr>
              <a:t></a:t>
            </a:r>
            <a:endParaRPr sz="2867">
              <a:solidFill>
                <a:prstClr val="black"/>
              </a:solidFill>
              <a:latin typeface="Wingdings"/>
              <a:cs typeface="Wingdings"/>
            </a:endParaRPr>
          </a:p>
          <a:p>
            <a:pPr marL="16933" defTabSz="1219170">
              <a:spcBef>
                <a:spcPts val="2000"/>
              </a:spcBef>
            </a:pPr>
            <a:r>
              <a:rPr sz="2867" dirty="0">
                <a:solidFill>
                  <a:srgbClr val="292929"/>
                </a:solidFill>
                <a:latin typeface="Wingdings"/>
                <a:cs typeface="Wingdings"/>
              </a:rPr>
              <a:t></a:t>
            </a:r>
            <a:endParaRPr sz="2867">
              <a:solidFill>
                <a:prstClr val="black"/>
              </a:solidFill>
              <a:latin typeface="Wingdings"/>
              <a:cs typeface="Wingdings"/>
            </a:endParaRPr>
          </a:p>
          <a:p>
            <a:pPr defTabSz="1219170"/>
            <a:endParaRPr sz="3200">
              <a:solidFill>
                <a:prstClr val="black"/>
              </a:solidFill>
              <a:latin typeface="Wingdings"/>
              <a:cs typeface="Wingdings"/>
            </a:endParaRPr>
          </a:p>
          <a:p>
            <a:pPr marL="16933" defTabSz="1219170">
              <a:spcBef>
                <a:spcPts val="2413"/>
              </a:spcBef>
            </a:pPr>
            <a:r>
              <a:rPr sz="2867" dirty="0">
                <a:solidFill>
                  <a:srgbClr val="292929"/>
                </a:solidFill>
                <a:latin typeface="Wingdings"/>
                <a:cs typeface="Wingdings"/>
              </a:rPr>
              <a:t></a:t>
            </a:r>
            <a:endParaRPr sz="2867">
              <a:solidFill>
                <a:prstClr val="black"/>
              </a:solidFill>
              <a:latin typeface="Wingdings"/>
              <a:cs typeface="Wingdings"/>
            </a:endParaRPr>
          </a:p>
        </p:txBody>
      </p:sp>
      <p:sp>
        <p:nvSpPr>
          <p:cNvPr id="4" name="object 4"/>
          <p:cNvSpPr/>
          <p:nvPr/>
        </p:nvSpPr>
        <p:spPr>
          <a:xfrm>
            <a:off x="1116307" y="1540153"/>
            <a:ext cx="9647112" cy="396291"/>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1140714" y="2227867"/>
            <a:ext cx="8184175" cy="399440"/>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1115910" y="2921913"/>
            <a:ext cx="10143020" cy="396291"/>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1125236" y="3406428"/>
            <a:ext cx="7758581" cy="399457"/>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1131790" y="4100473"/>
            <a:ext cx="10572444" cy="396291"/>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231194" y="1023485"/>
            <a:ext cx="4868333" cy="5433133"/>
          </a:xfrm>
          <a:prstGeom prst="rect">
            <a:avLst/>
          </a:prstGeom>
        </p:spPr>
        <p:txBody>
          <a:bodyPr vert="horz" wrap="square" lIns="0" tIns="16933" rIns="0" bIns="0" rtlCol="0">
            <a:spAutoFit/>
          </a:bodyPr>
          <a:lstStyle/>
          <a:p>
            <a:pPr marL="629904" indent="-613818" defTabSz="1219170">
              <a:spcBef>
                <a:spcPts val="133"/>
              </a:spcBef>
              <a:buClr>
                <a:srgbClr val="292929"/>
              </a:buClr>
              <a:buSzPct val="88888"/>
              <a:buFont typeface="Wingdings"/>
              <a:buChar char=""/>
              <a:tabLst>
                <a:tab pos="629904" algn="l"/>
                <a:tab pos="630751" algn="l"/>
              </a:tabLst>
            </a:pPr>
            <a:r>
              <a:rPr sz="2400" dirty="0">
                <a:solidFill>
                  <a:srgbClr val="292929"/>
                </a:solidFill>
                <a:latin typeface="+mj-lt"/>
                <a:cs typeface="Arial Black"/>
              </a:rPr>
              <a:t>Customize by changing the SiteMap</a:t>
            </a:r>
            <a:endParaRPr sz="2400" dirty="0">
              <a:solidFill>
                <a:prstClr val="black"/>
              </a:solidFill>
              <a:latin typeface="+mj-lt"/>
              <a:cs typeface="Arial Black"/>
            </a:endParaRPr>
          </a:p>
          <a:p>
            <a:pPr marL="629904" marR="115144" indent="-613818" defTabSz="1219170">
              <a:lnSpc>
                <a:spcPct val="150000"/>
              </a:lnSpc>
              <a:spcBef>
                <a:spcPts val="573"/>
              </a:spcBef>
              <a:buSzPct val="88888"/>
              <a:buFont typeface="Wingdings"/>
              <a:buChar char=""/>
              <a:tabLst>
                <a:tab pos="629904" algn="l"/>
                <a:tab pos="630751" algn="l"/>
              </a:tabLst>
            </a:pPr>
            <a:r>
              <a:rPr sz="2400" dirty="0">
                <a:solidFill>
                  <a:srgbClr val="292929"/>
                </a:solidFill>
                <a:latin typeface="+mj-lt"/>
                <a:cs typeface="Arial Black"/>
              </a:rPr>
              <a:t>Navigation is a result of the merged  SiteMap from all solutions</a:t>
            </a:r>
            <a:endParaRPr sz="2400" dirty="0">
              <a:solidFill>
                <a:prstClr val="black"/>
              </a:solidFill>
              <a:latin typeface="+mj-lt"/>
              <a:cs typeface="Arial Black"/>
            </a:endParaRPr>
          </a:p>
          <a:p>
            <a:pPr marL="629904" indent="-613818" defTabSz="1219170">
              <a:spcBef>
                <a:spcPts val="2013"/>
              </a:spcBef>
              <a:buSzPct val="88888"/>
              <a:buFont typeface="Wingdings"/>
              <a:buChar char=""/>
              <a:tabLst>
                <a:tab pos="629904" algn="l"/>
                <a:tab pos="630751" algn="l"/>
              </a:tabLst>
            </a:pPr>
            <a:r>
              <a:rPr sz="2400" dirty="0">
                <a:solidFill>
                  <a:srgbClr val="292929"/>
                </a:solidFill>
                <a:latin typeface="+mj-lt"/>
                <a:cs typeface="Arial Black"/>
              </a:rPr>
              <a:t>Area and groups are containers</a:t>
            </a:r>
            <a:endParaRPr sz="2400" dirty="0">
              <a:solidFill>
                <a:prstClr val="black"/>
              </a:solidFill>
              <a:latin typeface="+mj-lt"/>
              <a:cs typeface="Arial Black"/>
            </a:endParaRPr>
          </a:p>
          <a:p>
            <a:pPr marL="629904" marR="782300" indent="-613818" defTabSz="1219170">
              <a:lnSpc>
                <a:spcPct val="150000"/>
              </a:lnSpc>
              <a:spcBef>
                <a:spcPts val="579"/>
              </a:spcBef>
              <a:buSzPct val="88888"/>
              <a:buFont typeface="Wingdings"/>
              <a:buChar char=""/>
              <a:tabLst>
                <a:tab pos="629904" algn="l"/>
                <a:tab pos="630751" algn="l"/>
              </a:tabLst>
            </a:pPr>
            <a:r>
              <a:rPr sz="2400" dirty="0">
                <a:solidFill>
                  <a:srgbClr val="292929"/>
                </a:solidFill>
                <a:latin typeface="+mj-lt"/>
                <a:cs typeface="Arial Black"/>
              </a:rPr>
              <a:t>Subareas point to entity , web  resource or URLs</a:t>
            </a:r>
            <a:endParaRPr sz="2400" dirty="0">
              <a:solidFill>
                <a:prstClr val="black"/>
              </a:solidFill>
              <a:latin typeface="+mj-lt"/>
              <a:cs typeface="Arial Black"/>
            </a:endParaRPr>
          </a:p>
          <a:p>
            <a:pPr marL="629904" marR="82971" indent="-613818" defTabSz="1219170">
              <a:lnSpc>
                <a:spcPct val="150000"/>
              </a:lnSpc>
              <a:spcBef>
                <a:spcPts val="573"/>
              </a:spcBef>
              <a:buSzPct val="88888"/>
              <a:buFont typeface="Wingdings"/>
              <a:buChar char=""/>
              <a:tabLst>
                <a:tab pos="629904" algn="l"/>
                <a:tab pos="630751" algn="l"/>
              </a:tabLst>
            </a:pPr>
            <a:r>
              <a:rPr sz="2400" dirty="0">
                <a:solidFill>
                  <a:srgbClr val="292929"/>
                </a:solidFill>
                <a:latin typeface="+mj-lt"/>
                <a:cs typeface="Arial Black"/>
              </a:rPr>
              <a:t>Security will trim items, can also trim  by removing item</a:t>
            </a:r>
            <a:endParaRPr sz="2400" dirty="0">
              <a:solidFill>
                <a:prstClr val="black"/>
              </a:solidFill>
              <a:latin typeface="+mj-lt"/>
              <a:cs typeface="Arial Black"/>
            </a:endParaRPr>
          </a:p>
        </p:txBody>
      </p:sp>
      <p:sp>
        <p:nvSpPr>
          <p:cNvPr id="3" name="object 3"/>
          <p:cNvSpPr/>
          <p:nvPr/>
        </p:nvSpPr>
        <p:spPr>
          <a:xfrm>
            <a:off x="332780" y="467749"/>
            <a:ext cx="6024993" cy="589059"/>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p:nvPr/>
        </p:nvSpPr>
        <p:spPr>
          <a:xfrm>
            <a:off x="16256" y="1574783"/>
            <a:ext cx="4281593" cy="392853"/>
          </a:xfrm>
          <a:custGeom>
            <a:avLst/>
            <a:gdLst/>
            <a:ahLst/>
            <a:cxnLst/>
            <a:rect l="l" t="t" r="r" b="b"/>
            <a:pathLst>
              <a:path w="3211195" h="294640">
                <a:moveTo>
                  <a:pt x="3211068" y="0"/>
                </a:moveTo>
                <a:lnTo>
                  <a:pt x="0" y="0"/>
                </a:lnTo>
                <a:lnTo>
                  <a:pt x="0" y="294144"/>
                </a:lnTo>
                <a:lnTo>
                  <a:pt x="3211068" y="294144"/>
                </a:lnTo>
                <a:lnTo>
                  <a:pt x="3211068" y="0"/>
                </a:lnTo>
                <a:close/>
              </a:path>
            </a:pathLst>
          </a:custGeom>
          <a:solidFill>
            <a:srgbClr val="0070BB"/>
          </a:solidFill>
        </p:spPr>
        <p:txBody>
          <a:bodyPr wrap="square" lIns="0" tIns="0" rIns="0" bIns="0" rtlCol="0"/>
          <a:lstStyle/>
          <a:p>
            <a:pPr defTabSz="1219170"/>
            <a:endParaRPr sz="2400">
              <a:solidFill>
                <a:prstClr val="black"/>
              </a:solidFill>
            </a:endParaRPr>
          </a:p>
        </p:txBody>
      </p:sp>
      <p:sp>
        <p:nvSpPr>
          <p:cNvPr id="5" name="object 5"/>
          <p:cNvSpPr txBox="1"/>
          <p:nvPr/>
        </p:nvSpPr>
        <p:spPr>
          <a:xfrm>
            <a:off x="1162031" y="1594697"/>
            <a:ext cx="1989667" cy="324875"/>
          </a:xfrm>
          <a:prstGeom prst="rect">
            <a:avLst/>
          </a:prstGeom>
        </p:spPr>
        <p:txBody>
          <a:bodyPr vert="horz" wrap="square" lIns="0" tIns="16933" rIns="0" bIns="0" rtlCol="0">
            <a:spAutoFit/>
          </a:bodyPr>
          <a:lstStyle/>
          <a:p>
            <a:pPr marL="16933" defTabSz="1219170">
              <a:spcBef>
                <a:spcPts val="133"/>
              </a:spcBef>
            </a:pPr>
            <a:r>
              <a:rPr sz="2000" dirty="0">
                <a:solidFill>
                  <a:srgbClr val="FFFFFF"/>
                </a:solidFill>
                <a:cs typeface="Arial Black"/>
              </a:rPr>
              <a:t>Site Map Structure</a:t>
            </a:r>
            <a:endParaRPr sz="2000">
              <a:solidFill>
                <a:prstClr val="black"/>
              </a:solidFill>
              <a:cs typeface="Arial Black"/>
            </a:endParaRPr>
          </a:p>
        </p:txBody>
      </p:sp>
      <p:sp>
        <p:nvSpPr>
          <p:cNvPr id="6" name="object 6"/>
          <p:cNvSpPr/>
          <p:nvPr/>
        </p:nvSpPr>
        <p:spPr>
          <a:xfrm>
            <a:off x="16256" y="2381504"/>
            <a:ext cx="4281593" cy="1721273"/>
          </a:xfrm>
          <a:custGeom>
            <a:avLst/>
            <a:gdLst/>
            <a:ahLst/>
            <a:cxnLst/>
            <a:rect l="l" t="t" r="r" b="b"/>
            <a:pathLst>
              <a:path w="3211195" h="1290955">
                <a:moveTo>
                  <a:pt x="3211068" y="0"/>
                </a:moveTo>
                <a:lnTo>
                  <a:pt x="0" y="0"/>
                </a:lnTo>
                <a:lnTo>
                  <a:pt x="0" y="1290828"/>
                </a:lnTo>
                <a:lnTo>
                  <a:pt x="3211068" y="1290828"/>
                </a:lnTo>
                <a:lnTo>
                  <a:pt x="3211068" y="0"/>
                </a:lnTo>
                <a:close/>
              </a:path>
            </a:pathLst>
          </a:custGeom>
          <a:solidFill>
            <a:srgbClr val="0070BB"/>
          </a:solidFill>
        </p:spPr>
        <p:txBody>
          <a:bodyPr wrap="square" lIns="0" tIns="0" rIns="0" bIns="0" rtlCol="0"/>
          <a:lstStyle/>
          <a:p>
            <a:pPr defTabSz="1219170"/>
            <a:endParaRPr sz="2400">
              <a:solidFill>
                <a:prstClr val="black"/>
              </a:solidFill>
            </a:endParaRPr>
          </a:p>
        </p:txBody>
      </p:sp>
      <p:sp>
        <p:nvSpPr>
          <p:cNvPr id="7" name="object 7"/>
          <p:cNvSpPr txBox="1"/>
          <p:nvPr/>
        </p:nvSpPr>
        <p:spPr>
          <a:xfrm>
            <a:off x="556769" y="3001265"/>
            <a:ext cx="1223433" cy="327440"/>
          </a:xfrm>
          <a:prstGeom prst="rect">
            <a:avLst/>
          </a:prstGeom>
          <a:solidFill>
            <a:srgbClr val="0070BB"/>
          </a:solidFill>
        </p:spPr>
        <p:txBody>
          <a:bodyPr vert="horz" wrap="square" lIns="0" tIns="19473" rIns="0" bIns="0" rtlCol="0">
            <a:spAutoFit/>
          </a:bodyPr>
          <a:lstStyle/>
          <a:p>
            <a:pPr marL="178642" defTabSz="1219170">
              <a:spcBef>
                <a:spcPts val="153"/>
              </a:spcBef>
            </a:pPr>
            <a:r>
              <a:rPr sz="2000" dirty="0">
                <a:solidFill>
                  <a:srgbClr val="FFFFFF"/>
                </a:solidFill>
                <a:cs typeface="Arial Black"/>
              </a:rPr>
              <a:t>Subarea</a:t>
            </a:r>
            <a:endParaRPr sz="2000">
              <a:solidFill>
                <a:prstClr val="black"/>
              </a:solidFill>
              <a:cs typeface="Arial Black"/>
            </a:endParaRPr>
          </a:p>
        </p:txBody>
      </p:sp>
      <p:sp>
        <p:nvSpPr>
          <p:cNvPr id="8" name="object 8"/>
          <p:cNvSpPr txBox="1"/>
          <p:nvPr/>
        </p:nvSpPr>
        <p:spPr>
          <a:xfrm>
            <a:off x="546608" y="3570223"/>
            <a:ext cx="1223433" cy="327439"/>
          </a:xfrm>
          <a:prstGeom prst="rect">
            <a:avLst/>
          </a:prstGeom>
          <a:solidFill>
            <a:srgbClr val="0070BB"/>
          </a:solidFill>
        </p:spPr>
        <p:txBody>
          <a:bodyPr vert="horz" wrap="square" lIns="0" tIns="19472" rIns="0" bIns="0" rtlCol="0">
            <a:spAutoFit/>
          </a:bodyPr>
          <a:lstStyle/>
          <a:p>
            <a:pPr marL="179489" defTabSz="1219170">
              <a:spcBef>
                <a:spcPts val="152"/>
              </a:spcBef>
            </a:pPr>
            <a:r>
              <a:rPr sz="2000" dirty="0">
                <a:solidFill>
                  <a:srgbClr val="FFFFFF"/>
                </a:solidFill>
                <a:cs typeface="Arial Black"/>
              </a:rPr>
              <a:t>Subarea</a:t>
            </a:r>
            <a:endParaRPr sz="2000">
              <a:solidFill>
                <a:prstClr val="black"/>
              </a:solidFill>
              <a:cs typeface="Arial Black"/>
            </a:endParaRPr>
          </a:p>
        </p:txBody>
      </p:sp>
      <p:sp>
        <p:nvSpPr>
          <p:cNvPr id="9" name="object 9"/>
          <p:cNvSpPr txBox="1"/>
          <p:nvPr/>
        </p:nvSpPr>
        <p:spPr>
          <a:xfrm>
            <a:off x="398272" y="2702561"/>
            <a:ext cx="1520613" cy="269561"/>
          </a:xfrm>
          <a:prstGeom prst="rect">
            <a:avLst/>
          </a:prstGeom>
          <a:solidFill>
            <a:srgbClr val="373737"/>
          </a:solidFill>
        </p:spPr>
        <p:txBody>
          <a:bodyPr vert="horz" wrap="square" lIns="0" tIns="0" rIns="0" bIns="0" rtlCol="0">
            <a:spAutoFit/>
          </a:bodyPr>
          <a:lstStyle/>
          <a:p>
            <a:pPr marL="420783" defTabSz="1219170">
              <a:lnSpc>
                <a:spcPts val="2140"/>
              </a:lnSpc>
            </a:pPr>
            <a:r>
              <a:rPr sz="2000" dirty="0">
                <a:solidFill>
                  <a:srgbClr val="FFFFFF"/>
                </a:solidFill>
                <a:cs typeface="Arial Black"/>
              </a:rPr>
              <a:t>Group</a:t>
            </a:r>
            <a:endParaRPr sz="2000" dirty="0">
              <a:solidFill>
                <a:prstClr val="black"/>
              </a:solidFill>
              <a:cs typeface="Arial Black"/>
            </a:endParaRPr>
          </a:p>
        </p:txBody>
      </p:sp>
      <p:sp>
        <p:nvSpPr>
          <p:cNvPr id="10" name="object 10"/>
          <p:cNvSpPr txBox="1"/>
          <p:nvPr/>
        </p:nvSpPr>
        <p:spPr>
          <a:xfrm>
            <a:off x="2460753" y="3001265"/>
            <a:ext cx="1221740" cy="327440"/>
          </a:xfrm>
          <a:prstGeom prst="rect">
            <a:avLst/>
          </a:prstGeom>
          <a:solidFill>
            <a:srgbClr val="0070BB"/>
          </a:solidFill>
        </p:spPr>
        <p:txBody>
          <a:bodyPr vert="horz" wrap="square" lIns="0" tIns="19473" rIns="0" bIns="0" rtlCol="0">
            <a:spAutoFit/>
          </a:bodyPr>
          <a:lstStyle/>
          <a:p>
            <a:pPr marL="177796" defTabSz="1219170">
              <a:spcBef>
                <a:spcPts val="153"/>
              </a:spcBef>
            </a:pPr>
            <a:r>
              <a:rPr sz="2000" dirty="0">
                <a:solidFill>
                  <a:srgbClr val="FFFFFF"/>
                </a:solidFill>
                <a:cs typeface="Arial Black"/>
              </a:rPr>
              <a:t>Subarea</a:t>
            </a:r>
            <a:endParaRPr sz="2000">
              <a:solidFill>
                <a:prstClr val="black"/>
              </a:solidFill>
              <a:cs typeface="Arial Black"/>
            </a:endParaRPr>
          </a:p>
        </p:txBody>
      </p:sp>
      <p:sp>
        <p:nvSpPr>
          <p:cNvPr id="11" name="object 11"/>
          <p:cNvSpPr txBox="1"/>
          <p:nvPr/>
        </p:nvSpPr>
        <p:spPr>
          <a:xfrm>
            <a:off x="2450593" y="3570223"/>
            <a:ext cx="1223433" cy="327439"/>
          </a:xfrm>
          <a:prstGeom prst="rect">
            <a:avLst/>
          </a:prstGeom>
          <a:solidFill>
            <a:srgbClr val="0070BB"/>
          </a:solidFill>
        </p:spPr>
        <p:txBody>
          <a:bodyPr vert="horz" wrap="square" lIns="0" tIns="19472" rIns="0" bIns="0" rtlCol="0">
            <a:spAutoFit/>
          </a:bodyPr>
          <a:lstStyle/>
          <a:p>
            <a:pPr marL="178642" defTabSz="1219170">
              <a:spcBef>
                <a:spcPts val="152"/>
              </a:spcBef>
            </a:pPr>
            <a:r>
              <a:rPr sz="2000" dirty="0">
                <a:solidFill>
                  <a:srgbClr val="FFFFFF"/>
                </a:solidFill>
                <a:cs typeface="Arial Black"/>
              </a:rPr>
              <a:t>Subarea</a:t>
            </a:r>
            <a:endParaRPr sz="2000">
              <a:solidFill>
                <a:prstClr val="black"/>
              </a:solidFill>
              <a:cs typeface="Arial Black"/>
            </a:endParaRPr>
          </a:p>
        </p:txBody>
      </p:sp>
      <p:sp>
        <p:nvSpPr>
          <p:cNvPr id="12" name="object 12"/>
          <p:cNvSpPr txBox="1"/>
          <p:nvPr/>
        </p:nvSpPr>
        <p:spPr>
          <a:xfrm>
            <a:off x="2302256" y="2702561"/>
            <a:ext cx="1520613" cy="269561"/>
          </a:xfrm>
          <a:prstGeom prst="rect">
            <a:avLst/>
          </a:prstGeom>
          <a:solidFill>
            <a:srgbClr val="373737"/>
          </a:solidFill>
        </p:spPr>
        <p:txBody>
          <a:bodyPr vert="horz" wrap="square" lIns="0" tIns="0" rIns="0" bIns="0" rtlCol="0">
            <a:spAutoFit/>
          </a:bodyPr>
          <a:lstStyle/>
          <a:p>
            <a:pPr marL="420783" defTabSz="1219170">
              <a:lnSpc>
                <a:spcPts val="2140"/>
              </a:lnSpc>
            </a:pPr>
            <a:r>
              <a:rPr sz="2000" dirty="0">
                <a:solidFill>
                  <a:srgbClr val="FFFFFF"/>
                </a:solidFill>
                <a:cs typeface="Arial Black"/>
              </a:rPr>
              <a:t>Group</a:t>
            </a:r>
            <a:endParaRPr sz="2000">
              <a:solidFill>
                <a:prstClr val="black"/>
              </a:solidFill>
              <a:cs typeface="Arial Black"/>
            </a:endParaRPr>
          </a:p>
        </p:txBody>
      </p:sp>
      <p:sp>
        <p:nvSpPr>
          <p:cNvPr id="13" name="object 13"/>
          <p:cNvSpPr txBox="1"/>
          <p:nvPr/>
        </p:nvSpPr>
        <p:spPr>
          <a:xfrm>
            <a:off x="1764081" y="2319054"/>
            <a:ext cx="527473" cy="324875"/>
          </a:xfrm>
          <a:prstGeom prst="rect">
            <a:avLst/>
          </a:prstGeom>
        </p:spPr>
        <p:txBody>
          <a:bodyPr vert="horz" wrap="square" lIns="0" tIns="16933" rIns="0" bIns="0" rtlCol="0">
            <a:spAutoFit/>
          </a:bodyPr>
          <a:lstStyle/>
          <a:p>
            <a:pPr marL="16933" defTabSz="1219170">
              <a:spcBef>
                <a:spcPts val="133"/>
              </a:spcBef>
            </a:pPr>
            <a:r>
              <a:rPr sz="2000" dirty="0">
                <a:solidFill>
                  <a:srgbClr val="FFFFFF"/>
                </a:solidFill>
                <a:cs typeface="Arial Black"/>
              </a:rPr>
              <a:t>Area</a:t>
            </a:r>
            <a:endParaRPr sz="2000">
              <a:solidFill>
                <a:prstClr val="black"/>
              </a:solidFill>
              <a:cs typeface="Arial Black"/>
            </a:endParaRPr>
          </a:p>
        </p:txBody>
      </p:sp>
      <p:sp>
        <p:nvSpPr>
          <p:cNvPr id="14" name="object 14"/>
          <p:cNvSpPr/>
          <p:nvPr/>
        </p:nvSpPr>
        <p:spPr>
          <a:xfrm>
            <a:off x="16256" y="4360671"/>
            <a:ext cx="4281593" cy="1723813"/>
          </a:xfrm>
          <a:custGeom>
            <a:avLst/>
            <a:gdLst/>
            <a:ahLst/>
            <a:cxnLst/>
            <a:rect l="l" t="t" r="r" b="b"/>
            <a:pathLst>
              <a:path w="3211195" h="1292860">
                <a:moveTo>
                  <a:pt x="3211068" y="0"/>
                </a:moveTo>
                <a:lnTo>
                  <a:pt x="0" y="0"/>
                </a:lnTo>
                <a:lnTo>
                  <a:pt x="0" y="1292352"/>
                </a:lnTo>
                <a:lnTo>
                  <a:pt x="3211068" y="1292352"/>
                </a:lnTo>
                <a:lnTo>
                  <a:pt x="3211068" y="0"/>
                </a:lnTo>
                <a:close/>
              </a:path>
            </a:pathLst>
          </a:custGeom>
          <a:solidFill>
            <a:srgbClr val="0070BB"/>
          </a:solidFill>
        </p:spPr>
        <p:txBody>
          <a:bodyPr wrap="square" lIns="0" tIns="0" rIns="0" bIns="0" rtlCol="0"/>
          <a:lstStyle/>
          <a:p>
            <a:pPr defTabSz="1219170"/>
            <a:endParaRPr sz="2400">
              <a:solidFill>
                <a:prstClr val="black"/>
              </a:solidFill>
            </a:endParaRPr>
          </a:p>
        </p:txBody>
      </p:sp>
      <p:sp>
        <p:nvSpPr>
          <p:cNvPr id="15" name="object 15"/>
          <p:cNvSpPr txBox="1"/>
          <p:nvPr/>
        </p:nvSpPr>
        <p:spPr>
          <a:xfrm>
            <a:off x="556769" y="4982463"/>
            <a:ext cx="1223433" cy="326585"/>
          </a:xfrm>
          <a:prstGeom prst="rect">
            <a:avLst/>
          </a:prstGeom>
          <a:solidFill>
            <a:srgbClr val="0070BB"/>
          </a:solidFill>
        </p:spPr>
        <p:txBody>
          <a:bodyPr vert="horz" wrap="square" lIns="0" tIns="18627" rIns="0" bIns="0" rtlCol="0">
            <a:spAutoFit/>
          </a:bodyPr>
          <a:lstStyle/>
          <a:p>
            <a:pPr marL="178642" defTabSz="1219170">
              <a:spcBef>
                <a:spcPts val="147"/>
              </a:spcBef>
            </a:pPr>
            <a:r>
              <a:rPr sz="2000" dirty="0">
                <a:solidFill>
                  <a:srgbClr val="FFFFFF"/>
                </a:solidFill>
                <a:cs typeface="Arial Black"/>
              </a:rPr>
              <a:t>Subarea</a:t>
            </a:r>
            <a:endParaRPr sz="2000">
              <a:solidFill>
                <a:prstClr val="black"/>
              </a:solidFill>
              <a:cs typeface="Arial Black"/>
            </a:endParaRPr>
          </a:p>
        </p:txBody>
      </p:sp>
      <p:sp>
        <p:nvSpPr>
          <p:cNvPr id="16" name="object 16"/>
          <p:cNvSpPr txBox="1"/>
          <p:nvPr/>
        </p:nvSpPr>
        <p:spPr>
          <a:xfrm>
            <a:off x="546608" y="5551423"/>
            <a:ext cx="1223433" cy="326585"/>
          </a:xfrm>
          <a:prstGeom prst="rect">
            <a:avLst/>
          </a:prstGeom>
          <a:solidFill>
            <a:srgbClr val="0070BB"/>
          </a:solidFill>
        </p:spPr>
        <p:txBody>
          <a:bodyPr vert="horz" wrap="square" lIns="0" tIns="18627" rIns="0" bIns="0" rtlCol="0">
            <a:spAutoFit/>
          </a:bodyPr>
          <a:lstStyle/>
          <a:p>
            <a:pPr marL="179489" defTabSz="1219170">
              <a:spcBef>
                <a:spcPts val="147"/>
              </a:spcBef>
            </a:pPr>
            <a:r>
              <a:rPr sz="2000" dirty="0">
                <a:solidFill>
                  <a:srgbClr val="FFFFFF"/>
                </a:solidFill>
                <a:cs typeface="Arial Black"/>
              </a:rPr>
              <a:t>Subarea</a:t>
            </a:r>
            <a:endParaRPr sz="2000">
              <a:solidFill>
                <a:prstClr val="black"/>
              </a:solidFill>
              <a:cs typeface="Arial Black"/>
            </a:endParaRPr>
          </a:p>
        </p:txBody>
      </p:sp>
      <p:sp>
        <p:nvSpPr>
          <p:cNvPr id="17" name="object 17"/>
          <p:cNvSpPr txBox="1"/>
          <p:nvPr/>
        </p:nvSpPr>
        <p:spPr>
          <a:xfrm>
            <a:off x="398272" y="4683761"/>
            <a:ext cx="1520613" cy="269561"/>
          </a:xfrm>
          <a:prstGeom prst="rect">
            <a:avLst/>
          </a:prstGeom>
          <a:solidFill>
            <a:srgbClr val="373737"/>
          </a:solidFill>
        </p:spPr>
        <p:txBody>
          <a:bodyPr vert="horz" wrap="square" lIns="0" tIns="0" rIns="0" bIns="0" rtlCol="0">
            <a:spAutoFit/>
          </a:bodyPr>
          <a:lstStyle/>
          <a:p>
            <a:pPr marL="420783" defTabSz="1219170">
              <a:lnSpc>
                <a:spcPts val="2133"/>
              </a:lnSpc>
            </a:pPr>
            <a:r>
              <a:rPr sz="2000" dirty="0">
                <a:solidFill>
                  <a:srgbClr val="FFFFFF"/>
                </a:solidFill>
                <a:cs typeface="Arial Black"/>
              </a:rPr>
              <a:t>Group</a:t>
            </a:r>
            <a:endParaRPr sz="2000">
              <a:solidFill>
                <a:prstClr val="black"/>
              </a:solidFill>
              <a:cs typeface="Arial Black"/>
            </a:endParaRPr>
          </a:p>
        </p:txBody>
      </p:sp>
      <p:sp>
        <p:nvSpPr>
          <p:cNvPr id="18" name="object 18"/>
          <p:cNvSpPr txBox="1"/>
          <p:nvPr/>
        </p:nvSpPr>
        <p:spPr>
          <a:xfrm>
            <a:off x="2460753" y="4982463"/>
            <a:ext cx="1221740" cy="326585"/>
          </a:xfrm>
          <a:prstGeom prst="rect">
            <a:avLst/>
          </a:prstGeom>
          <a:solidFill>
            <a:srgbClr val="0070BB"/>
          </a:solidFill>
        </p:spPr>
        <p:txBody>
          <a:bodyPr vert="horz" wrap="square" lIns="0" tIns="18627" rIns="0" bIns="0" rtlCol="0">
            <a:spAutoFit/>
          </a:bodyPr>
          <a:lstStyle/>
          <a:p>
            <a:pPr marL="177796" defTabSz="1219170">
              <a:spcBef>
                <a:spcPts val="147"/>
              </a:spcBef>
            </a:pPr>
            <a:r>
              <a:rPr sz="2000" dirty="0">
                <a:solidFill>
                  <a:srgbClr val="FFFFFF"/>
                </a:solidFill>
                <a:cs typeface="Arial Black"/>
              </a:rPr>
              <a:t>Subarea</a:t>
            </a:r>
            <a:endParaRPr sz="2000">
              <a:solidFill>
                <a:prstClr val="black"/>
              </a:solidFill>
              <a:cs typeface="Arial Black"/>
            </a:endParaRPr>
          </a:p>
        </p:txBody>
      </p:sp>
      <p:sp>
        <p:nvSpPr>
          <p:cNvPr id="19" name="object 19"/>
          <p:cNvSpPr txBox="1"/>
          <p:nvPr/>
        </p:nvSpPr>
        <p:spPr>
          <a:xfrm>
            <a:off x="2450593" y="5551423"/>
            <a:ext cx="1223433" cy="326585"/>
          </a:xfrm>
          <a:prstGeom prst="rect">
            <a:avLst/>
          </a:prstGeom>
          <a:solidFill>
            <a:srgbClr val="0070BB"/>
          </a:solidFill>
        </p:spPr>
        <p:txBody>
          <a:bodyPr vert="horz" wrap="square" lIns="0" tIns="18627" rIns="0" bIns="0" rtlCol="0">
            <a:spAutoFit/>
          </a:bodyPr>
          <a:lstStyle/>
          <a:p>
            <a:pPr marL="178642" defTabSz="1219170">
              <a:spcBef>
                <a:spcPts val="147"/>
              </a:spcBef>
            </a:pPr>
            <a:r>
              <a:rPr sz="2000" dirty="0">
                <a:solidFill>
                  <a:srgbClr val="FFFFFF"/>
                </a:solidFill>
                <a:cs typeface="Arial Black"/>
              </a:rPr>
              <a:t>Subarea</a:t>
            </a:r>
            <a:endParaRPr sz="2000">
              <a:solidFill>
                <a:prstClr val="black"/>
              </a:solidFill>
              <a:cs typeface="Arial Black"/>
            </a:endParaRPr>
          </a:p>
        </p:txBody>
      </p:sp>
      <p:sp>
        <p:nvSpPr>
          <p:cNvPr id="20" name="object 20"/>
          <p:cNvSpPr txBox="1"/>
          <p:nvPr/>
        </p:nvSpPr>
        <p:spPr>
          <a:xfrm>
            <a:off x="2302256" y="4683761"/>
            <a:ext cx="1520613" cy="269561"/>
          </a:xfrm>
          <a:prstGeom prst="rect">
            <a:avLst/>
          </a:prstGeom>
          <a:solidFill>
            <a:srgbClr val="373737"/>
          </a:solidFill>
        </p:spPr>
        <p:txBody>
          <a:bodyPr vert="horz" wrap="square" lIns="0" tIns="0" rIns="0" bIns="0" rtlCol="0">
            <a:spAutoFit/>
          </a:bodyPr>
          <a:lstStyle/>
          <a:p>
            <a:pPr marL="420783" defTabSz="1219170">
              <a:lnSpc>
                <a:spcPts val="2133"/>
              </a:lnSpc>
            </a:pPr>
            <a:r>
              <a:rPr sz="2000" dirty="0">
                <a:solidFill>
                  <a:srgbClr val="FFFFFF"/>
                </a:solidFill>
                <a:cs typeface="Arial Black"/>
              </a:rPr>
              <a:t>Group</a:t>
            </a:r>
            <a:endParaRPr sz="2000">
              <a:solidFill>
                <a:prstClr val="black"/>
              </a:solidFill>
              <a:cs typeface="Arial Black"/>
            </a:endParaRPr>
          </a:p>
        </p:txBody>
      </p:sp>
      <p:sp>
        <p:nvSpPr>
          <p:cNvPr id="21" name="object 21"/>
          <p:cNvSpPr txBox="1"/>
          <p:nvPr/>
        </p:nvSpPr>
        <p:spPr>
          <a:xfrm>
            <a:off x="1764081" y="4299947"/>
            <a:ext cx="527473" cy="324875"/>
          </a:xfrm>
          <a:prstGeom prst="rect">
            <a:avLst/>
          </a:prstGeom>
        </p:spPr>
        <p:txBody>
          <a:bodyPr vert="horz" wrap="square" lIns="0" tIns="16933" rIns="0" bIns="0" rtlCol="0">
            <a:spAutoFit/>
          </a:bodyPr>
          <a:lstStyle/>
          <a:p>
            <a:pPr marL="16933" defTabSz="1219170">
              <a:spcBef>
                <a:spcPts val="133"/>
              </a:spcBef>
            </a:pPr>
            <a:r>
              <a:rPr sz="2000" dirty="0">
                <a:solidFill>
                  <a:srgbClr val="FFFFFF"/>
                </a:solidFill>
                <a:cs typeface="Arial Black"/>
              </a:rPr>
              <a:t>Area</a:t>
            </a:r>
            <a:endParaRPr sz="2000">
              <a:solidFill>
                <a:prstClr val="black"/>
              </a:solidFill>
              <a:cs typeface="Arial Black"/>
            </a:endParaRPr>
          </a:p>
        </p:txBody>
      </p:sp>
      <p:sp>
        <p:nvSpPr>
          <p:cNvPr id="22" name="object 22"/>
          <p:cNvSpPr/>
          <p:nvPr/>
        </p:nvSpPr>
        <p:spPr>
          <a:xfrm>
            <a:off x="14223" y="1966976"/>
            <a:ext cx="215900" cy="4030133"/>
          </a:xfrm>
          <a:custGeom>
            <a:avLst/>
            <a:gdLst/>
            <a:ahLst/>
            <a:cxnLst/>
            <a:rect l="l" t="t" r="r" b="b"/>
            <a:pathLst>
              <a:path w="161925" h="3022600">
                <a:moveTo>
                  <a:pt x="161556" y="0"/>
                </a:moveTo>
                <a:lnTo>
                  <a:pt x="0" y="0"/>
                </a:lnTo>
                <a:lnTo>
                  <a:pt x="0" y="3022092"/>
                </a:lnTo>
                <a:lnTo>
                  <a:pt x="161556" y="3022092"/>
                </a:lnTo>
                <a:lnTo>
                  <a:pt x="161556" y="0"/>
                </a:lnTo>
                <a:close/>
              </a:path>
            </a:pathLst>
          </a:custGeom>
          <a:solidFill>
            <a:srgbClr val="0070BB"/>
          </a:solidFill>
        </p:spPr>
        <p:txBody>
          <a:bodyPr wrap="square" lIns="0" tIns="0" rIns="0" bIns="0" rtlCol="0"/>
          <a:lstStyle/>
          <a:p>
            <a:pPr defTabSz="1219170"/>
            <a:endParaRPr sz="2400">
              <a:solidFill>
                <a:prstClr val="black"/>
              </a:solidFill>
            </a:endParaRPr>
          </a:p>
        </p:txBody>
      </p:sp>
      <p:sp>
        <p:nvSpPr>
          <p:cNvPr id="23" name="object 23"/>
          <p:cNvSpPr/>
          <p:nvPr/>
        </p:nvSpPr>
        <p:spPr>
          <a:xfrm>
            <a:off x="4419600" y="2021840"/>
            <a:ext cx="2706624" cy="3580384"/>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98280" y="290999"/>
            <a:ext cx="8767851" cy="601251"/>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txBox="1"/>
          <p:nvPr/>
        </p:nvSpPr>
        <p:spPr>
          <a:xfrm>
            <a:off x="473603" y="1468458"/>
            <a:ext cx="257387" cy="3515492"/>
          </a:xfrm>
          <a:prstGeom prst="rect">
            <a:avLst/>
          </a:prstGeom>
        </p:spPr>
        <p:txBody>
          <a:bodyPr vert="horz" wrap="square" lIns="0" tIns="22013" rIns="0" bIns="0" rtlCol="0">
            <a:spAutoFit/>
          </a:bodyPr>
          <a:lstStyle/>
          <a:p>
            <a:pPr marL="16933" defTabSz="1219170">
              <a:spcBef>
                <a:spcPts val="173"/>
              </a:spcBef>
            </a:pPr>
            <a:r>
              <a:rPr sz="3800" spc="13" dirty="0">
                <a:solidFill>
                  <a:srgbClr val="292929"/>
                </a:solidFill>
                <a:latin typeface="Wingdings"/>
                <a:cs typeface="Wingdings"/>
              </a:rPr>
              <a:t></a:t>
            </a:r>
            <a:endParaRPr sz="3800">
              <a:solidFill>
                <a:prstClr val="black"/>
              </a:solidFill>
              <a:latin typeface="Wingdings"/>
              <a:cs typeface="Wingdings"/>
            </a:endParaRPr>
          </a:p>
          <a:p>
            <a:pPr marL="16933" defTabSz="1219170">
              <a:spcBef>
                <a:spcPts val="2960"/>
              </a:spcBef>
            </a:pPr>
            <a:r>
              <a:rPr sz="3800" spc="13" dirty="0">
                <a:solidFill>
                  <a:srgbClr val="292929"/>
                </a:solidFill>
                <a:latin typeface="Wingdings"/>
                <a:cs typeface="Wingdings"/>
              </a:rPr>
              <a:t></a:t>
            </a:r>
            <a:endParaRPr sz="3800">
              <a:solidFill>
                <a:prstClr val="black"/>
              </a:solidFill>
              <a:latin typeface="Wingdings"/>
              <a:cs typeface="Wingdings"/>
            </a:endParaRPr>
          </a:p>
          <a:p>
            <a:pPr marL="16933" defTabSz="1219170">
              <a:spcBef>
                <a:spcPts val="2960"/>
              </a:spcBef>
            </a:pPr>
            <a:r>
              <a:rPr sz="3800" spc="13" dirty="0">
                <a:solidFill>
                  <a:srgbClr val="292929"/>
                </a:solidFill>
                <a:latin typeface="Wingdings"/>
                <a:cs typeface="Wingdings"/>
              </a:rPr>
              <a:t></a:t>
            </a:r>
            <a:endParaRPr sz="3800">
              <a:solidFill>
                <a:prstClr val="black"/>
              </a:solidFill>
              <a:latin typeface="Wingdings"/>
              <a:cs typeface="Wingdings"/>
            </a:endParaRPr>
          </a:p>
          <a:p>
            <a:pPr marL="16933" defTabSz="1219170">
              <a:spcBef>
                <a:spcPts val="2960"/>
              </a:spcBef>
            </a:pPr>
            <a:r>
              <a:rPr sz="3800" spc="13" dirty="0">
                <a:solidFill>
                  <a:srgbClr val="292929"/>
                </a:solidFill>
                <a:latin typeface="Wingdings"/>
                <a:cs typeface="Wingdings"/>
              </a:rPr>
              <a:t></a:t>
            </a:r>
            <a:endParaRPr sz="3800">
              <a:solidFill>
                <a:prstClr val="black"/>
              </a:solidFill>
              <a:latin typeface="Wingdings"/>
              <a:cs typeface="Wingdings"/>
            </a:endParaRPr>
          </a:p>
        </p:txBody>
      </p:sp>
      <p:sp>
        <p:nvSpPr>
          <p:cNvPr id="4" name="object 4"/>
          <p:cNvSpPr/>
          <p:nvPr/>
        </p:nvSpPr>
        <p:spPr>
          <a:xfrm>
            <a:off x="1141024" y="1571465"/>
            <a:ext cx="1377672" cy="408228"/>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1119835" y="2526505"/>
            <a:ext cx="3166787" cy="408228"/>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1117718" y="3477311"/>
            <a:ext cx="2200393" cy="412461"/>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1152956" y="4432350"/>
            <a:ext cx="4770171" cy="412461"/>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87867" y="1255098"/>
            <a:ext cx="11229340" cy="3283870"/>
          </a:xfrm>
          <a:prstGeom prst="rect">
            <a:avLst/>
          </a:prstGeom>
        </p:spPr>
        <p:txBody>
          <a:bodyPr vert="horz" wrap="square" lIns="0" tIns="79587" rIns="0" bIns="0" rtlCol="0">
            <a:spAutoFit/>
          </a:bodyPr>
          <a:lstStyle/>
          <a:p>
            <a:pPr marL="629904" marR="6773" indent="-613818" defTabSz="1219170">
              <a:lnSpc>
                <a:spcPts val="4040"/>
              </a:lnSpc>
              <a:spcBef>
                <a:spcPts val="627"/>
              </a:spcBef>
              <a:buClr>
                <a:srgbClr val="292929"/>
              </a:buClr>
              <a:buSzPct val="89285"/>
              <a:buFont typeface="Wingdings"/>
              <a:buChar char=""/>
              <a:tabLst>
                <a:tab pos="629904" algn="l"/>
                <a:tab pos="630751" algn="l"/>
              </a:tabLst>
            </a:pPr>
            <a:r>
              <a:rPr sz="3733" dirty="0">
                <a:solidFill>
                  <a:srgbClr val="292929"/>
                </a:solidFill>
                <a:latin typeface="+mj-lt"/>
                <a:cs typeface="Arial Black"/>
              </a:rPr>
              <a:t>Model-driven apps provide the fastest path to getting an  app up and running on CDS data</a:t>
            </a:r>
            <a:endParaRPr sz="3733" dirty="0">
              <a:solidFill>
                <a:prstClr val="black"/>
              </a:solidFill>
              <a:latin typeface="+mj-lt"/>
              <a:cs typeface="Arial Black"/>
            </a:endParaRPr>
          </a:p>
          <a:p>
            <a:pPr defTabSz="1219170">
              <a:spcBef>
                <a:spcPts val="73"/>
              </a:spcBef>
              <a:buClr>
                <a:srgbClr val="292929"/>
              </a:buClr>
              <a:buFont typeface="Wingdings"/>
              <a:buChar char=""/>
            </a:pPr>
            <a:endParaRPr sz="4067" dirty="0">
              <a:solidFill>
                <a:prstClr val="black"/>
              </a:solidFill>
              <a:latin typeface="+mj-lt"/>
              <a:cs typeface="Arial Black"/>
            </a:endParaRPr>
          </a:p>
          <a:p>
            <a:pPr marL="629904" marR="1102331" indent="-613818" defTabSz="1219170">
              <a:lnSpc>
                <a:spcPts val="4040"/>
              </a:lnSpc>
              <a:buSzPct val="89285"/>
              <a:buFont typeface="Wingdings"/>
              <a:buChar char=""/>
              <a:tabLst>
                <a:tab pos="629904" algn="l"/>
                <a:tab pos="630751" algn="l"/>
              </a:tabLst>
            </a:pPr>
            <a:r>
              <a:rPr sz="3733" dirty="0">
                <a:solidFill>
                  <a:srgbClr val="292929"/>
                </a:solidFill>
                <a:latin typeface="+mj-lt"/>
                <a:cs typeface="Arial Black"/>
              </a:rPr>
              <a:t>Unified Interface runtime provides a consistent and  accessible user experience across apps and devices</a:t>
            </a:r>
            <a:endParaRPr sz="3733" dirty="0">
              <a:solidFill>
                <a:prstClr val="black"/>
              </a:solidFill>
              <a:latin typeface="+mj-lt"/>
              <a:cs typeface="Arial Black"/>
            </a:endParaRPr>
          </a:p>
        </p:txBody>
      </p:sp>
      <p:sp>
        <p:nvSpPr>
          <p:cNvPr id="3" name="object 3"/>
          <p:cNvSpPr/>
          <p:nvPr/>
        </p:nvSpPr>
        <p:spPr>
          <a:xfrm>
            <a:off x="360764" y="456049"/>
            <a:ext cx="3850115" cy="45838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txBox="1"/>
          <p:nvPr/>
        </p:nvSpPr>
        <p:spPr>
          <a:xfrm>
            <a:off x="9134687" y="6528137"/>
            <a:ext cx="347133" cy="386430"/>
          </a:xfrm>
          <a:prstGeom prst="rect">
            <a:avLst/>
          </a:prstGeom>
        </p:spPr>
        <p:txBody>
          <a:bodyPr vert="horz" wrap="square" lIns="0" tIns="16933" rIns="0" bIns="0" rtlCol="0">
            <a:spAutoFit/>
          </a:bodyPr>
          <a:lstStyle/>
          <a:p>
            <a:pPr marL="16933" defTabSz="1219170">
              <a:spcBef>
                <a:spcPts val="133"/>
              </a:spcBef>
            </a:pPr>
            <a:r>
              <a:rPr sz="2400" spc="-373" dirty="0">
                <a:solidFill>
                  <a:srgbClr val="292929"/>
                </a:solidFill>
                <a:latin typeface="Arial Black"/>
                <a:cs typeface="Arial Black"/>
              </a:rPr>
              <a:t>86</a:t>
            </a:r>
            <a:endParaRPr sz="2400">
              <a:solidFill>
                <a:prstClr val="black"/>
              </a:solidFill>
              <a:latin typeface="Arial Black"/>
              <a:cs typeface="Arial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5" name="Group 164">
            <a:extLst>
              <a:ext uri="{FF2B5EF4-FFF2-40B4-BE49-F238E27FC236}">
                <a16:creationId xmlns:a16="http://schemas.microsoft.com/office/drawing/2014/main" id="{975BE70B-7BD9-45ED-B29A-D3C3566B43B7}"/>
              </a:ext>
            </a:extLst>
          </p:cNvPr>
          <p:cNvGrpSpPr/>
          <p:nvPr/>
        </p:nvGrpSpPr>
        <p:grpSpPr>
          <a:xfrm>
            <a:off x="5644784" y="5139570"/>
            <a:ext cx="914924" cy="922959"/>
            <a:chOff x="5644784" y="5139570"/>
            <a:chExt cx="914924" cy="922959"/>
          </a:xfrm>
        </p:grpSpPr>
        <p:grpSp>
          <p:nvGrpSpPr>
            <p:cNvPr id="166" name="DATA FUNNEL">
              <a:extLst>
                <a:ext uri="{FF2B5EF4-FFF2-40B4-BE49-F238E27FC236}">
                  <a16:creationId xmlns:a16="http://schemas.microsoft.com/office/drawing/2014/main" id="{1A0E8746-0F7E-41FA-83AF-0A9E14A5562E}"/>
                </a:ext>
              </a:extLst>
            </p:cNvPr>
            <p:cNvGrpSpPr/>
            <p:nvPr/>
          </p:nvGrpSpPr>
          <p:grpSpPr>
            <a:xfrm>
              <a:off x="5657869" y="5164119"/>
              <a:ext cx="894040" cy="637646"/>
              <a:chOff x="5532672" y="5434666"/>
              <a:chExt cx="891221" cy="637646"/>
            </a:xfrm>
            <a:effectLst/>
          </p:grpSpPr>
          <p:grpSp>
            <p:nvGrpSpPr>
              <p:cNvPr id="168" name="DATA CENTER">
                <a:extLst>
                  <a:ext uri="{FF2B5EF4-FFF2-40B4-BE49-F238E27FC236}">
                    <a16:creationId xmlns:a16="http://schemas.microsoft.com/office/drawing/2014/main" id="{1971A710-8DD3-472E-8905-B80FC8397A69}"/>
                  </a:ext>
                </a:extLst>
              </p:cNvPr>
              <p:cNvGrpSpPr/>
              <p:nvPr/>
            </p:nvGrpSpPr>
            <p:grpSpPr>
              <a:xfrm>
                <a:off x="5578169" y="5434666"/>
                <a:ext cx="798243" cy="524524"/>
                <a:chOff x="1241037" y="1087866"/>
                <a:chExt cx="1828800" cy="1872342"/>
              </a:xfrm>
              <a:gradFill flip="none" rotWithShape="1">
                <a:gsLst>
                  <a:gs pos="0">
                    <a:schemeClr val="accent4">
                      <a:lumMod val="89000"/>
                    </a:schemeClr>
                  </a:gs>
                  <a:gs pos="54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scene3d>
                <a:camera prst="perspectiveFront">
                  <a:rot lat="16500000" lon="0" rev="0"/>
                </a:camera>
                <a:lightRig rig="threePt" dir="t"/>
              </a:scene3d>
            </p:grpSpPr>
            <p:sp>
              <p:nvSpPr>
                <p:cNvPr id="170" name="circle1">
                  <a:extLst>
                    <a:ext uri="{FF2B5EF4-FFF2-40B4-BE49-F238E27FC236}">
                      <a16:creationId xmlns:a16="http://schemas.microsoft.com/office/drawing/2014/main" id="{A510294E-C20D-46CB-8A3C-DE9DFC330078}"/>
                    </a:ext>
                  </a:extLst>
                </p:cNvPr>
                <p:cNvSpPr/>
                <p:nvPr/>
              </p:nvSpPr>
              <p:spPr bwMode="auto">
                <a:xfrm flipH="1">
                  <a:off x="1241037" y="1087866"/>
                  <a:ext cx="1828800" cy="1828800"/>
                </a:xfrm>
                <a:prstGeom prst="ellipse">
                  <a:avLst/>
                </a:pr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1" name="circle1">
                  <a:extLst>
                    <a:ext uri="{FF2B5EF4-FFF2-40B4-BE49-F238E27FC236}">
                      <a16:creationId xmlns:a16="http://schemas.microsoft.com/office/drawing/2014/main" id="{6E4F961F-FA39-4C8C-B00E-86F1BE56F9E8}"/>
                    </a:ext>
                  </a:extLst>
                </p:cNvPr>
                <p:cNvSpPr/>
                <p:nvPr/>
              </p:nvSpPr>
              <p:spPr bwMode="auto">
                <a:xfrm flipH="1">
                  <a:off x="1296411" y="1242154"/>
                  <a:ext cx="1718053" cy="1718054"/>
                </a:xfrm>
                <a:prstGeom prst="ellipse">
                  <a:avLst/>
                </a:prstGeom>
                <a:grpFill/>
                <a:ln>
                  <a:noFill/>
                </a:ln>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2" name="Freeform: Shape 171">
                  <a:extLst>
                    <a:ext uri="{FF2B5EF4-FFF2-40B4-BE49-F238E27FC236}">
                      <a16:creationId xmlns:a16="http://schemas.microsoft.com/office/drawing/2014/main" id="{93526D84-55F6-4A98-94AD-9226BBEA78BD}"/>
                    </a:ext>
                  </a:extLst>
                </p:cNvPr>
                <p:cNvSpPr/>
                <p:nvPr/>
              </p:nvSpPr>
              <p:spPr bwMode="auto">
                <a:xfrm>
                  <a:off x="1360958" y="1299726"/>
                  <a:ext cx="1588958" cy="1602910"/>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73" name="DATA">
                  <a:extLst>
                    <a:ext uri="{FF2B5EF4-FFF2-40B4-BE49-F238E27FC236}">
                      <a16:creationId xmlns:a16="http://schemas.microsoft.com/office/drawing/2014/main" id="{3FD350F6-4A3F-48DF-AD4F-2EAD1FB791B0}"/>
                    </a:ext>
                  </a:extLst>
                </p:cNvPr>
                <p:cNvGrpSpPr/>
                <p:nvPr/>
              </p:nvGrpSpPr>
              <p:grpSpPr>
                <a:xfrm>
                  <a:off x="1558034" y="1946202"/>
                  <a:ext cx="1194807" cy="309959"/>
                  <a:chOff x="2903556" y="-853840"/>
                  <a:chExt cx="1234009" cy="320129"/>
                </a:xfrm>
                <a:grpFill/>
              </p:grpSpPr>
              <p:sp>
                <p:nvSpPr>
                  <p:cNvPr id="174" name="Freeform: Shape 173">
                    <a:extLst>
                      <a:ext uri="{FF2B5EF4-FFF2-40B4-BE49-F238E27FC236}">
                        <a16:creationId xmlns:a16="http://schemas.microsoft.com/office/drawing/2014/main" id="{F4CD6808-93A0-44C7-A588-8AC7EB30FCFA}"/>
                      </a:ext>
                    </a:extLst>
                  </p:cNvPr>
                  <p:cNvSpPr/>
                  <p:nvPr/>
                </p:nvSpPr>
                <p:spPr>
                  <a:xfrm>
                    <a:off x="2903556" y="-853840"/>
                    <a:ext cx="283964" cy="320129"/>
                  </a:xfrm>
                  <a:custGeom>
                    <a:avLst/>
                    <a:gdLst/>
                    <a:ahLst/>
                    <a:cxnLst/>
                    <a:rect l="l" t="t" r="r" b="b"/>
                    <a:pathLst>
                      <a:path w="283964" h="320129">
                        <a:moveTo>
                          <a:pt x="0" y="0"/>
                        </a:moveTo>
                        <a:lnTo>
                          <a:pt x="113407" y="0"/>
                        </a:lnTo>
                        <a:cubicBezTo>
                          <a:pt x="227112" y="0"/>
                          <a:pt x="283964" y="52015"/>
                          <a:pt x="283964" y="156046"/>
                        </a:cubicBezTo>
                        <a:cubicBezTo>
                          <a:pt x="283964" y="205903"/>
                          <a:pt x="268449" y="245715"/>
                          <a:pt x="237418" y="275481"/>
                        </a:cubicBezTo>
                        <a:cubicBezTo>
                          <a:pt x="206387" y="305246"/>
                          <a:pt x="165050" y="320129"/>
                          <a:pt x="113407" y="320129"/>
                        </a:cubicBezTo>
                        <a:lnTo>
                          <a:pt x="0" y="320129"/>
                        </a:lnTo>
                        <a:lnTo>
                          <a:pt x="0" y="0"/>
                        </a:lnTo>
                        <a:close/>
                        <a:moveTo>
                          <a:pt x="72107" y="58712"/>
                        </a:moveTo>
                        <a:lnTo>
                          <a:pt x="72107" y="261639"/>
                        </a:lnTo>
                        <a:lnTo>
                          <a:pt x="107826" y="261639"/>
                        </a:lnTo>
                        <a:cubicBezTo>
                          <a:pt x="139080" y="261639"/>
                          <a:pt x="163599" y="252263"/>
                          <a:pt x="181384" y="233511"/>
                        </a:cubicBezTo>
                        <a:cubicBezTo>
                          <a:pt x="199169" y="214759"/>
                          <a:pt x="208062" y="189235"/>
                          <a:pt x="208062" y="156939"/>
                        </a:cubicBezTo>
                        <a:cubicBezTo>
                          <a:pt x="208062" y="126429"/>
                          <a:pt x="199244" y="102431"/>
                          <a:pt x="181607" y="84943"/>
                        </a:cubicBezTo>
                        <a:cubicBezTo>
                          <a:pt x="163971" y="67456"/>
                          <a:pt x="139229" y="58712"/>
                          <a:pt x="107379" y="58712"/>
                        </a:cubicBezTo>
                        <a:lnTo>
                          <a:pt x="72107" y="58712"/>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5" name="Freeform: Shape 174">
                    <a:extLst>
                      <a:ext uri="{FF2B5EF4-FFF2-40B4-BE49-F238E27FC236}">
                        <a16:creationId xmlns:a16="http://schemas.microsoft.com/office/drawing/2014/main" id="{CA158838-D654-4100-8941-21163A0E3CE2}"/>
                      </a:ext>
                    </a:extLst>
                  </p:cNvPr>
                  <p:cNvSpPr/>
                  <p:nvPr/>
                </p:nvSpPr>
                <p:spPr>
                  <a:xfrm>
                    <a:off x="3212078" y="-853840"/>
                    <a:ext cx="315887" cy="320129"/>
                  </a:xfrm>
                  <a:custGeom>
                    <a:avLst/>
                    <a:gdLst/>
                    <a:ahLst/>
                    <a:cxnLst/>
                    <a:rect l="l" t="t" r="r" b="b"/>
                    <a:pathLst>
                      <a:path w="315887" h="320129">
                        <a:moveTo>
                          <a:pt x="116532" y="0"/>
                        </a:moveTo>
                        <a:lnTo>
                          <a:pt x="202034" y="0"/>
                        </a:lnTo>
                        <a:lnTo>
                          <a:pt x="315887" y="320129"/>
                        </a:lnTo>
                        <a:lnTo>
                          <a:pt x="237306" y="320129"/>
                        </a:lnTo>
                        <a:lnTo>
                          <a:pt x="214535" y="248915"/>
                        </a:lnTo>
                        <a:lnTo>
                          <a:pt x="100682" y="248915"/>
                        </a:lnTo>
                        <a:lnTo>
                          <a:pt x="78134" y="320129"/>
                        </a:lnTo>
                        <a:lnTo>
                          <a:pt x="0" y="320129"/>
                        </a:lnTo>
                        <a:lnTo>
                          <a:pt x="116532" y="0"/>
                        </a:lnTo>
                        <a:close/>
                        <a:moveTo>
                          <a:pt x="156492" y="57150"/>
                        </a:moveTo>
                        <a:cubicBezTo>
                          <a:pt x="155748" y="66526"/>
                          <a:pt x="153888" y="75828"/>
                          <a:pt x="150911" y="85055"/>
                        </a:cubicBezTo>
                        <a:lnTo>
                          <a:pt x="116086" y="193551"/>
                        </a:lnTo>
                        <a:lnTo>
                          <a:pt x="198015" y="193551"/>
                        </a:lnTo>
                        <a:lnTo>
                          <a:pt x="163636" y="85948"/>
                        </a:lnTo>
                        <a:cubicBezTo>
                          <a:pt x="161106" y="77911"/>
                          <a:pt x="159320" y="68312"/>
                          <a:pt x="158278" y="57150"/>
                        </a:cubicBezTo>
                        <a:lnTo>
                          <a:pt x="156492" y="5715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6" name="Freeform: Shape 175">
                    <a:extLst>
                      <a:ext uri="{FF2B5EF4-FFF2-40B4-BE49-F238E27FC236}">
                        <a16:creationId xmlns:a16="http://schemas.microsoft.com/office/drawing/2014/main" id="{97E381AE-4180-488B-95F0-5749CA7D2279}"/>
                      </a:ext>
                    </a:extLst>
                  </p:cNvPr>
                  <p:cNvSpPr/>
                  <p:nvPr/>
                </p:nvSpPr>
                <p:spPr>
                  <a:xfrm>
                    <a:off x="3550140" y="-853840"/>
                    <a:ext cx="254496" cy="320129"/>
                  </a:xfrm>
                  <a:custGeom>
                    <a:avLst/>
                    <a:gdLst/>
                    <a:ahLst/>
                    <a:cxnLst/>
                    <a:rect l="l" t="t" r="r" b="b"/>
                    <a:pathLst>
                      <a:path w="254496" h="320129">
                        <a:moveTo>
                          <a:pt x="0" y="0"/>
                        </a:moveTo>
                        <a:lnTo>
                          <a:pt x="254496" y="0"/>
                        </a:lnTo>
                        <a:lnTo>
                          <a:pt x="254496" y="58712"/>
                        </a:lnTo>
                        <a:lnTo>
                          <a:pt x="163190" y="58712"/>
                        </a:lnTo>
                        <a:lnTo>
                          <a:pt x="163190" y="320129"/>
                        </a:lnTo>
                        <a:lnTo>
                          <a:pt x="90859" y="320129"/>
                        </a:lnTo>
                        <a:lnTo>
                          <a:pt x="90859" y="58712"/>
                        </a:lnTo>
                        <a:lnTo>
                          <a:pt x="0" y="58712"/>
                        </a:lnTo>
                        <a:lnTo>
                          <a:pt x="0" y="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7" name="Freeform: Shape 176">
                    <a:extLst>
                      <a:ext uri="{FF2B5EF4-FFF2-40B4-BE49-F238E27FC236}">
                        <a16:creationId xmlns:a16="http://schemas.microsoft.com/office/drawing/2014/main" id="{766A8B6F-32BA-404C-9B9A-B9DC170E2026}"/>
                      </a:ext>
                    </a:extLst>
                  </p:cNvPr>
                  <p:cNvSpPr/>
                  <p:nvPr/>
                </p:nvSpPr>
                <p:spPr>
                  <a:xfrm>
                    <a:off x="3821678" y="-853840"/>
                    <a:ext cx="315887" cy="320129"/>
                  </a:xfrm>
                  <a:custGeom>
                    <a:avLst/>
                    <a:gdLst/>
                    <a:ahLst/>
                    <a:cxnLst/>
                    <a:rect l="l" t="t" r="r" b="b"/>
                    <a:pathLst>
                      <a:path w="315887" h="320129">
                        <a:moveTo>
                          <a:pt x="116532" y="0"/>
                        </a:moveTo>
                        <a:lnTo>
                          <a:pt x="202034" y="0"/>
                        </a:lnTo>
                        <a:lnTo>
                          <a:pt x="315887" y="320129"/>
                        </a:lnTo>
                        <a:lnTo>
                          <a:pt x="237306" y="320129"/>
                        </a:lnTo>
                        <a:lnTo>
                          <a:pt x="214535" y="248915"/>
                        </a:lnTo>
                        <a:lnTo>
                          <a:pt x="100682" y="248915"/>
                        </a:lnTo>
                        <a:lnTo>
                          <a:pt x="78134" y="320129"/>
                        </a:lnTo>
                        <a:lnTo>
                          <a:pt x="0" y="320129"/>
                        </a:lnTo>
                        <a:lnTo>
                          <a:pt x="116532" y="0"/>
                        </a:lnTo>
                        <a:close/>
                        <a:moveTo>
                          <a:pt x="156492" y="57150"/>
                        </a:moveTo>
                        <a:cubicBezTo>
                          <a:pt x="155748" y="66526"/>
                          <a:pt x="153888" y="75828"/>
                          <a:pt x="150911" y="85055"/>
                        </a:cubicBezTo>
                        <a:lnTo>
                          <a:pt x="116086" y="193551"/>
                        </a:lnTo>
                        <a:lnTo>
                          <a:pt x="198015" y="193551"/>
                        </a:lnTo>
                        <a:lnTo>
                          <a:pt x="163636" y="85948"/>
                        </a:lnTo>
                        <a:cubicBezTo>
                          <a:pt x="161106" y="77911"/>
                          <a:pt x="159320" y="68312"/>
                          <a:pt x="158278" y="57150"/>
                        </a:cubicBezTo>
                        <a:lnTo>
                          <a:pt x="156492" y="5715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169" name="DATA TEXT">
                <a:extLst>
                  <a:ext uri="{FF2B5EF4-FFF2-40B4-BE49-F238E27FC236}">
                    <a16:creationId xmlns:a16="http://schemas.microsoft.com/office/drawing/2014/main" id="{1EF2447D-6F6B-476B-9F8B-1BCDCCCDFA8E}"/>
                  </a:ext>
                </a:extLst>
              </p:cNvPr>
              <p:cNvSpPr txBox="1"/>
              <p:nvPr/>
            </p:nvSpPr>
            <p:spPr>
              <a:xfrm flipH="1">
                <a:off x="5532672" y="5771392"/>
                <a:ext cx="891221" cy="300920"/>
              </a:xfrm>
              <a:prstGeom prst="rect">
                <a:avLst/>
              </a:prstGeom>
              <a:noFill/>
              <a:effectLst/>
            </p:spPr>
            <p:txBody>
              <a:bodyPr wrap="square" lIns="91440" tIns="91440" rIns="91440" bIns="9144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Data</a:t>
                </a:r>
              </a:p>
            </p:txBody>
          </p:sp>
        </p:grpSp>
        <p:sp>
          <p:nvSpPr>
            <p:cNvPr id="167" name="Freeform: Shape 166">
              <a:extLst>
                <a:ext uri="{FF2B5EF4-FFF2-40B4-BE49-F238E27FC236}">
                  <a16:creationId xmlns:a16="http://schemas.microsoft.com/office/drawing/2014/main" id="{A621165B-FA28-4A56-9486-BA680B7EB102}"/>
                </a:ext>
              </a:extLst>
            </p:cNvPr>
            <p:cNvSpPr/>
            <p:nvPr/>
          </p:nvSpPr>
          <p:spPr bwMode="auto">
            <a:xfrm>
              <a:off x="5644784" y="5139570"/>
              <a:ext cx="914924" cy="9229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15000"/>
              </a:srgbClr>
            </a:soli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a:ln>
                  <a:noFill/>
                </a:ln>
                <a:gradFill>
                  <a:gsLst>
                    <a:gs pos="83000">
                      <a:srgbClr val="008272"/>
                    </a:gs>
                    <a:gs pos="100000">
                      <a:srgbClr val="008272"/>
                    </a:gs>
                  </a:gsLst>
                  <a:lin ang="5400000" scaled="1"/>
                </a:gradFill>
                <a:effectLst/>
                <a:uLnTx/>
                <a:uFillTx/>
                <a:latin typeface="Segoe UI"/>
                <a:ea typeface="Segoe UI" pitchFamily="34" charset="0"/>
                <a:cs typeface="Segoe UI" pitchFamily="34" charset="0"/>
              </a:endParaRPr>
            </a:p>
          </p:txBody>
        </p:sp>
      </p:grpSp>
      <p:pic>
        <p:nvPicPr>
          <p:cNvPr id="14" name="Picture 13" descr="A screenshot of a cell phone&#10;&#10;Description automatically generated">
            <a:extLst>
              <a:ext uri="{FF2B5EF4-FFF2-40B4-BE49-F238E27FC236}">
                <a16:creationId xmlns:a16="http://schemas.microsoft.com/office/drawing/2014/main" id="{C75DC522-8027-42F3-BE09-1AD4BED8D1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22610" y="2754879"/>
            <a:ext cx="2383007" cy="819918"/>
          </a:xfrm>
          <a:prstGeom prst="rect">
            <a:avLst/>
          </a:prstGeom>
        </p:spPr>
      </p:pic>
      <p:sp>
        <p:nvSpPr>
          <p:cNvPr id="197" name="AZURE FUNNEL">
            <a:extLst>
              <a:ext uri="{FF2B5EF4-FFF2-40B4-BE49-F238E27FC236}">
                <a16:creationId xmlns:a16="http://schemas.microsoft.com/office/drawing/2014/main" id="{D823D31A-5472-4063-BC0F-D3DA1BFF3ED9}"/>
              </a:ext>
            </a:extLst>
          </p:cNvPr>
          <p:cNvSpPr>
            <a:spLocks noChangeAspect="1"/>
          </p:cNvSpPr>
          <p:nvPr/>
        </p:nvSpPr>
        <p:spPr bwMode="auto">
          <a:xfrm>
            <a:off x="5195548" y="3695394"/>
            <a:ext cx="1788606" cy="1678000"/>
          </a:xfrm>
          <a:prstGeom prst="ellipse">
            <a:avLst/>
          </a:prstGeom>
          <a:solidFill>
            <a:schemeClr val="accent1">
              <a:lumMod val="50000"/>
            </a:schemeClr>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21594000"/>
            </a:lightRig>
          </a:scene3d>
          <a:sp3d extrusionH="863600">
            <a:bevelT w="0" h="0" prst="coolSlan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useBgFill="1">
        <p:nvSpPr>
          <p:cNvPr id="28" name="small mask">
            <a:extLst>
              <a:ext uri="{FF2B5EF4-FFF2-40B4-BE49-F238E27FC236}">
                <a16:creationId xmlns:a16="http://schemas.microsoft.com/office/drawing/2014/main" id="{D9048D27-399B-4661-91D9-4A5FA6F1669A}"/>
              </a:ext>
            </a:extLst>
          </p:cNvPr>
          <p:cNvSpPr/>
          <p:nvPr/>
        </p:nvSpPr>
        <p:spPr bwMode="auto">
          <a:xfrm>
            <a:off x="6504278" y="5434599"/>
            <a:ext cx="607856" cy="55104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POWER PLATFORM">
            <a:extLst>
              <a:ext uri="{FF2B5EF4-FFF2-40B4-BE49-F238E27FC236}">
                <a16:creationId xmlns:a16="http://schemas.microsoft.com/office/drawing/2014/main" id="{6057CCC0-A92F-4350-B370-DD6018B23D0C}"/>
              </a:ext>
            </a:extLst>
          </p:cNvPr>
          <p:cNvGrpSpPr/>
          <p:nvPr/>
        </p:nvGrpSpPr>
        <p:grpSpPr>
          <a:xfrm>
            <a:off x="4840763" y="2466922"/>
            <a:ext cx="2551176" cy="2525950"/>
            <a:chOff x="4712747" y="2720336"/>
            <a:chExt cx="2551176" cy="2525950"/>
          </a:xfrm>
        </p:grpSpPr>
        <p:sp>
          <p:nvSpPr>
            <p:cNvPr id="148" name="POWER PLATFORM FUNNEL">
              <a:extLst>
                <a:ext uri="{FF2B5EF4-FFF2-40B4-BE49-F238E27FC236}">
                  <a16:creationId xmlns:a16="http://schemas.microsoft.com/office/drawing/2014/main" id="{F3029B65-3E41-4956-BE53-EC82DB0B8D8B}"/>
                </a:ext>
              </a:extLst>
            </p:cNvPr>
            <p:cNvSpPr>
              <a:spLocks noChangeAspect="1"/>
            </p:cNvSpPr>
            <p:nvPr/>
          </p:nvSpPr>
          <p:spPr bwMode="auto">
            <a:xfrm>
              <a:off x="4712747" y="2720336"/>
              <a:ext cx="2551176" cy="2525950"/>
            </a:xfrm>
            <a:prstGeom prst="ellipse">
              <a:avLst/>
            </a:prstGeom>
            <a:solidFill>
              <a:srgbClr val="007466"/>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21594000"/>
              </a:lightRig>
            </a:scene3d>
            <a:sp3d extrusionH="7874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8" name="POWER PLATFORM TEXT">
              <a:extLst>
                <a:ext uri="{FF2B5EF4-FFF2-40B4-BE49-F238E27FC236}">
                  <a16:creationId xmlns:a16="http://schemas.microsoft.com/office/drawing/2014/main" id="{DB48269A-C053-4095-8B18-407D1FC971D4}"/>
                </a:ext>
              </a:extLst>
            </p:cNvPr>
            <p:cNvSpPr txBox="1"/>
            <p:nvPr/>
          </p:nvSpPr>
          <p:spPr>
            <a:xfrm flipH="1">
              <a:off x="4937656" y="4196203"/>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Power Platform</a:t>
              </a:r>
            </a:p>
          </p:txBody>
        </p:sp>
      </p:grpSp>
      <p:grpSp>
        <p:nvGrpSpPr>
          <p:cNvPr id="23" name="OFFICE/DYNAMICS">
            <a:extLst>
              <a:ext uri="{FF2B5EF4-FFF2-40B4-BE49-F238E27FC236}">
                <a16:creationId xmlns:a16="http://schemas.microsoft.com/office/drawing/2014/main" id="{C2EF59AF-BA8E-499F-9B53-D0E500F7C87F}"/>
              </a:ext>
            </a:extLst>
          </p:cNvPr>
          <p:cNvGrpSpPr/>
          <p:nvPr/>
        </p:nvGrpSpPr>
        <p:grpSpPr>
          <a:xfrm>
            <a:off x="4408021" y="1449849"/>
            <a:ext cx="3396048" cy="2950934"/>
            <a:chOff x="4260795" y="1703263"/>
            <a:chExt cx="3456353" cy="2950934"/>
          </a:xfrm>
        </p:grpSpPr>
        <p:sp>
          <p:nvSpPr>
            <p:cNvPr id="150" name="Oval 149">
              <a:extLst>
                <a:ext uri="{FF2B5EF4-FFF2-40B4-BE49-F238E27FC236}">
                  <a16:creationId xmlns:a16="http://schemas.microsoft.com/office/drawing/2014/main" id="{F367BDF5-5313-4E7B-83DA-B2D0502FBDD0}"/>
                </a:ext>
              </a:extLst>
            </p:cNvPr>
            <p:cNvSpPr>
              <a:spLocks noChangeAspect="1"/>
            </p:cNvSpPr>
            <p:nvPr/>
          </p:nvSpPr>
          <p:spPr bwMode="auto">
            <a:xfrm>
              <a:off x="4260795" y="1703263"/>
              <a:ext cx="3456353" cy="2950934"/>
            </a:xfrm>
            <a:prstGeom prst="ellipse">
              <a:avLst/>
            </a:prstGeom>
            <a:solidFill>
              <a:schemeClr val="tx2"/>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600000"/>
              </a:lightRig>
            </a:scene3d>
            <a:sp3d extrusionH="7874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0" name="TextBox 159">
              <a:extLst>
                <a:ext uri="{FF2B5EF4-FFF2-40B4-BE49-F238E27FC236}">
                  <a16:creationId xmlns:a16="http://schemas.microsoft.com/office/drawing/2014/main" id="{F04A9C42-7AFA-4632-BECE-51D36FBD256E}"/>
                </a:ext>
              </a:extLst>
            </p:cNvPr>
            <p:cNvSpPr txBox="1"/>
            <p:nvPr/>
          </p:nvSpPr>
          <p:spPr>
            <a:xfrm flipH="1">
              <a:off x="4684171" y="3369689"/>
              <a:ext cx="2690207"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Office 365 </a:t>
              </a:r>
              <a:r>
                <a:rPr kumimoji="0" lang="en-US" sz="18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 </a:t>
              </a: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Dynamics 365</a:t>
              </a:r>
            </a:p>
          </p:txBody>
        </p:sp>
      </p:grpSp>
      <p:grpSp>
        <p:nvGrpSpPr>
          <p:cNvPr id="24" name="APPSOURCE">
            <a:extLst>
              <a:ext uri="{FF2B5EF4-FFF2-40B4-BE49-F238E27FC236}">
                <a16:creationId xmlns:a16="http://schemas.microsoft.com/office/drawing/2014/main" id="{8A2E422F-2E90-4201-B27E-506E85EBF30B}"/>
              </a:ext>
            </a:extLst>
          </p:cNvPr>
          <p:cNvGrpSpPr/>
          <p:nvPr/>
        </p:nvGrpSpPr>
        <p:grpSpPr>
          <a:xfrm>
            <a:off x="4148773" y="446511"/>
            <a:ext cx="3908008" cy="3656782"/>
            <a:chOff x="4020940" y="532563"/>
            <a:chExt cx="3928883" cy="3656782"/>
          </a:xfrm>
        </p:grpSpPr>
        <p:sp>
          <p:nvSpPr>
            <p:cNvPr id="151" name="APPSOURCE FUNNEL">
              <a:extLst>
                <a:ext uri="{FF2B5EF4-FFF2-40B4-BE49-F238E27FC236}">
                  <a16:creationId xmlns:a16="http://schemas.microsoft.com/office/drawing/2014/main" id="{666F88A0-81D1-4353-A2E0-5BBFA59DD0D1}"/>
                </a:ext>
              </a:extLst>
            </p:cNvPr>
            <p:cNvSpPr>
              <a:spLocks noChangeAspect="1"/>
            </p:cNvSpPr>
            <p:nvPr/>
          </p:nvSpPr>
          <p:spPr bwMode="auto">
            <a:xfrm>
              <a:off x="4020940" y="532563"/>
              <a:ext cx="3928883" cy="3656782"/>
            </a:xfrm>
            <a:prstGeom prst="ellipse">
              <a:avLst/>
            </a:prstGeom>
            <a:solidFill>
              <a:srgbClr val="00A894"/>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600000"/>
              </a:lightRig>
            </a:scene3d>
            <a:sp3d extrusionH="635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7" name="APPSOURCE TEXT">
              <a:extLst>
                <a:ext uri="{FF2B5EF4-FFF2-40B4-BE49-F238E27FC236}">
                  <a16:creationId xmlns:a16="http://schemas.microsoft.com/office/drawing/2014/main" id="{1D0D55AC-625C-438C-8A3A-130096E4A87F}"/>
                </a:ext>
              </a:extLst>
            </p:cNvPr>
            <p:cNvSpPr txBox="1"/>
            <p:nvPr/>
          </p:nvSpPr>
          <p:spPr>
            <a:xfrm flipH="1">
              <a:off x="4956585" y="2541174"/>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AppSource (ISV)</a:t>
              </a:r>
            </a:p>
          </p:txBody>
        </p:sp>
      </p:grpSp>
      <p:sp useBgFill="1">
        <p:nvSpPr>
          <p:cNvPr id="1162" name="MASK">
            <a:extLst>
              <a:ext uri="{FF2B5EF4-FFF2-40B4-BE49-F238E27FC236}">
                <a16:creationId xmlns:a16="http://schemas.microsoft.com/office/drawing/2014/main" id="{24823A7A-E81A-407D-8BD2-B0891A1FEB4E}"/>
              </a:ext>
            </a:extLst>
          </p:cNvPr>
          <p:cNvSpPr/>
          <p:nvPr/>
        </p:nvSpPr>
        <p:spPr bwMode="auto">
          <a:xfrm flipH="1">
            <a:off x="-18816" y="-12514"/>
            <a:ext cx="12338832" cy="6870513"/>
          </a:xfrm>
          <a:custGeom>
            <a:avLst/>
            <a:gdLst>
              <a:gd name="connsiteX0" fmla="*/ 9023508 w 12338832"/>
              <a:gd name="connsiteY0" fmla="*/ 0 h 6870513"/>
              <a:gd name="connsiteX1" fmla="*/ 2982378 w 12338832"/>
              <a:gd name="connsiteY1" fmla="*/ 0 h 6870513"/>
              <a:gd name="connsiteX2" fmla="*/ 2982378 w 12338832"/>
              <a:gd name="connsiteY2" fmla="*/ 12513 h 6870513"/>
              <a:gd name="connsiteX3" fmla="*/ 0 w 12338832"/>
              <a:gd name="connsiteY3" fmla="*/ 12513 h 6870513"/>
              <a:gd name="connsiteX4" fmla="*/ 0 w 12338832"/>
              <a:gd name="connsiteY4" fmla="*/ 6870513 h 6870513"/>
              <a:gd name="connsiteX5" fmla="*/ 186304 w 12338832"/>
              <a:gd name="connsiteY5" fmla="*/ 6870513 h 6870513"/>
              <a:gd name="connsiteX6" fmla="*/ 3184196 w 12338832"/>
              <a:gd name="connsiteY6" fmla="*/ 6870513 h 6870513"/>
              <a:gd name="connsiteX7" fmla="*/ 5813990 w 12338832"/>
              <a:gd name="connsiteY7" fmla="*/ 6870513 h 6870513"/>
              <a:gd name="connsiteX8" fmla="*/ 5813990 w 12338832"/>
              <a:gd name="connsiteY8" fmla="*/ 6245293 h 6870513"/>
              <a:gd name="connsiteX9" fmla="*/ 5810825 w 12338832"/>
              <a:gd name="connsiteY9" fmla="*/ 6245293 h 6870513"/>
              <a:gd name="connsiteX10" fmla="*/ 5826962 w 12338832"/>
              <a:gd name="connsiteY10" fmla="*/ 6071372 h 6870513"/>
              <a:gd name="connsiteX11" fmla="*/ 5819369 w 12338832"/>
              <a:gd name="connsiteY11" fmla="*/ 5899250 h 6870513"/>
              <a:gd name="connsiteX12" fmla="*/ 5817633 w 12338832"/>
              <a:gd name="connsiteY12" fmla="*/ 5444784 h 6870513"/>
              <a:gd name="connsiteX13" fmla="*/ 3716872 w 12338832"/>
              <a:gd name="connsiteY13" fmla="*/ 1182975 h 6870513"/>
              <a:gd name="connsiteX14" fmla="*/ 8717368 w 12338832"/>
              <a:gd name="connsiteY14" fmla="*/ 1182975 h 6870513"/>
              <a:gd name="connsiteX15" fmla="*/ 6616607 w 12338832"/>
              <a:gd name="connsiteY15" fmla="*/ 5461717 h 6870513"/>
              <a:gd name="connsiteX16" fmla="*/ 6614871 w 12338832"/>
              <a:gd name="connsiteY16" fmla="*/ 5899250 h 6870513"/>
              <a:gd name="connsiteX17" fmla="*/ 6607278 w 12338832"/>
              <a:gd name="connsiteY17" fmla="*/ 6071372 h 6870513"/>
              <a:gd name="connsiteX18" fmla="*/ 6623415 w 12338832"/>
              <a:gd name="connsiteY18" fmla="*/ 6245293 h 6870513"/>
              <a:gd name="connsiteX19" fmla="*/ 6620250 w 12338832"/>
              <a:gd name="connsiteY19" fmla="*/ 6245293 h 6870513"/>
              <a:gd name="connsiteX20" fmla="*/ 6620250 w 12338832"/>
              <a:gd name="connsiteY20" fmla="*/ 6870513 h 6870513"/>
              <a:gd name="connsiteX21" fmla="*/ 9007804 w 12338832"/>
              <a:gd name="connsiteY21" fmla="*/ 6870513 h 6870513"/>
              <a:gd name="connsiteX22" fmla="*/ 12247935 w 12338832"/>
              <a:gd name="connsiteY22" fmla="*/ 6870513 h 6870513"/>
              <a:gd name="connsiteX23" fmla="*/ 12338832 w 12338832"/>
              <a:gd name="connsiteY23" fmla="*/ 6870513 h 6870513"/>
              <a:gd name="connsiteX24" fmla="*/ 12338832 w 12338832"/>
              <a:gd name="connsiteY24" fmla="*/ 12513 h 6870513"/>
              <a:gd name="connsiteX25" fmla="*/ 9023508 w 12338832"/>
              <a:gd name="connsiteY25" fmla="*/ 12513 h 687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38832" h="6870513">
                <a:moveTo>
                  <a:pt x="9023508" y="0"/>
                </a:moveTo>
                <a:lnTo>
                  <a:pt x="2982378" y="0"/>
                </a:lnTo>
                <a:lnTo>
                  <a:pt x="2982378" y="12513"/>
                </a:lnTo>
                <a:lnTo>
                  <a:pt x="0" y="12513"/>
                </a:lnTo>
                <a:lnTo>
                  <a:pt x="0" y="6870513"/>
                </a:lnTo>
                <a:lnTo>
                  <a:pt x="186304" y="6870513"/>
                </a:lnTo>
                <a:lnTo>
                  <a:pt x="3184196" y="6870513"/>
                </a:lnTo>
                <a:lnTo>
                  <a:pt x="5813990" y="6870513"/>
                </a:lnTo>
                <a:lnTo>
                  <a:pt x="5813990" y="6245293"/>
                </a:lnTo>
                <a:lnTo>
                  <a:pt x="5810825" y="6245293"/>
                </a:lnTo>
                <a:lnTo>
                  <a:pt x="5826962" y="6071372"/>
                </a:lnTo>
                <a:lnTo>
                  <a:pt x="5819369" y="5899250"/>
                </a:lnTo>
                <a:cubicBezTo>
                  <a:pt x="5818790" y="5753406"/>
                  <a:pt x="5818212" y="5590628"/>
                  <a:pt x="5817633" y="5444784"/>
                </a:cubicBezTo>
                <a:lnTo>
                  <a:pt x="3716872" y="1182975"/>
                </a:lnTo>
                <a:lnTo>
                  <a:pt x="8717368" y="1182975"/>
                </a:lnTo>
                <a:lnTo>
                  <a:pt x="6616607" y="5461717"/>
                </a:lnTo>
                <a:cubicBezTo>
                  <a:pt x="6616028" y="5607561"/>
                  <a:pt x="6615450" y="5753406"/>
                  <a:pt x="6614871" y="5899250"/>
                </a:cubicBezTo>
                <a:lnTo>
                  <a:pt x="6607278" y="6071372"/>
                </a:lnTo>
                <a:lnTo>
                  <a:pt x="6623415" y="6245293"/>
                </a:lnTo>
                <a:lnTo>
                  <a:pt x="6620250" y="6245293"/>
                </a:lnTo>
                <a:lnTo>
                  <a:pt x="6620250" y="6870513"/>
                </a:lnTo>
                <a:lnTo>
                  <a:pt x="9007804" y="6870513"/>
                </a:lnTo>
                <a:lnTo>
                  <a:pt x="12247935" y="6870513"/>
                </a:lnTo>
                <a:lnTo>
                  <a:pt x="12338832" y="6870513"/>
                </a:lnTo>
                <a:lnTo>
                  <a:pt x="12338832" y="12513"/>
                </a:lnTo>
                <a:lnTo>
                  <a:pt x="9023508" y="12513"/>
                </a:lnTo>
                <a:close/>
              </a:path>
            </a:pathLst>
          </a:custGeom>
          <a:ln>
            <a:noFill/>
          </a:ln>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AZURE TEXT">
            <a:extLst>
              <a:ext uri="{FF2B5EF4-FFF2-40B4-BE49-F238E27FC236}">
                <a16:creationId xmlns:a16="http://schemas.microsoft.com/office/drawing/2014/main" id="{03CD9BE8-C96A-4B8D-B6DF-299A14308042}"/>
              </a:ext>
            </a:extLst>
          </p:cNvPr>
          <p:cNvSpPr txBox="1"/>
          <p:nvPr/>
        </p:nvSpPr>
        <p:spPr>
          <a:xfrm flipH="1">
            <a:off x="5065672" y="4778356"/>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Azure</a:t>
            </a:r>
          </a:p>
        </p:txBody>
      </p:sp>
      <p:sp>
        <p:nvSpPr>
          <p:cNvPr id="1316" name="MS Graph">
            <a:extLst>
              <a:ext uri="{FF2B5EF4-FFF2-40B4-BE49-F238E27FC236}">
                <a16:creationId xmlns:a16="http://schemas.microsoft.com/office/drawing/2014/main" id="{0DCE9268-9D64-4284-A754-39328D73337A}"/>
              </a:ext>
            </a:extLst>
          </p:cNvPr>
          <p:cNvSpPr txBox="1"/>
          <p:nvPr/>
        </p:nvSpPr>
        <p:spPr>
          <a:xfrm>
            <a:off x="6477645" y="6347489"/>
            <a:ext cx="1474121" cy="193899"/>
          </a:xfrm>
          <a:prstGeom prst="rect">
            <a:avLst/>
          </a:prstGeom>
          <a:noFill/>
        </p:spPr>
        <p:txBody>
          <a:bodyPr wrap="none" lIns="9144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8300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Microsoft Graph</a:t>
            </a:r>
          </a:p>
        </p:txBody>
      </p:sp>
      <p:pic>
        <p:nvPicPr>
          <p:cNvPr id="1317" name="Bing" descr="A close up of a sign&#10;&#10;Description automatically generated">
            <a:extLst>
              <a:ext uri="{FF2B5EF4-FFF2-40B4-BE49-F238E27FC236}">
                <a16:creationId xmlns:a16="http://schemas.microsoft.com/office/drawing/2014/main" id="{31066B4A-2AD1-4BD9-B229-AB1762E296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7661" y="6180627"/>
            <a:ext cx="941003" cy="505080"/>
          </a:xfrm>
          <a:prstGeom prst="rect">
            <a:avLst/>
          </a:prstGeom>
        </p:spPr>
      </p:pic>
      <p:pic>
        <p:nvPicPr>
          <p:cNvPr id="1318" name="Linkedin">
            <a:extLst>
              <a:ext uri="{FF2B5EF4-FFF2-40B4-BE49-F238E27FC236}">
                <a16:creationId xmlns:a16="http://schemas.microsoft.com/office/drawing/2014/main" id="{C42CF043-407A-4F9E-BD68-C4EA2B3596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30486" y="6338226"/>
            <a:ext cx="876067" cy="216511"/>
          </a:xfrm>
          <a:prstGeom prst="rect">
            <a:avLst/>
          </a:prstGeom>
        </p:spPr>
      </p:pic>
      <p:cxnSp>
        <p:nvCxnSpPr>
          <p:cNvPr id="1319" name="Straight Arrow Connector 1318">
            <a:extLst>
              <a:ext uri="{FF2B5EF4-FFF2-40B4-BE49-F238E27FC236}">
                <a16:creationId xmlns:a16="http://schemas.microsoft.com/office/drawing/2014/main" id="{61394CBF-7159-4600-84CB-AE8B0607C8B3}"/>
              </a:ext>
            </a:extLst>
          </p:cNvPr>
          <p:cNvCxnSpPr>
            <a:cxnSpLocks/>
          </p:cNvCxnSpPr>
          <p:nvPr/>
        </p:nvCxnSpPr>
        <p:spPr>
          <a:xfrm flipV="1">
            <a:off x="6095314" y="6049156"/>
            <a:ext cx="0" cy="160187"/>
          </a:xfrm>
          <a:prstGeom prst="straightConnector1">
            <a:avLst/>
          </a:prstGeom>
          <a:ln w="19050">
            <a:solidFill>
              <a:schemeClr val="accent6">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661" name="DROP COVER">
            <a:extLst>
              <a:ext uri="{FF2B5EF4-FFF2-40B4-BE49-F238E27FC236}">
                <a16:creationId xmlns:a16="http://schemas.microsoft.com/office/drawing/2014/main" id="{A1EF3C43-7F17-4BED-8690-B077370E3787}"/>
              </a:ext>
            </a:extLst>
          </p:cNvPr>
          <p:cNvSpPr/>
          <p:nvPr/>
        </p:nvSpPr>
        <p:spPr bwMode="auto">
          <a:xfrm>
            <a:off x="2242310" y="-63636"/>
            <a:ext cx="8004130" cy="11390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78" name="Picture 1277">
            <a:extLst>
              <a:ext uri="{FF2B5EF4-FFF2-40B4-BE49-F238E27FC236}">
                <a16:creationId xmlns:a16="http://schemas.microsoft.com/office/drawing/2014/main" id="{B1465B09-5BCB-450F-97A2-7B16EA6D877C}"/>
              </a:ext>
            </a:extLst>
          </p:cNvPr>
          <p:cNvPicPr>
            <a:picLocks noChangeAspect="1"/>
          </p:cNvPicPr>
          <p:nvPr/>
        </p:nvPicPr>
        <p:blipFill>
          <a:blip r:embed="rId6">
            <a:alphaModFix amt="15000"/>
            <a:extLst>
              <a:ext uri="{28A0092B-C50C-407E-A947-70E740481C1C}">
                <a14:useLocalDpi xmlns:a14="http://schemas.microsoft.com/office/drawing/2010/main" val="0"/>
              </a:ext>
            </a:extLst>
          </a:blip>
          <a:srcRect/>
          <a:stretch>
            <a:fillRect/>
          </a:stretch>
        </p:blipFill>
        <p:spPr>
          <a:xfrm>
            <a:off x="148836" y="219178"/>
            <a:ext cx="11894327" cy="6419644"/>
          </a:xfrm>
          <a:custGeom>
            <a:avLst/>
            <a:gdLst>
              <a:gd name="connsiteX0" fmla="*/ 6575622 w 11894327"/>
              <a:gd name="connsiteY0" fmla="*/ 1646343 h 6419644"/>
              <a:gd name="connsiteX1" fmla="*/ 5557695 w 11894327"/>
              <a:gd name="connsiteY1" fmla="*/ 1905810 h 6419644"/>
              <a:gd name="connsiteX2" fmla="*/ 5542303 w 11894327"/>
              <a:gd name="connsiteY2" fmla="*/ 1915223 h 6419644"/>
              <a:gd name="connsiteX3" fmla="*/ 5477852 w 11894327"/>
              <a:gd name="connsiteY3" fmla="*/ 1915737 h 6419644"/>
              <a:gd name="connsiteX4" fmla="*/ 3950967 w 11894327"/>
              <a:gd name="connsiteY4" fmla="*/ 2063859 h 6419644"/>
              <a:gd name="connsiteX5" fmla="*/ 3960840 w 11894327"/>
              <a:gd name="connsiteY5" fmla="*/ 2079318 h 6419644"/>
              <a:gd name="connsiteX6" fmla="*/ 3973905 w 11894327"/>
              <a:gd name="connsiteY6" fmla="*/ 2086086 h 6419644"/>
              <a:gd name="connsiteX7" fmla="*/ 3915084 w 11894327"/>
              <a:gd name="connsiteY7" fmla="*/ 2086086 h 6419644"/>
              <a:gd name="connsiteX8" fmla="*/ 4517004 w 11894327"/>
              <a:gd name="connsiteY8" fmla="*/ 3231559 h 6419644"/>
              <a:gd name="connsiteX9" fmla="*/ 4483465 w 11894327"/>
              <a:gd name="connsiteY9" fmla="*/ 3362866 h 6419644"/>
              <a:gd name="connsiteX10" fmla="*/ 4440078 w 11894327"/>
              <a:gd name="connsiteY10" fmla="*/ 3796121 h 6419644"/>
              <a:gd name="connsiteX11" fmla="*/ 5381620 w 11894327"/>
              <a:gd name="connsiteY11" fmla="*/ 5578751 h 6419644"/>
              <a:gd name="connsiteX12" fmla="*/ 5456153 w 11894327"/>
              <a:gd name="connsiteY12" fmla="*/ 5624333 h 6419644"/>
              <a:gd name="connsiteX13" fmla="*/ 5456153 w 11894327"/>
              <a:gd name="connsiteY13" fmla="*/ 5733233 h 6419644"/>
              <a:gd name="connsiteX14" fmla="*/ 5654204 w 11894327"/>
              <a:gd name="connsiteY14" fmla="*/ 5733233 h 6419644"/>
              <a:gd name="connsiteX15" fmla="*/ 5744372 w 11894327"/>
              <a:gd name="connsiteY15" fmla="*/ 5776959 h 6419644"/>
              <a:gd name="connsiteX16" fmla="*/ 5881005 w 11894327"/>
              <a:gd name="connsiteY16" fmla="*/ 5827301 h 6419644"/>
              <a:gd name="connsiteX17" fmla="*/ 5890779 w 11894327"/>
              <a:gd name="connsiteY17" fmla="*/ 5845901 h 6419644"/>
              <a:gd name="connsiteX18" fmla="*/ 5897383 w 11894327"/>
              <a:gd name="connsiteY18" fmla="*/ 5833335 h 6419644"/>
              <a:gd name="connsiteX19" fmla="*/ 5940577 w 11894327"/>
              <a:gd name="connsiteY19" fmla="*/ 5849250 h 6419644"/>
              <a:gd name="connsiteX20" fmla="*/ 6575622 w 11894327"/>
              <a:gd name="connsiteY20" fmla="*/ 5945899 h 6419644"/>
              <a:gd name="connsiteX21" fmla="*/ 8711166 w 11894327"/>
              <a:gd name="connsiteY21" fmla="*/ 3796121 h 6419644"/>
              <a:gd name="connsiteX22" fmla="*/ 7934026 w 11894327"/>
              <a:gd name="connsiteY22" fmla="*/ 2137248 h 6419644"/>
              <a:gd name="connsiteX23" fmla="*/ 7866358 w 11894327"/>
              <a:gd name="connsiteY23" fmla="*/ 2086309 h 6419644"/>
              <a:gd name="connsiteX24" fmla="*/ 7866475 w 11894327"/>
              <a:gd name="connsiteY24" fmla="*/ 2086086 h 6419644"/>
              <a:gd name="connsiteX25" fmla="*/ 7866062 w 11894327"/>
              <a:gd name="connsiteY25" fmla="*/ 2086086 h 6419644"/>
              <a:gd name="connsiteX26" fmla="*/ 7769625 w 11894327"/>
              <a:gd name="connsiteY26" fmla="*/ 2013491 h 6419644"/>
              <a:gd name="connsiteX27" fmla="*/ 6575622 w 11894327"/>
              <a:gd name="connsiteY27" fmla="*/ 1646343 h 6419644"/>
              <a:gd name="connsiteX28" fmla="*/ 4496264 w 11894327"/>
              <a:gd name="connsiteY28" fmla="*/ 443829 h 6419644"/>
              <a:gd name="connsiteX29" fmla="*/ 3391552 w 11894327"/>
              <a:gd name="connsiteY29" fmla="*/ 687224 h 6419644"/>
              <a:gd name="connsiteX30" fmla="*/ 4496264 w 11894327"/>
              <a:gd name="connsiteY30" fmla="*/ 930619 h 6419644"/>
              <a:gd name="connsiteX31" fmla="*/ 5113920 w 11894327"/>
              <a:gd name="connsiteY31" fmla="*/ 889051 h 6419644"/>
              <a:gd name="connsiteX32" fmla="*/ 5166524 w 11894327"/>
              <a:gd name="connsiteY32" fmla="*/ 879489 h 6419644"/>
              <a:gd name="connsiteX33" fmla="*/ 5124369 w 11894327"/>
              <a:gd name="connsiteY33" fmla="*/ 898423 h 6419644"/>
              <a:gd name="connsiteX34" fmla="*/ 4956355 w 11894327"/>
              <a:gd name="connsiteY34" fmla="*/ 1102270 h 6419644"/>
              <a:gd name="connsiteX35" fmla="*/ 5940133 w 11894327"/>
              <a:gd name="connsiteY35" fmla="*/ 1466863 h 6419644"/>
              <a:gd name="connsiteX36" fmla="*/ 6923911 w 11894327"/>
              <a:gd name="connsiteY36" fmla="*/ 1102270 h 6419644"/>
              <a:gd name="connsiteX37" fmla="*/ 6846601 w 11894327"/>
              <a:gd name="connsiteY37" fmla="*/ 960354 h 6419644"/>
              <a:gd name="connsiteX38" fmla="*/ 6769536 w 11894327"/>
              <a:gd name="connsiteY38" fmla="*/ 907735 h 6419644"/>
              <a:gd name="connsiteX39" fmla="*/ 6912141 w 11894327"/>
              <a:gd name="connsiteY39" fmla="*/ 924789 h 6419644"/>
              <a:gd name="connsiteX40" fmla="*/ 7342145 w 11894327"/>
              <a:gd name="connsiteY40" fmla="*/ 943916 h 6419644"/>
              <a:gd name="connsiteX41" fmla="*/ 8446857 w 11894327"/>
              <a:gd name="connsiteY41" fmla="*/ 700521 h 6419644"/>
              <a:gd name="connsiteX42" fmla="*/ 7342145 w 11894327"/>
              <a:gd name="connsiteY42" fmla="*/ 457126 h 6419644"/>
              <a:gd name="connsiteX43" fmla="*/ 6237433 w 11894327"/>
              <a:gd name="connsiteY43" fmla="*/ 700521 h 6419644"/>
              <a:gd name="connsiteX44" fmla="*/ 6259877 w 11894327"/>
              <a:gd name="connsiteY44" fmla="*/ 749574 h 6419644"/>
              <a:gd name="connsiteX45" fmla="*/ 6275827 w 11894327"/>
              <a:gd name="connsiteY45" fmla="*/ 760894 h 6419644"/>
              <a:gd name="connsiteX46" fmla="*/ 6138399 w 11894327"/>
              <a:gd name="connsiteY46" fmla="*/ 745084 h 6419644"/>
              <a:gd name="connsiteX47" fmla="*/ 5940133 w 11894327"/>
              <a:gd name="connsiteY47" fmla="*/ 737677 h 6419644"/>
              <a:gd name="connsiteX48" fmla="*/ 5557203 w 11894327"/>
              <a:gd name="connsiteY48" fmla="*/ 766329 h 6419644"/>
              <a:gd name="connsiteX49" fmla="*/ 5527883 w 11894327"/>
              <a:gd name="connsiteY49" fmla="*/ 772227 h 6419644"/>
              <a:gd name="connsiteX50" fmla="*/ 5578533 w 11894327"/>
              <a:gd name="connsiteY50" fmla="*/ 736277 h 6419644"/>
              <a:gd name="connsiteX51" fmla="*/ 5600976 w 11894327"/>
              <a:gd name="connsiteY51" fmla="*/ 687224 h 6419644"/>
              <a:gd name="connsiteX52" fmla="*/ 4496264 w 11894327"/>
              <a:gd name="connsiteY52" fmla="*/ 443829 h 6419644"/>
              <a:gd name="connsiteX53" fmla="*/ 0 w 11894327"/>
              <a:gd name="connsiteY53" fmla="*/ 0 h 6419644"/>
              <a:gd name="connsiteX54" fmla="*/ 11894327 w 11894327"/>
              <a:gd name="connsiteY54" fmla="*/ 0 h 6419644"/>
              <a:gd name="connsiteX55" fmla="*/ 11894327 w 11894327"/>
              <a:gd name="connsiteY55" fmla="*/ 6419644 h 6419644"/>
              <a:gd name="connsiteX56" fmla="*/ 0 w 11894327"/>
              <a:gd name="connsiteY56" fmla="*/ 6419644 h 64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894327" h="6419644">
                <a:moveTo>
                  <a:pt x="6575622" y="1646343"/>
                </a:moveTo>
                <a:cubicBezTo>
                  <a:pt x="6207051" y="1646343"/>
                  <a:pt x="5860288" y="1740336"/>
                  <a:pt x="5557695" y="1905810"/>
                </a:cubicBezTo>
                <a:lnTo>
                  <a:pt x="5542303" y="1915223"/>
                </a:lnTo>
                <a:lnTo>
                  <a:pt x="5477852" y="1915737"/>
                </a:lnTo>
                <a:cubicBezTo>
                  <a:pt x="4606461" y="1929835"/>
                  <a:pt x="3950967" y="1990795"/>
                  <a:pt x="3950967" y="2063859"/>
                </a:cubicBezTo>
                <a:cubicBezTo>
                  <a:pt x="3950967" y="2069078"/>
                  <a:pt x="3954312" y="2074235"/>
                  <a:pt x="3960840" y="2079318"/>
                </a:cubicBezTo>
                <a:lnTo>
                  <a:pt x="3973905" y="2086086"/>
                </a:lnTo>
                <a:lnTo>
                  <a:pt x="3915084" y="2086086"/>
                </a:lnTo>
                <a:lnTo>
                  <a:pt x="4517004" y="3231559"/>
                </a:lnTo>
                <a:lnTo>
                  <a:pt x="4483465" y="3362866"/>
                </a:lnTo>
                <a:cubicBezTo>
                  <a:pt x="4455018" y="3502811"/>
                  <a:pt x="4440078" y="3647710"/>
                  <a:pt x="4440078" y="3796121"/>
                </a:cubicBezTo>
                <a:cubicBezTo>
                  <a:pt x="4440078" y="4538178"/>
                  <a:pt x="4813561" y="5192420"/>
                  <a:pt x="5381620" y="5578751"/>
                </a:cubicBezTo>
                <a:lnTo>
                  <a:pt x="5456153" y="5624333"/>
                </a:lnTo>
                <a:lnTo>
                  <a:pt x="5456153" y="5733233"/>
                </a:lnTo>
                <a:lnTo>
                  <a:pt x="5654204" y="5733233"/>
                </a:lnTo>
                <a:lnTo>
                  <a:pt x="5744372" y="5776959"/>
                </a:lnTo>
                <a:lnTo>
                  <a:pt x="5881005" y="5827301"/>
                </a:lnTo>
                <a:lnTo>
                  <a:pt x="5890779" y="5845901"/>
                </a:lnTo>
                <a:lnTo>
                  <a:pt x="5897383" y="5833335"/>
                </a:lnTo>
                <a:lnTo>
                  <a:pt x="5940577" y="5849250"/>
                </a:lnTo>
                <a:cubicBezTo>
                  <a:pt x="6141188" y="5912062"/>
                  <a:pt x="6354480" y="5945899"/>
                  <a:pt x="6575622" y="5945899"/>
                </a:cubicBezTo>
                <a:cubicBezTo>
                  <a:pt x="7755050" y="5945899"/>
                  <a:pt x="8711166" y="4983411"/>
                  <a:pt x="8711166" y="3796121"/>
                </a:cubicBezTo>
                <a:cubicBezTo>
                  <a:pt x="8711166" y="3128271"/>
                  <a:pt x="8408645" y="2531549"/>
                  <a:pt x="7934026" y="2137248"/>
                </a:cubicBezTo>
                <a:lnTo>
                  <a:pt x="7866358" y="2086309"/>
                </a:lnTo>
                <a:lnTo>
                  <a:pt x="7866475" y="2086086"/>
                </a:lnTo>
                <a:lnTo>
                  <a:pt x="7866062" y="2086086"/>
                </a:lnTo>
                <a:lnTo>
                  <a:pt x="7769625" y="2013491"/>
                </a:lnTo>
                <a:cubicBezTo>
                  <a:pt x="7428790" y="1781693"/>
                  <a:pt x="7017908" y="1646343"/>
                  <a:pt x="6575622" y="1646343"/>
                </a:cubicBezTo>
                <a:close/>
                <a:moveTo>
                  <a:pt x="4496264" y="443829"/>
                </a:moveTo>
                <a:cubicBezTo>
                  <a:pt x="3886148" y="443829"/>
                  <a:pt x="3391552" y="552801"/>
                  <a:pt x="3391552" y="687224"/>
                </a:cubicBezTo>
                <a:cubicBezTo>
                  <a:pt x="3391552" y="821647"/>
                  <a:pt x="3886148" y="930619"/>
                  <a:pt x="4496264" y="930619"/>
                </a:cubicBezTo>
                <a:cubicBezTo>
                  <a:pt x="4725058" y="930619"/>
                  <a:pt x="4937606" y="915295"/>
                  <a:pt x="5113920" y="889051"/>
                </a:cubicBezTo>
                <a:lnTo>
                  <a:pt x="5166524" y="879489"/>
                </a:lnTo>
                <a:lnTo>
                  <a:pt x="5124369" y="898423"/>
                </a:lnTo>
                <a:cubicBezTo>
                  <a:pt x="5018294" y="956612"/>
                  <a:pt x="4956355" y="1026761"/>
                  <a:pt x="4956355" y="1102270"/>
                </a:cubicBezTo>
                <a:cubicBezTo>
                  <a:pt x="4956355" y="1303629"/>
                  <a:pt x="5396808" y="1466863"/>
                  <a:pt x="5940133" y="1466863"/>
                </a:cubicBezTo>
                <a:cubicBezTo>
                  <a:pt x="6483459" y="1466863"/>
                  <a:pt x="6923911" y="1303629"/>
                  <a:pt x="6923911" y="1102270"/>
                </a:cubicBezTo>
                <a:cubicBezTo>
                  <a:pt x="6923911" y="1051930"/>
                  <a:pt x="6896383" y="1003973"/>
                  <a:pt x="6846601" y="960354"/>
                </a:cubicBezTo>
                <a:lnTo>
                  <a:pt x="6769536" y="907735"/>
                </a:lnTo>
                <a:lnTo>
                  <a:pt x="6912141" y="924789"/>
                </a:lnTo>
                <a:cubicBezTo>
                  <a:pt x="7044307" y="937105"/>
                  <a:pt x="7189616" y="943916"/>
                  <a:pt x="7342145" y="943916"/>
                </a:cubicBezTo>
                <a:cubicBezTo>
                  <a:pt x="7952261" y="943916"/>
                  <a:pt x="8446857" y="834944"/>
                  <a:pt x="8446857" y="700521"/>
                </a:cubicBezTo>
                <a:cubicBezTo>
                  <a:pt x="8446857" y="566098"/>
                  <a:pt x="7952261" y="457126"/>
                  <a:pt x="7342145" y="457126"/>
                </a:cubicBezTo>
                <a:cubicBezTo>
                  <a:pt x="6732029" y="457126"/>
                  <a:pt x="6237433" y="566098"/>
                  <a:pt x="6237433" y="700521"/>
                </a:cubicBezTo>
                <a:cubicBezTo>
                  <a:pt x="6237433" y="717324"/>
                  <a:pt x="6245161" y="733729"/>
                  <a:pt x="6259877" y="749574"/>
                </a:cubicBezTo>
                <a:lnTo>
                  <a:pt x="6275827" y="760894"/>
                </a:lnTo>
                <a:lnTo>
                  <a:pt x="6138399" y="745084"/>
                </a:lnTo>
                <a:cubicBezTo>
                  <a:pt x="6074358" y="740228"/>
                  <a:pt x="6008049" y="737677"/>
                  <a:pt x="5940133" y="737677"/>
                </a:cubicBezTo>
                <a:cubicBezTo>
                  <a:pt x="5804302" y="737677"/>
                  <a:pt x="5674900" y="747879"/>
                  <a:pt x="5557203" y="766329"/>
                </a:cubicBezTo>
                <a:lnTo>
                  <a:pt x="5527883" y="772227"/>
                </a:lnTo>
                <a:lnTo>
                  <a:pt x="5578533" y="736277"/>
                </a:lnTo>
                <a:cubicBezTo>
                  <a:pt x="5593248" y="720432"/>
                  <a:pt x="5600976" y="704027"/>
                  <a:pt x="5600976" y="687224"/>
                </a:cubicBezTo>
                <a:cubicBezTo>
                  <a:pt x="5600976" y="552801"/>
                  <a:pt x="5106380" y="443829"/>
                  <a:pt x="4496264" y="443829"/>
                </a:cubicBezTo>
                <a:close/>
                <a:moveTo>
                  <a:pt x="0" y="0"/>
                </a:moveTo>
                <a:lnTo>
                  <a:pt x="11894327" y="0"/>
                </a:lnTo>
                <a:lnTo>
                  <a:pt x="11894327" y="6419644"/>
                </a:lnTo>
                <a:lnTo>
                  <a:pt x="0" y="6419644"/>
                </a:lnTo>
                <a:close/>
              </a:path>
            </a:pathLst>
          </a:custGeom>
        </p:spPr>
      </p:pic>
      <p:grpSp>
        <p:nvGrpSpPr>
          <p:cNvPr id="662" name="CLOVER BASE">
            <a:extLst>
              <a:ext uri="{FF2B5EF4-FFF2-40B4-BE49-F238E27FC236}">
                <a16:creationId xmlns:a16="http://schemas.microsoft.com/office/drawing/2014/main" id="{6AF9AA9B-5767-4A22-B989-6679A400E6F1}"/>
              </a:ext>
            </a:extLst>
          </p:cNvPr>
          <p:cNvGrpSpPr/>
          <p:nvPr/>
        </p:nvGrpSpPr>
        <p:grpSpPr>
          <a:xfrm>
            <a:off x="3377161" y="-1752129"/>
            <a:ext cx="5393581" cy="5165830"/>
            <a:chOff x="3316587" y="1308960"/>
            <a:chExt cx="5393581" cy="5165830"/>
          </a:xfrm>
          <a:scene3d>
            <a:camera prst="perspectiveFront">
              <a:rot lat="17099985" lon="0" rev="0"/>
            </a:camera>
            <a:lightRig rig="threePt" dir="t"/>
          </a:scene3d>
        </p:grpSpPr>
        <p:grpSp>
          <p:nvGrpSpPr>
            <p:cNvPr id="663" name="Group 662">
              <a:extLst>
                <a:ext uri="{FF2B5EF4-FFF2-40B4-BE49-F238E27FC236}">
                  <a16:creationId xmlns:a16="http://schemas.microsoft.com/office/drawing/2014/main" id="{27A042D6-07D8-4847-9E18-880108DCDE57}"/>
                </a:ext>
              </a:extLst>
            </p:cNvPr>
            <p:cNvGrpSpPr/>
            <p:nvPr/>
          </p:nvGrpSpPr>
          <p:grpSpPr>
            <a:xfrm>
              <a:off x="5029116" y="3823067"/>
              <a:ext cx="1966104" cy="2651723"/>
              <a:chOff x="5029116" y="3823067"/>
              <a:chExt cx="1966104" cy="2651723"/>
            </a:xfrm>
          </p:grpSpPr>
          <p:sp>
            <p:nvSpPr>
              <p:cNvPr id="673" name="Top Clover Top">
                <a:extLst>
                  <a:ext uri="{FF2B5EF4-FFF2-40B4-BE49-F238E27FC236}">
                    <a16:creationId xmlns:a16="http://schemas.microsoft.com/office/drawing/2014/main" id="{BFA0F1AD-73C5-4BC7-B8C4-E2EBB4125C51}"/>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4" name="Top Clover bottom">
                <a:extLst>
                  <a:ext uri="{FF2B5EF4-FFF2-40B4-BE49-F238E27FC236}">
                    <a16:creationId xmlns:a16="http://schemas.microsoft.com/office/drawing/2014/main" id="{E5470913-38C4-4A98-A76B-648C72F5003E}"/>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4" name="Group 663">
              <a:extLst>
                <a:ext uri="{FF2B5EF4-FFF2-40B4-BE49-F238E27FC236}">
                  <a16:creationId xmlns:a16="http://schemas.microsoft.com/office/drawing/2014/main" id="{5E07E4E6-B4D8-4213-920A-BCFEF4037170}"/>
                </a:ext>
              </a:extLst>
            </p:cNvPr>
            <p:cNvGrpSpPr/>
            <p:nvPr/>
          </p:nvGrpSpPr>
          <p:grpSpPr>
            <a:xfrm>
              <a:off x="3316587" y="2831785"/>
              <a:ext cx="2770826" cy="2116462"/>
              <a:chOff x="3316587" y="2831785"/>
              <a:chExt cx="2770826" cy="2116462"/>
            </a:xfrm>
          </p:grpSpPr>
          <p:sp>
            <p:nvSpPr>
              <p:cNvPr id="671" name="Left Clover Top">
                <a:extLst>
                  <a:ext uri="{FF2B5EF4-FFF2-40B4-BE49-F238E27FC236}">
                    <a16:creationId xmlns:a16="http://schemas.microsoft.com/office/drawing/2014/main" id="{89DEC965-A76F-41BB-8E3B-CC52C80CCBB6}"/>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2" name="Left Clover bottom">
                <a:extLst>
                  <a:ext uri="{FF2B5EF4-FFF2-40B4-BE49-F238E27FC236}">
                    <a16:creationId xmlns:a16="http://schemas.microsoft.com/office/drawing/2014/main" id="{4086EA45-E6E1-4F4A-9CD0-ED81DA19CDF9}"/>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5" name="Group 664">
              <a:extLst>
                <a:ext uri="{FF2B5EF4-FFF2-40B4-BE49-F238E27FC236}">
                  <a16:creationId xmlns:a16="http://schemas.microsoft.com/office/drawing/2014/main" id="{B36ACF00-9669-4F86-B120-85795FF3DF0A}"/>
                </a:ext>
              </a:extLst>
            </p:cNvPr>
            <p:cNvGrpSpPr/>
            <p:nvPr/>
          </p:nvGrpSpPr>
          <p:grpSpPr>
            <a:xfrm>
              <a:off x="5939312" y="2829753"/>
              <a:ext cx="2770856" cy="2109540"/>
              <a:chOff x="5939312" y="2829753"/>
              <a:chExt cx="2770856" cy="2109540"/>
            </a:xfrm>
          </p:grpSpPr>
          <p:sp>
            <p:nvSpPr>
              <p:cNvPr id="669" name="Right Clover Top">
                <a:extLst>
                  <a:ext uri="{FF2B5EF4-FFF2-40B4-BE49-F238E27FC236}">
                    <a16:creationId xmlns:a16="http://schemas.microsoft.com/office/drawing/2014/main" id="{CCCC985B-0C76-40B1-AB06-A48FCEDDFC0C}"/>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0" name="Right Clover bottom">
                <a:extLst>
                  <a:ext uri="{FF2B5EF4-FFF2-40B4-BE49-F238E27FC236}">
                    <a16:creationId xmlns:a16="http://schemas.microsoft.com/office/drawing/2014/main" id="{1016B17B-9B22-4B2A-B130-9A6A8F61666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6" name="Group 665">
              <a:extLst>
                <a:ext uri="{FF2B5EF4-FFF2-40B4-BE49-F238E27FC236}">
                  <a16:creationId xmlns:a16="http://schemas.microsoft.com/office/drawing/2014/main" id="{563B6705-13C2-46C8-AC78-B050EF42C516}"/>
                </a:ext>
              </a:extLst>
            </p:cNvPr>
            <p:cNvGrpSpPr/>
            <p:nvPr/>
          </p:nvGrpSpPr>
          <p:grpSpPr>
            <a:xfrm>
              <a:off x="5031927" y="1308960"/>
              <a:ext cx="1966102" cy="2651723"/>
              <a:chOff x="5031927" y="1308960"/>
              <a:chExt cx="1966102" cy="2651723"/>
            </a:xfrm>
          </p:grpSpPr>
          <p:sp>
            <p:nvSpPr>
              <p:cNvPr id="667" name="Top Clover Top">
                <a:extLst>
                  <a:ext uri="{FF2B5EF4-FFF2-40B4-BE49-F238E27FC236}">
                    <a16:creationId xmlns:a16="http://schemas.microsoft.com/office/drawing/2014/main" id="{39815DE3-60FD-4CEC-8F60-F02EC6579BF0}"/>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8" name="Top Clover bottom">
                <a:extLst>
                  <a:ext uri="{FF2B5EF4-FFF2-40B4-BE49-F238E27FC236}">
                    <a16:creationId xmlns:a16="http://schemas.microsoft.com/office/drawing/2014/main" id="{2347BC55-6642-4E82-85D3-F11DB5D035E0}"/>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675" name="GREY GLOW">
            <a:extLst>
              <a:ext uri="{FF2B5EF4-FFF2-40B4-BE49-F238E27FC236}">
                <a16:creationId xmlns:a16="http://schemas.microsoft.com/office/drawing/2014/main" id="{39DDFCD2-624C-4747-8242-C7AECB91B529}"/>
              </a:ext>
            </a:extLst>
          </p:cNvPr>
          <p:cNvSpPr/>
          <p:nvPr/>
        </p:nvSpPr>
        <p:spPr bwMode="auto">
          <a:xfrm>
            <a:off x="4912562" y="-400102"/>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rot lat="17099985" lon="0" rev="0"/>
            </a:camera>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6" name="ICON EC">
            <a:extLst>
              <a:ext uri="{FF2B5EF4-FFF2-40B4-BE49-F238E27FC236}">
                <a16:creationId xmlns:a16="http://schemas.microsoft.com/office/drawing/2014/main" id="{6C1F46FE-A743-432C-8543-DE156E0AB5E5}"/>
              </a:ext>
            </a:extLst>
          </p:cNvPr>
          <p:cNvGrpSpPr>
            <a:grpSpLocks noChangeAspect="1"/>
          </p:cNvGrpSpPr>
          <p:nvPr/>
        </p:nvGrpSpPr>
        <p:grpSpPr bwMode="auto">
          <a:xfrm>
            <a:off x="3925608" y="385644"/>
            <a:ext cx="892590" cy="895247"/>
            <a:chOff x="3502" y="1823"/>
            <a:chExt cx="672" cy="674"/>
          </a:xfrm>
          <a:scene3d>
            <a:camera prst="perspectiveFront">
              <a:rot lat="17099985" lon="0" rev="0"/>
            </a:camera>
            <a:lightRig rig="threePt" dir="t"/>
          </a:scene3d>
        </p:grpSpPr>
        <p:sp>
          <p:nvSpPr>
            <p:cNvPr id="677" name="Oval 146">
              <a:extLst>
                <a:ext uri="{FF2B5EF4-FFF2-40B4-BE49-F238E27FC236}">
                  <a16:creationId xmlns:a16="http://schemas.microsoft.com/office/drawing/2014/main" id="{9C71E99D-D8E4-4F9B-9004-AE342F61EFB0}"/>
                </a:ext>
              </a:extLst>
            </p:cNvPr>
            <p:cNvSpPr>
              <a:spLocks noChangeArrowheads="1"/>
            </p:cNvSpPr>
            <p:nvPr/>
          </p:nvSpPr>
          <p:spPr bwMode="auto">
            <a:xfrm>
              <a:off x="3502" y="1823"/>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715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678" name="Freeform 147">
              <a:extLst>
                <a:ext uri="{FF2B5EF4-FFF2-40B4-BE49-F238E27FC236}">
                  <a16:creationId xmlns:a16="http://schemas.microsoft.com/office/drawing/2014/main" id="{6F00C146-878E-423A-9B4F-5064910FFFA4}"/>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79" name="Line 148">
              <a:extLst>
                <a:ext uri="{FF2B5EF4-FFF2-40B4-BE49-F238E27FC236}">
                  <a16:creationId xmlns:a16="http://schemas.microsoft.com/office/drawing/2014/main" id="{FF1022C1-65D5-4AA5-9F39-DDF0AE1AE128}"/>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0" name="Line 149">
              <a:extLst>
                <a:ext uri="{FF2B5EF4-FFF2-40B4-BE49-F238E27FC236}">
                  <a16:creationId xmlns:a16="http://schemas.microsoft.com/office/drawing/2014/main" id="{6A2D80DF-EE09-478E-A13A-897D327465D9}"/>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1" name="Freeform 150">
              <a:extLst>
                <a:ext uri="{FF2B5EF4-FFF2-40B4-BE49-F238E27FC236}">
                  <a16:creationId xmlns:a16="http://schemas.microsoft.com/office/drawing/2014/main" id="{FBD00D38-A5D8-4668-BE5A-5076D7A1A05B}"/>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2" name="Freeform 151">
              <a:extLst>
                <a:ext uri="{FF2B5EF4-FFF2-40B4-BE49-F238E27FC236}">
                  <a16:creationId xmlns:a16="http://schemas.microsoft.com/office/drawing/2014/main" id="{54B23F98-3540-4E9D-9C12-318FA0EE8D9A}"/>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3" name="Freeform 152">
              <a:extLst>
                <a:ext uri="{FF2B5EF4-FFF2-40B4-BE49-F238E27FC236}">
                  <a16:creationId xmlns:a16="http://schemas.microsoft.com/office/drawing/2014/main" id="{05746A8E-6013-474C-BC21-8BC93120CF95}"/>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4" name="Line 153">
              <a:extLst>
                <a:ext uri="{FF2B5EF4-FFF2-40B4-BE49-F238E27FC236}">
                  <a16:creationId xmlns:a16="http://schemas.microsoft.com/office/drawing/2014/main" id="{179950EE-A7D1-46A7-A07F-E3460D1A4FD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5" name="Line 154">
              <a:extLst>
                <a:ext uri="{FF2B5EF4-FFF2-40B4-BE49-F238E27FC236}">
                  <a16:creationId xmlns:a16="http://schemas.microsoft.com/office/drawing/2014/main" id="{6CED9845-5ED4-41AF-A124-530108A2C27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6" name="Freeform 155">
              <a:extLst>
                <a:ext uri="{FF2B5EF4-FFF2-40B4-BE49-F238E27FC236}">
                  <a16:creationId xmlns:a16="http://schemas.microsoft.com/office/drawing/2014/main" id="{E5C97AC7-4DCA-4780-AB1C-BA52F8114E4C}"/>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687" name="ICON EE">
            <a:extLst>
              <a:ext uri="{FF2B5EF4-FFF2-40B4-BE49-F238E27FC236}">
                <a16:creationId xmlns:a16="http://schemas.microsoft.com/office/drawing/2014/main" id="{99F6A364-14AF-48D2-A650-EE191415E698}"/>
              </a:ext>
            </a:extLst>
          </p:cNvPr>
          <p:cNvGrpSpPr>
            <a:grpSpLocks noChangeAspect="1"/>
          </p:cNvGrpSpPr>
          <p:nvPr/>
        </p:nvGrpSpPr>
        <p:grpSpPr bwMode="auto">
          <a:xfrm>
            <a:off x="5653475" y="-47950"/>
            <a:ext cx="892592" cy="895247"/>
            <a:chOff x="3504" y="1821"/>
            <a:chExt cx="672" cy="674"/>
          </a:xfrm>
          <a:scene3d>
            <a:camera prst="perspectiveFront">
              <a:rot lat="17099985" lon="0" rev="0"/>
            </a:camera>
            <a:lightRig rig="threePt" dir="t"/>
          </a:scene3d>
        </p:grpSpPr>
        <p:sp>
          <p:nvSpPr>
            <p:cNvPr id="688" name="Oval 102">
              <a:extLst>
                <a:ext uri="{FF2B5EF4-FFF2-40B4-BE49-F238E27FC236}">
                  <a16:creationId xmlns:a16="http://schemas.microsoft.com/office/drawing/2014/main" id="{2622A909-BB8E-4B0E-B979-421AE9E6AD7D}"/>
                </a:ext>
              </a:extLst>
            </p:cNvPr>
            <p:cNvSpPr>
              <a:spLocks noChangeArrowheads="1"/>
            </p:cNvSpPr>
            <p:nvPr/>
          </p:nvSpPr>
          <p:spPr bwMode="auto">
            <a:xfrm>
              <a:off x="3504" y="1821"/>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689" name="Freeform 103">
              <a:extLst>
                <a:ext uri="{FF2B5EF4-FFF2-40B4-BE49-F238E27FC236}">
                  <a16:creationId xmlns:a16="http://schemas.microsoft.com/office/drawing/2014/main" id="{C95F823B-1378-4315-B8A0-6B47E10109D6}"/>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0" name="Freeform 104">
              <a:extLst>
                <a:ext uri="{FF2B5EF4-FFF2-40B4-BE49-F238E27FC236}">
                  <a16:creationId xmlns:a16="http://schemas.microsoft.com/office/drawing/2014/main" id="{25AD49A3-EA7F-462F-9D69-54D2E3B01C5A}"/>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1" name="Freeform 105">
              <a:extLst>
                <a:ext uri="{FF2B5EF4-FFF2-40B4-BE49-F238E27FC236}">
                  <a16:creationId xmlns:a16="http://schemas.microsoft.com/office/drawing/2014/main" id="{595FF40A-AA7E-4869-82AC-DE46C1F2C21D}"/>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2" name="Freeform 106">
              <a:extLst>
                <a:ext uri="{FF2B5EF4-FFF2-40B4-BE49-F238E27FC236}">
                  <a16:creationId xmlns:a16="http://schemas.microsoft.com/office/drawing/2014/main" id="{5039BC59-3E35-433B-BC06-10EFFC50F9EA}"/>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3" name="Freeform 107">
              <a:extLst>
                <a:ext uri="{FF2B5EF4-FFF2-40B4-BE49-F238E27FC236}">
                  <a16:creationId xmlns:a16="http://schemas.microsoft.com/office/drawing/2014/main" id="{91F521B0-2BF3-4266-A7F8-FCADF9ABE0A8}"/>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sp3d>
              <a:bevelB w="1397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4" name="Freeform 108">
              <a:extLst>
                <a:ext uri="{FF2B5EF4-FFF2-40B4-BE49-F238E27FC236}">
                  <a16:creationId xmlns:a16="http://schemas.microsoft.com/office/drawing/2014/main" id="{84168730-0AF0-4197-9D75-08844D16E5D1}"/>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5" name="Freeform 109">
              <a:extLst>
                <a:ext uri="{FF2B5EF4-FFF2-40B4-BE49-F238E27FC236}">
                  <a16:creationId xmlns:a16="http://schemas.microsoft.com/office/drawing/2014/main" id="{A0E7AE05-D39F-414C-90B6-673136853ED9}"/>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6" name="Freeform 110">
              <a:extLst>
                <a:ext uri="{FF2B5EF4-FFF2-40B4-BE49-F238E27FC236}">
                  <a16:creationId xmlns:a16="http://schemas.microsoft.com/office/drawing/2014/main" id="{416B6554-6ADF-492A-946D-67C09565BFC2}"/>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7" name="Freeform 111">
              <a:extLst>
                <a:ext uri="{FF2B5EF4-FFF2-40B4-BE49-F238E27FC236}">
                  <a16:creationId xmlns:a16="http://schemas.microsoft.com/office/drawing/2014/main" id="{D2EA5E75-5819-479D-B59C-D4D06800118C}"/>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8" name="Freeform 112">
              <a:extLst>
                <a:ext uri="{FF2B5EF4-FFF2-40B4-BE49-F238E27FC236}">
                  <a16:creationId xmlns:a16="http://schemas.microsoft.com/office/drawing/2014/main" id="{5D7F0C4A-5CEA-47C2-84B0-018BD508965C}"/>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9" name="Freeform 113">
              <a:extLst>
                <a:ext uri="{FF2B5EF4-FFF2-40B4-BE49-F238E27FC236}">
                  <a16:creationId xmlns:a16="http://schemas.microsoft.com/office/drawing/2014/main" id="{42CE12A9-7ACC-4705-83F3-0056061CA283}"/>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0" name="Freeform 114">
              <a:extLst>
                <a:ext uri="{FF2B5EF4-FFF2-40B4-BE49-F238E27FC236}">
                  <a16:creationId xmlns:a16="http://schemas.microsoft.com/office/drawing/2014/main" id="{0AB34BDD-05BC-4D07-8821-4E88A06E6D38}"/>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1" name="Freeform 115">
              <a:extLst>
                <a:ext uri="{FF2B5EF4-FFF2-40B4-BE49-F238E27FC236}">
                  <a16:creationId xmlns:a16="http://schemas.microsoft.com/office/drawing/2014/main" id="{8025F9A0-5039-425B-AA4E-8CA75451C8A8}"/>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2" name="Freeform 116">
              <a:extLst>
                <a:ext uri="{FF2B5EF4-FFF2-40B4-BE49-F238E27FC236}">
                  <a16:creationId xmlns:a16="http://schemas.microsoft.com/office/drawing/2014/main" id="{C6253BA8-D0E8-46E1-A640-EA37FD108819}"/>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3" name="Freeform 117">
              <a:extLst>
                <a:ext uri="{FF2B5EF4-FFF2-40B4-BE49-F238E27FC236}">
                  <a16:creationId xmlns:a16="http://schemas.microsoft.com/office/drawing/2014/main" id="{A172FE65-56EE-405F-845B-2834C201AA4A}"/>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4" name="Freeform 118">
              <a:extLst>
                <a:ext uri="{FF2B5EF4-FFF2-40B4-BE49-F238E27FC236}">
                  <a16:creationId xmlns:a16="http://schemas.microsoft.com/office/drawing/2014/main" id="{DDCEE8AE-84C7-4726-BFEE-ABE2CEADB12D}"/>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5" name="Freeform 119">
              <a:extLst>
                <a:ext uri="{FF2B5EF4-FFF2-40B4-BE49-F238E27FC236}">
                  <a16:creationId xmlns:a16="http://schemas.microsoft.com/office/drawing/2014/main" id="{2E8379DE-85E4-45C8-9C28-0A5A4FAAB06A}"/>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6" name="Freeform 120">
              <a:extLst>
                <a:ext uri="{FF2B5EF4-FFF2-40B4-BE49-F238E27FC236}">
                  <a16:creationId xmlns:a16="http://schemas.microsoft.com/office/drawing/2014/main" id="{8E89A6AB-1C01-4B02-8BD8-399938413576}"/>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07" name="ICON TP">
            <a:extLst>
              <a:ext uri="{FF2B5EF4-FFF2-40B4-BE49-F238E27FC236}">
                <a16:creationId xmlns:a16="http://schemas.microsoft.com/office/drawing/2014/main" id="{E63B0784-3A31-4CA2-9B10-F5EC51F2D2E0}"/>
              </a:ext>
            </a:extLst>
          </p:cNvPr>
          <p:cNvGrpSpPr>
            <a:grpSpLocks noChangeAspect="1"/>
          </p:cNvGrpSpPr>
          <p:nvPr/>
        </p:nvGrpSpPr>
        <p:grpSpPr bwMode="auto">
          <a:xfrm>
            <a:off x="7344831" y="385644"/>
            <a:ext cx="895247" cy="895247"/>
            <a:chOff x="3504" y="1823"/>
            <a:chExt cx="674" cy="674"/>
          </a:xfrm>
          <a:scene3d>
            <a:camera prst="perspectiveFront">
              <a:rot lat="17099985" lon="0" rev="0"/>
            </a:camera>
            <a:lightRig rig="threePt" dir="t"/>
          </a:scene3d>
        </p:grpSpPr>
        <p:sp>
          <p:nvSpPr>
            <p:cNvPr id="708" name="Oval 138">
              <a:extLst>
                <a:ext uri="{FF2B5EF4-FFF2-40B4-BE49-F238E27FC236}">
                  <a16:creationId xmlns:a16="http://schemas.microsoft.com/office/drawing/2014/main" id="{192DC609-CF9B-41FC-93FB-D06D7D68E1A5}"/>
                </a:ext>
              </a:extLst>
            </p:cNvPr>
            <p:cNvSpPr>
              <a:spLocks noChangeArrowheads="1"/>
            </p:cNvSpPr>
            <p:nvPr/>
          </p:nvSpPr>
          <p:spPr bwMode="auto">
            <a:xfrm>
              <a:off x="3504" y="1823"/>
              <a:ext cx="674"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709" name="Freeform 139">
              <a:extLst>
                <a:ext uri="{FF2B5EF4-FFF2-40B4-BE49-F238E27FC236}">
                  <a16:creationId xmlns:a16="http://schemas.microsoft.com/office/drawing/2014/main" id="{6A423678-6A1C-46C3-A66D-47E62B24FB95}"/>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0" name="Freeform 140">
              <a:extLst>
                <a:ext uri="{FF2B5EF4-FFF2-40B4-BE49-F238E27FC236}">
                  <a16:creationId xmlns:a16="http://schemas.microsoft.com/office/drawing/2014/main" id="{7769F831-8CCE-4F96-93CD-564EA85018A3}"/>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1" name="Freeform 141">
              <a:extLst>
                <a:ext uri="{FF2B5EF4-FFF2-40B4-BE49-F238E27FC236}">
                  <a16:creationId xmlns:a16="http://schemas.microsoft.com/office/drawing/2014/main" id="{EF7F803C-1241-48A9-9A9D-032800B00A80}"/>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2" name="Freeform 142">
              <a:extLst>
                <a:ext uri="{FF2B5EF4-FFF2-40B4-BE49-F238E27FC236}">
                  <a16:creationId xmlns:a16="http://schemas.microsoft.com/office/drawing/2014/main" id="{84D0FD31-92DB-4D30-8AA3-7006609111B1}"/>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13" name="ICON OO">
            <a:extLst>
              <a:ext uri="{FF2B5EF4-FFF2-40B4-BE49-F238E27FC236}">
                <a16:creationId xmlns:a16="http://schemas.microsoft.com/office/drawing/2014/main" id="{47838A6C-8748-4251-B390-E7B218EC5A57}"/>
              </a:ext>
            </a:extLst>
          </p:cNvPr>
          <p:cNvGrpSpPr>
            <a:grpSpLocks noChangeAspect="1"/>
          </p:cNvGrpSpPr>
          <p:nvPr/>
        </p:nvGrpSpPr>
        <p:grpSpPr bwMode="auto">
          <a:xfrm>
            <a:off x="5636634" y="813600"/>
            <a:ext cx="897903" cy="895247"/>
            <a:chOff x="3502" y="1825"/>
            <a:chExt cx="676" cy="674"/>
          </a:xfrm>
          <a:scene3d>
            <a:camera prst="perspectiveFront">
              <a:rot lat="17099985" lon="0" rev="0"/>
            </a:camera>
            <a:lightRig rig="threePt" dir="t"/>
          </a:scene3d>
        </p:grpSpPr>
        <p:sp>
          <p:nvSpPr>
            <p:cNvPr id="714" name="Oval 124">
              <a:extLst>
                <a:ext uri="{FF2B5EF4-FFF2-40B4-BE49-F238E27FC236}">
                  <a16:creationId xmlns:a16="http://schemas.microsoft.com/office/drawing/2014/main" id="{51684C68-703E-43E3-B7BB-317CF3EC7046}"/>
                </a:ext>
              </a:extLst>
            </p:cNvPr>
            <p:cNvSpPr>
              <a:spLocks noChangeArrowheads="1"/>
            </p:cNvSpPr>
            <p:nvPr/>
          </p:nvSpPr>
          <p:spPr bwMode="auto">
            <a:xfrm>
              <a:off x="3502" y="1825"/>
              <a:ext cx="676"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715" name="Freeform 125">
              <a:extLst>
                <a:ext uri="{FF2B5EF4-FFF2-40B4-BE49-F238E27FC236}">
                  <a16:creationId xmlns:a16="http://schemas.microsoft.com/office/drawing/2014/main" id="{83DCB24C-0A9E-4E0A-AF2D-F4C405C1F2ED}"/>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6" name="Freeform 126">
              <a:extLst>
                <a:ext uri="{FF2B5EF4-FFF2-40B4-BE49-F238E27FC236}">
                  <a16:creationId xmlns:a16="http://schemas.microsoft.com/office/drawing/2014/main" id="{CDCF25A2-E396-4B1A-88ED-BAAB797E98D3}"/>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7" name="Freeform 127">
              <a:extLst>
                <a:ext uri="{FF2B5EF4-FFF2-40B4-BE49-F238E27FC236}">
                  <a16:creationId xmlns:a16="http://schemas.microsoft.com/office/drawing/2014/main" id="{92B82378-9F91-4183-82C4-8C251FCA24B1}"/>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8" name="Freeform 128">
              <a:extLst>
                <a:ext uri="{FF2B5EF4-FFF2-40B4-BE49-F238E27FC236}">
                  <a16:creationId xmlns:a16="http://schemas.microsoft.com/office/drawing/2014/main" id="{14A65620-31D8-4313-847D-76D6F1D8330A}"/>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9" name="Freeform 129">
              <a:extLst>
                <a:ext uri="{FF2B5EF4-FFF2-40B4-BE49-F238E27FC236}">
                  <a16:creationId xmlns:a16="http://schemas.microsoft.com/office/drawing/2014/main" id="{43C137C9-D5D3-4C8A-BB42-1EB9BDA92C58}"/>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0" name="Freeform 130">
              <a:extLst>
                <a:ext uri="{FF2B5EF4-FFF2-40B4-BE49-F238E27FC236}">
                  <a16:creationId xmlns:a16="http://schemas.microsoft.com/office/drawing/2014/main" id="{89C67A1B-537F-4D41-946D-0D306743186C}"/>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1" name="Freeform 131">
              <a:extLst>
                <a:ext uri="{FF2B5EF4-FFF2-40B4-BE49-F238E27FC236}">
                  <a16:creationId xmlns:a16="http://schemas.microsoft.com/office/drawing/2014/main" id="{BF78E0C6-3C27-4ED3-A6CB-70A4314A166C}"/>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2" name="Freeform 132">
              <a:extLst>
                <a:ext uri="{FF2B5EF4-FFF2-40B4-BE49-F238E27FC236}">
                  <a16:creationId xmlns:a16="http://schemas.microsoft.com/office/drawing/2014/main" id="{8A8ABCEA-5062-44DB-963D-6BBB36FD28A1}"/>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3" name="Freeform 133">
              <a:extLst>
                <a:ext uri="{FF2B5EF4-FFF2-40B4-BE49-F238E27FC236}">
                  <a16:creationId xmlns:a16="http://schemas.microsoft.com/office/drawing/2014/main" id="{BEB63382-AFE9-4FEA-8C1D-F046D6552B40}"/>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4" name="Freeform 134">
              <a:extLst>
                <a:ext uri="{FF2B5EF4-FFF2-40B4-BE49-F238E27FC236}">
                  <a16:creationId xmlns:a16="http://schemas.microsoft.com/office/drawing/2014/main" id="{4E99B0F8-9713-4644-B4DB-6A8EF71986DF}"/>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83" name="INTELLIGENCE">
            <a:extLst>
              <a:ext uri="{FF2B5EF4-FFF2-40B4-BE49-F238E27FC236}">
                <a16:creationId xmlns:a16="http://schemas.microsoft.com/office/drawing/2014/main" id="{A7BAF50D-8D02-40D4-A051-D9FD3234C358}"/>
              </a:ext>
            </a:extLst>
          </p:cNvPr>
          <p:cNvGrpSpPr/>
          <p:nvPr/>
        </p:nvGrpSpPr>
        <p:grpSpPr>
          <a:xfrm>
            <a:off x="5464309" y="151554"/>
            <a:ext cx="1260143" cy="1260143"/>
            <a:chOff x="5482849" y="2976945"/>
            <a:chExt cx="1260143" cy="1260143"/>
          </a:xfrm>
          <a:scene3d>
            <a:camera prst="perspectiveFront">
              <a:rot lat="17100000" lon="0" rev="0"/>
            </a:camera>
            <a:lightRig rig="threePt" dir="t"/>
          </a:scene3d>
        </p:grpSpPr>
        <p:sp>
          <p:nvSpPr>
            <p:cNvPr id="184" name="Oval 183">
              <a:extLst>
                <a:ext uri="{FF2B5EF4-FFF2-40B4-BE49-F238E27FC236}">
                  <a16:creationId xmlns:a16="http://schemas.microsoft.com/office/drawing/2014/main" id="{75A18992-A9F9-4B40-ABFF-0A49F86F8202}"/>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Freeform: Shape 184">
              <a:extLst>
                <a:ext uri="{FF2B5EF4-FFF2-40B4-BE49-F238E27FC236}">
                  <a16:creationId xmlns:a16="http://schemas.microsoft.com/office/drawing/2014/main" id="{31E22910-94E5-4735-B531-2FB4DF88E95E}"/>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8" name="DATA">
            <a:extLst>
              <a:ext uri="{FF2B5EF4-FFF2-40B4-BE49-F238E27FC236}">
                <a16:creationId xmlns:a16="http://schemas.microsoft.com/office/drawing/2014/main" id="{223E74BA-A4BE-4EBF-A27C-51CEFFE1EA8F}"/>
              </a:ext>
            </a:extLst>
          </p:cNvPr>
          <p:cNvGrpSpPr/>
          <p:nvPr/>
        </p:nvGrpSpPr>
        <p:grpSpPr>
          <a:xfrm>
            <a:off x="5726919" y="323796"/>
            <a:ext cx="734922" cy="734922"/>
            <a:chOff x="5745459" y="3239555"/>
            <a:chExt cx="734922" cy="734922"/>
          </a:xfrm>
          <a:scene3d>
            <a:camera prst="perspectiveRelaxed">
              <a:rot lat="17100000" lon="0" rev="0"/>
            </a:camera>
            <a:lightRig rig="threePt" dir="t"/>
          </a:scene3d>
        </p:grpSpPr>
        <p:sp>
          <p:nvSpPr>
            <p:cNvPr id="179" name="circle1">
              <a:extLst>
                <a:ext uri="{FF2B5EF4-FFF2-40B4-BE49-F238E27FC236}">
                  <a16:creationId xmlns:a16="http://schemas.microsoft.com/office/drawing/2014/main" id="{FFDA5B7D-38F1-4587-A3FE-D4C4EA87ED22}"/>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80" name="circle1">
              <a:extLst>
                <a:ext uri="{FF2B5EF4-FFF2-40B4-BE49-F238E27FC236}">
                  <a16:creationId xmlns:a16="http://schemas.microsoft.com/office/drawing/2014/main" id="{CD2D416E-7435-4FE6-810A-82049661D63E}"/>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81" name="Freeform: Shape 180">
              <a:extLst>
                <a:ext uri="{FF2B5EF4-FFF2-40B4-BE49-F238E27FC236}">
                  <a16:creationId xmlns:a16="http://schemas.microsoft.com/office/drawing/2014/main" id="{2ECF1E49-0795-4D39-A7A8-E586776EBE9B}"/>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Freeform: Shape 181">
              <a:extLst>
                <a:ext uri="{FF2B5EF4-FFF2-40B4-BE49-F238E27FC236}">
                  <a16:creationId xmlns:a16="http://schemas.microsoft.com/office/drawing/2014/main" id="{E273E399-3DB5-4048-9C23-68894AA246B9}"/>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194" name="INTELLIGENCE">
            <a:extLst>
              <a:ext uri="{FF2B5EF4-FFF2-40B4-BE49-F238E27FC236}">
                <a16:creationId xmlns:a16="http://schemas.microsoft.com/office/drawing/2014/main" id="{6A1AC4A4-E849-4B52-BFFF-0FB0EE06DA57}"/>
              </a:ext>
            </a:extLst>
          </p:cNvPr>
          <p:cNvGrpSpPr/>
          <p:nvPr/>
        </p:nvGrpSpPr>
        <p:grpSpPr>
          <a:xfrm>
            <a:off x="5470397" y="7010264"/>
            <a:ext cx="1260143" cy="1260143"/>
            <a:chOff x="5482849" y="2976945"/>
            <a:chExt cx="1260143" cy="1260143"/>
          </a:xfrm>
          <a:scene3d>
            <a:camera prst="perspectiveFront">
              <a:rot lat="17100000" lon="0" rev="0"/>
            </a:camera>
            <a:lightRig rig="threePt" dir="t"/>
          </a:scene3d>
        </p:grpSpPr>
        <p:sp>
          <p:nvSpPr>
            <p:cNvPr id="195" name="Oval 194">
              <a:extLst>
                <a:ext uri="{FF2B5EF4-FFF2-40B4-BE49-F238E27FC236}">
                  <a16:creationId xmlns:a16="http://schemas.microsoft.com/office/drawing/2014/main" id="{A371DDE5-5DBE-45AC-AF5A-FA706BBA1A8B}"/>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Freeform: Shape 195">
              <a:extLst>
                <a:ext uri="{FF2B5EF4-FFF2-40B4-BE49-F238E27FC236}">
                  <a16:creationId xmlns:a16="http://schemas.microsoft.com/office/drawing/2014/main" id="{DF2CD69F-5C2E-44A4-AEFD-9C26709E0BB2}"/>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8" name="DATA">
            <a:extLst>
              <a:ext uri="{FF2B5EF4-FFF2-40B4-BE49-F238E27FC236}">
                <a16:creationId xmlns:a16="http://schemas.microsoft.com/office/drawing/2014/main" id="{50E98148-027B-43A2-BF11-BD90F35A2D64}"/>
              </a:ext>
            </a:extLst>
          </p:cNvPr>
          <p:cNvGrpSpPr/>
          <p:nvPr/>
        </p:nvGrpSpPr>
        <p:grpSpPr>
          <a:xfrm>
            <a:off x="5733007" y="7191878"/>
            <a:ext cx="734922" cy="734922"/>
            <a:chOff x="5745459" y="3239555"/>
            <a:chExt cx="734922" cy="734922"/>
          </a:xfrm>
          <a:scene3d>
            <a:camera prst="perspectiveRelaxed">
              <a:rot lat="17100000" lon="0" rev="0"/>
            </a:camera>
            <a:lightRig rig="threePt" dir="t"/>
          </a:scene3d>
        </p:grpSpPr>
        <p:sp>
          <p:nvSpPr>
            <p:cNvPr id="200" name="circle1">
              <a:extLst>
                <a:ext uri="{FF2B5EF4-FFF2-40B4-BE49-F238E27FC236}">
                  <a16:creationId xmlns:a16="http://schemas.microsoft.com/office/drawing/2014/main" id="{A416A1C4-2DD4-404A-9A3D-966B29C6BD7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01" name="circle1">
              <a:extLst>
                <a:ext uri="{FF2B5EF4-FFF2-40B4-BE49-F238E27FC236}">
                  <a16:creationId xmlns:a16="http://schemas.microsoft.com/office/drawing/2014/main" id="{535FB94B-31B1-465C-B044-410628AFF6BB}"/>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02" name="Freeform: Shape 201">
              <a:extLst>
                <a:ext uri="{FF2B5EF4-FFF2-40B4-BE49-F238E27FC236}">
                  <a16:creationId xmlns:a16="http://schemas.microsoft.com/office/drawing/2014/main" id="{7D54F52E-4150-4C43-A422-18E147D5A33B}"/>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Freeform: Shape 202">
              <a:extLst>
                <a:ext uri="{FF2B5EF4-FFF2-40B4-BE49-F238E27FC236}">
                  <a16:creationId xmlns:a16="http://schemas.microsoft.com/office/drawing/2014/main" id="{75A42485-1C4B-42C8-9B8E-91CF9D3615D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14933591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50"/>
                                        <p:tgtEl>
                                          <p:spTgt spid="178"/>
                                        </p:tgtEl>
                                      </p:cBhvr>
                                    </p:animEffect>
                                    <p:set>
                                      <p:cBhvr>
                                        <p:cTn id="7" dur="1" fill="hold">
                                          <p:stCondLst>
                                            <p:cond delay="249"/>
                                          </p:stCondLst>
                                        </p:cTn>
                                        <p:tgtEl>
                                          <p:spTgt spid="178"/>
                                        </p:tgtEl>
                                        <p:attrNameLst>
                                          <p:attrName>style.visibility</p:attrName>
                                        </p:attrNameLst>
                                      </p:cBhvr>
                                      <p:to>
                                        <p:strVal val="hidden"/>
                                      </p:to>
                                    </p:set>
                                  </p:childTnLst>
                                </p:cTn>
                              </p:par>
                              <p:par>
                                <p:cTn id="8" presetID="1" presetClass="entr" presetSubtype="0" fill="hold" nodeType="withEffect">
                                  <p:stCondLst>
                                    <p:cond delay="150"/>
                                  </p:stCondLst>
                                  <p:childTnLst>
                                    <p:set>
                                      <p:cBhvr>
                                        <p:cTn id="9" dur="1" fill="hold">
                                          <p:stCondLst>
                                            <p:cond delay="0"/>
                                          </p:stCondLst>
                                        </p:cTn>
                                        <p:tgtEl>
                                          <p:spTgt spid="165"/>
                                        </p:tgtEl>
                                        <p:attrNameLst>
                                          <p:attrName>style.visibility</p:attrName>
                                        </p:attrNameLst>
                                      </p:cBhvr>
                                      <p:to>
                                        <p:strVal val="visible"/>
                                      </p:to>
                                    </p:set>
                                  </p:childTnLst>
                                </p:cTn>
                              </p:par>
                              <p:par>
                                <p:cTn id="10" presetID="42" presetClass="path" presetSubtype="0" decel="100000" fill="hold" nodeType="withEffect">
                                  <p:stCondLst>
                                    <p:cond delay="0"/>
                                  </p:stCondLst>
                                  <p:childTnLst>
                                    <p:animMotion origin="layout" path="M -8.33333E-7 3.33333E-6 L -8.33333E-7 -0.7926 " pathEditMode="relative" rAng="0" ptsTypes="AA">
                                      <p:cBhvr>
                                        <p:cTn id="11" dur="1250" spd="-100000" fill="hold"/>
                                        <p:tgtEl>
                                          <p:spTgt spid="165"/>
                                        </p:tgtEl>
                                        <p:attrNameLst>
                                          <p:attrName>ppt_x</p:attrName>
                                          <p:attrName>ppt_y</p:attrName>
                                        </p:attrNameLst>
                                      </p:cBhvr>
                                      <p:rCtr x="0" y="-39630"/>
                                    </p:animMotion>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250"/>
                                        <p:tgtEl>
                                          <p:spTgt spid="183"/>
                                        </p:tgtEl>
                                      </p:cBhvr>
                                    </p:animEffect>
                                    <p:set>
                                      <p:cBhvr>
                                        <p:cTn id="16" dur="1" fill="hold">
                                          <p:stCondLst>
                                            <p:cond delay="249"/>
                                          </p:stCondLst>
                                        </p:cTn>
                                        <p:tgtEl>
                                          <p:spTgt spid="18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197"/>
                                        </p:tgtEl>
                                        <p:attrNameLst>
                                          <p:attrName>style.visibility</p:attrName>
                                        </p:attrNameLst>
                                      </p:cBhvr>
                                      <p:to>
                                        <p:strVal val="visible"/>
                                      </p:to>
                                    </p:set>
                                    <p:animEffect transition="in" filter="fade">
                                      <p:cBhvr>
                                        <p:cTn id="21" dur="500"/>
                                        <p:tgtEl>
                                          <p:spTgt spid="19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9"/>
                                        </p:tgtEl>
                                        <p:attrNameLst>
                                          <p:attrName>style.visibility</p:attrName>
                                        </p:attrNameLst>
                                      </p:cBhvr>
                                      <p:to>
                                        <p:strVal val="visible"/>
                                      </p:to>
                                    </p:set>
                                    <p:animEffect transition="in" filter="fade">
                                      <p:cBhvr>
                                        <p:cTn id="24" dur="500"/>
                                        <p:tgtEl>
                                          <p:spTgt spid="19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250"/>
                                  </p:stCondLst>
                                  <p:childTnLst>
                                    <p:set>
                                      <p:cBhvr>
                                        <p:cTn id="43" dur="1" fill="hold">
                                          <p:stCondLst>
                                            <p:cond delay="0"/>
                                          </p:stCondLst>
                                        </p:cTn>
                                        <p:tgtEl>
                                          <p:spTgt spid="1317"/>
                                        </p:tgtEl>
                                        <p:attrNameLst>
                                          <p:attrName>style.visibility</p:attrName>
                                        </p:attrNameLst>
                                      </p:cBhvr>
                                      <p:to>
                                        <p:strVal val="visible"/>
                                      </p:to>
                                    </p:set>
                                    <p:animEffect transition="in" filter="fade">
                                      <p:cBhvr>
                                        <p:cTn id="44" dur="250"/>
                                        <p:tgtEl>
                                          <p:spTgt spid="1317"/>
                                        </p:tgtEl>
                                      </p:cBhvr>
                                    </p:animEffect>
                                  </p:childTnLst>
                                </p:cTn>
                              </p:par>
                              <p:par>
                                <p:cTn id="45" presetID="42" presetClass="path" presetSubtype="0" decel="100000" fill="hold" nodeType="withEffect">
                                  <p:stCondLst>
                                    <p:cond delay="0"/>
                                  </p:stCondLst>
                                  <p:childTnLst>
                                    <p:animMotion origin="layout" path="M -4.375E-6 -2.96296E-6 L -4.375E-6 0.22153 " pathEditMode="relative" rAng="0" ptsTypes="AA">
                                      <p:cBhvr>
                                        <p:cTn id="46" dur="500" spd="-100000" fill="hold"/>
                                        <p:tgtEl>
                                          <p:spTgt spid="1317"/>
                                        </p:tgtEl>
                                        <p:attrNameLst>
                                          <p:attrName>ppt_x</p:attrName>
                                          <p:attrName>ppt_y</p:attrName>
                                        </p:attrNameLst>
                                      </p:cBhvr>
                                      <p:rCtr x="0" y="11065"/>
                                    </p:animMotion>
                                  </p:childTnLst>
                                </p:cTn>
                              </p:par>
                              <p:par>
                                <p:cTn id="47" presetID="10" presetClass="entr" presetSubtype="0" fill="hold" nodeType="withEffect">
                                  <p:stCondLst>
                                    <p:cond delay="400"/>
                                  </p:stCondLst>
                                  <p:childTnLst>
                                    <p:set>
                                      <p:cBhvr>
                                        <p:cTn id="48" dur="1" fill="hold">
                                          <p:stCondLst>
                                            <p:cond delay="0"/>
                                          </p:stCondLst>
                                        </p:cTn>
                                        <p:tgtEl>
                                          <p:spTgt spid="1318"/>
                                        </p:tgtEl>
                                        <p:attrNameLst>
                                          <p:attrName>style.visibility</p:attrName>
                                        </p:attrNameLst>
                                      </p:cBhvr>
                                      <p:to>
                                        <p:strVal val="visible"/>
                                      </p:to>
                                    </p:set>
                                    <p:animEffect transition="in" filter="fade">
                                      <p:cBhvr>
                                        <p:cTn id="49" dur="250"/>
                                        <p:tgtEl>
                                          <p:spTgt spid="1318"/>
                                        </p:tgtEl>
                                      </p:cBhvr>
                                    </p:animEffect>
                                  </p:childTnLst>
                                </p:cTn>
                              </p:par>
                              <p:par>
                                <p:cTn id="50" presetID="42" presetClass="path" presetSubtype="0" decel="100000" fill="hold" nodeType="withEffect">
                                  <p:stCondLst>
                                    <p:cond delay="150"/>
                                  </p:stCondLst>
                                  <p:childTnLst>
                                    <p:animMotion origin="layout" path="M -2.08333E-7 3.7037E-6 L -2.08333E-7 0.22152 " pathEditMode="relative" rAng="0" ptsTypes="AA">
                                      <p:cBhvr>
                                        <p:cTn id="51" dur="500" spd="-100000" fill="hold"/>
                                        <p:tgtEl>
                                          <p:spTgt spid="1318"/>
                                        </p:tgtEl>
                                        <p:attrNameLst>
                                          <p:attrName>ppt_x</p:attrName>
                                          <p:attrName>ppt_y</p:attrName>
                                        </p:attrNameLst>
                                      </p:cBhvr>
                                      <p:rCtr x="0" y="11065"/>
                                    </p:animMotion>
                                  </p:childTnLst>
                                </p:cTn>
                              </p:par>
                              <p:par>
                                <p:cTn id="52" presetID="10" presetClass="entr" presetSubtype="0" fill="hold" nodeType="withEffect">
                                  <p:stCondLst>
                                    <p:cond delay="400"/>
                                  </p:stCondLst>
                                  <p:childTnLst>
                                    <p:set>
                                      <p:cBhvr>
                                        <p:cTn id="53" dur="1" fill="hold">
                                          <p:stCondLst>
                                            <p:cond delay="0"/>
                                          </p:stCondLst>
                                        </p:cTn>
                                        <p:tgtEl>
                                          <p:spTgt spid="1319"/>
                                        </p:tgtEl>
                                        <p:attrNameLst>
                                          <p:attrName>style.visibility</p:attrName>
                                        </p:attrNameLst>
                                      </p:cBhvr>
                                      <p:to>
                                        <p:strVal val="visible"/>
                                      </p:to>
                                    </p:set>
                                    <p:animEffect transition="in" filter="fade">
                                      <p:cBhvr>
                                        <p:cTn id="54" dur="250"/>
                                        <p:tgtEl>
                                          <p:spTgt spid="1319"/>
                                        </p:tgtEl>
                                      </p:cBhvr>
                                    </p:animEffect>
                                  </p:childTnLst>
                                </p:cTn>
                              </p:par>
                              <p:par>
                                <p:cTn id="55" presetID="42" presetClass="path" presetSubtype="0" decel="100000" fill="hold" nodeType="withEffect">
                                  <p:stCondLst>
                                    <p:cond delay="150"/>
                                  </p:stCondLst>
                                  <p:childTnLst>
                                    <p:animMotion origin="layout" path="M 0 1.48148E-6 L 0 0.22153 " pathEditMode="relative" rAng="0" ptsTypes="AA">
                                      <p:cBhvr>
                                        <p:cTn id="56" dur="500" spd="-100000" fill="hold"/>
                                        <p:tgtEl>
                                          <p:spTgt spid="1319"/>
                                        </p:tgtEl>
                                        <p:attrNameLst>
                                          <p:attrName>ppt_x</p:attrName>
                                          <p:attrName>ppt_y</p:attrName>
                                        </p:attrNameLst>
                                      </p:cBhvr>
                                      <p:rCtr x="0" y="11065"/>
                                    </p:animMotion>
                                  </p:childTnLst>
                                </p:cTn>
                              </p:par>
                              <p:par>
                                <p:cTn id="57" presetID="10" presetClass="entr" presetSubtype="0" fill="hold" grpId="0" nodeType="withEffect">
                                  <p:stCondLst>
                                    <p:cond delay="450"/>
                                  </p:stCondLst>
                                  <p:childTnLst>
                                    <p:set>
                                      <p:cBhvr>
                                        <p:cTn id="58" dur="1" fill="hold">
                                          <p:stCondLst>
                                            <p:cond delay="0"/>
                                          </p:stCondLst>
                                        </p:cTn>
                                        <p:tgtEl>
                                          <p:spTgt spid="1316"/>
                                        </p:tgtEl>
                                        <p:attrNameLst>
                                          <p:attrName>style.visibility</p:attrName>
                                        </p:attrNameLst>
                                      </p:cBhvr>
                                      <p:to>
                                        <p:strVal val="visible"/>
                                      </p:to>
                                    </p:set>
                                    <p:animEffect transition="in" filter="fade">
                                      <p:cBhvr>
                                        <p:cTn id="59" dur="250"/>
                                        <p:tgtEl>
                                          <p:spTgt spid="1316"/>
                                        </p:tgtEl>
                                      </p:cBhvr>
                                    </p:animEffect>
                                  </p:childTnLst>
                                </p:cTn>
                              </p:par>
                              <p:par>
                                <p:cTn id="60" presetID="42" presetClass="path" presetSubtype="0" decel="100000" fill="hold" grpId="1" nodeType="withEffect">
                                  <p:stCondLst>
                                    <p:cond delay="300"/>
                                  </p:stCondLst>
                                  <p:childTnLst>
                                    <p:animMotion origin="layout" path="M 3.33333E-6 -3.33333E-6 L 3.33333E-6 0.22153 " pathEditMode="relative" rAng="0" ptsTypes="AA">
                                      <p:cBhvr>
                                        <p:cTn id="61" dur="500" spd="-100000" fill="hold"/>
                                        <p:tgtEl>
                                          <p:spTgt spid="1316"/>
                                        </p:tgtEl>
                                        <p:attrNameLst>
                                          <p:attrName>ppt_x</p:attrName>
                                          <p:attrName>ppt_y</p:attrName>
                                        </p:attrNameLst>
                                      </p:cBhvr>
                                      <p:rCtr x="0" y="1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28" grpId="0" animBg="1"/>
      <p:bldP spid="199" grpId="0"/>
      <p:bldP spid="1316" grpId="0"/>
      <p:bldP spid="1316" grpId="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D128-EA0C-4E1A-95BD-569BC577D1AF}"/>
              </a:ext>
            </a:extLst>
          </p:cNvPr>
          <p:cNvSpPr>
            <a:spLocks noGrp="1"/>
          </p:cNvSpPr>
          <p:nvPr>
            <p:ph type="title"/>
          </p:nvPr>
        </p:nvSpPr>
        <p:spPr>
          <a:xfrm>
            <a:off x="585217" y="3033223"/>
            <a:ext cx="6400800" cy="498598"/>
          </a:xfrm>
        </p:spPr>
        <p:txBody>
          <a:bodyPr/>
          <a:lstStyle/>
          <a:p>
            <a:r>
              <a:rPr lang="en-GB" dirty="0"/>
              <a:t>Model Driven App Demonstration</a:t>
            </a:r>
          </a:p>
        </p:txBody>
      </p:sp>
    </p:spTree>
    <p:extLst>
      <p:ext uri="{BB962C8B-B14F-4D97-AF65-F5344CB8AC3E}">
        <p14:creationId xmlns:p14="http://schemas.microsoft.com/office/powerpoint/2010/main" val="52882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979539"/>
            <a:ext cx="4167887" cy="553998"/>
          </a:xfrm>
        </p:spPr>
        <p:txBody>
          <a:bodyPr/>
          <a:lstStyle/>
          <a:p>
            <a:r>
              <a:rPr lang="en-GB" dirty="0"/>
              <a:t>Business Process Flows</a:t>
            </a:r>
          </a:p>
        </p:txBody>
      </p:sp>
    </p:spTree>
    <p:extLst>
      <p:ext uri="{BB962C8B-B14F-4D97-AF65-F5344CB8AC3E}">
        <p14:creationId xmlns:p14="http://schemas.microsoft.com/office/powerpoint/2010/main" val="5684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9865" y="297552"/>
            <a:ext cx="5704139" cy="458384"/>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495809" y="2084832"/>
            <a:ext cx="5332305" cy="2690707"/>
            <a:chOff x="371856" y="1563624"/>
            <a:chExt cx="3999229" cy="2018030"/>
          </a:xfrm>
        </p:grpSpPr>
        <p:sp>
          <p:nvSpPr>
            <p:cNvPr id="4" name="object 4"/>
            <p:cNvSpPr/>
            <p:nvPr/>
          </p:nvSpPr>
          <p:spPr>
            <a:xfrm>
              <a:off x="371856" y="1563624"/>
              <a:ext cx="1983105" cy="2018030"/>
            </a:xfrm>
            <a:custGeom>
              <a:avLst/>
              <a:gdLst/>
              <a:ahLst/>
              <a:cxnLst/>
              <a:rect l="l" t="t" r="r" b="b"/>
              <a:pathLst>
                <a:path w="1983105" h="2018029">
                  <a:moveTo>
                    <a:pt x="1982724" y="0"/>
                  </a:moveTo>
                  <a:lnTo>
                    <a:pt x="0" y="0"/>
                  </a:lnTo>
                  <a:lnTo>
                    <a:pt x="0" y="2017776"/>
                  </a:lnTo>
                  <a:lnTo>
                    <a:pt x="1982724" y="2017776"/>
                  </a:lnTo>
                  <a:lnTo>
                    <a:pt x="1982724"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529374" y="1743113"/>
              <a:ext cx="1129972" cy="243674"/>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517417" y="2071433"/>
              <a:ext cx="1551407" cy="199656"/>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510660" y="2360574"/>
              <a:ext cx="1235026" cy="196075"/>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517404" y="2697797"/>
              <a:ext cx="797515" cy="228028"/>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2388107" y="1563624"/>
              <a:ext cx="1983105" cy="2018030"/>
            </a:xfrm>
            <a:custGeom>
              <a:avLst/>
              <a:gdLst/>
              <a:ahLst/>
              <a:cxnLst/>
              <a:rect l="l" t="t" r="r" b="b"/>
              <a:pathLst>
                <a:path w="1983104" h="2018029">
                  <a:moveTo>
                    <a:pt x="1982723" y="0"/>
                  </a:moveTo>
                  <a:lnTo>
                    <a:pt x="0" y="0"/>
                  </a:lnTo>
                  <a:lnTo>
                    <a:pt x="0" y="2017776"/>
                  </a:lnTo>
                  <a:lnTo>
                    <a:pt x="1982723" y="2017776"/>
                  </a:lnTo>
                  <a:lnTo>
                    <a:pt x="1982723"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2545625" y="1732673"/>
              <a:ext cx="1391598" cy="196088"/>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2543073" y="2046617"/>
              <a:ext cx="1029195" cy="196100"/>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2540406" y="2360574"/>
              <a:ext cx="1679891" cy="254101"/>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3" name="object 13"/>
            <p:cNvSpPr/>
            <p:nvPr/>
          </p:nvSpPr>
          <p:spPr>
            <a:xfrm>
              <a:off x="2525140" y="2697797"/>
              <a:ext cx="608126" cy="229298"/>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4" name="object 14"/>
            <p:cNvSpPr/>
            <p:nvPr/>
          </p:nvSpPr>
          <p:spPr>
            <a:xfrm>
              <a:off x="2525140" y="3311309"/>
              <a:ext cx="980782" cy="185648"/>
            </a:xfrm>
            <a:prstGeom prst="rect">
              <a:avLst/>
            </a:prstGeom>
            <a:blipFill>
              <a:blip r:embed="rId11"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5" name="object 15"/>
            <p:cNvSpPr/>
            <p:nvPr/>
          </p:nvSpPr>
          <p:spPr>
            <a:xfrm>
              <a:off x="2535694" y="2984893"/>
              <a:ext cx="1639417" cy="198119"/>
            </a:xfrm>
            <a:prstGeom prst="rect">
              <a:avLst/>
            </a:prstGeom>
            <a:blipFill>
              <a:blip r:embed="rId12"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16" name="object 16"/>
          <p:cNvGrpSpPr/>
          <p:nvPr/>
        </p:nvGrpSpPr>
        <p:grpSpPr>
          <a:xfrm>
            <a:off x="5872479" y="2084832"/>
            <a:ext cx="5377180" cy="2690707"/>
            <a:chOff x="4404359" y="1563624"/>
            <a:chExt cx="4032885" cy="2018030"/>
          </a:xfrm>
        </p:grpSpPr>
        <p:sp>
          <p:nvSpPr>
            <p:cNvPr id="17" name="object 17"/>
            <p:cNvSpPr/>
            <p:nvPr/>
          </p:nvSpPr>
          <p:spPr>
            <a:xfrm>
              <a:off x="6420611" y="1563624"/>
              <a:ext cx="2016760" cy="2018030"/>
            </a:xfrm>
            <a:custGeom>
              <a:avLst/>
              <a:gdLst/>
              <a:ahLst/>
              <a:cxnLst/>
              <a:rect l="l" t="t" r="r" b="b"/>
              <a:pathLst>
                <a:path w="2016759" h="2018029">
                  <a:moveTo>
                    <a:pt x="2016251" y="0"/>
                  </a:moveTo>
                  <a:lnTo>
                    <a:pt x="0" y="0"/>
                  </a:lnTo>
                  <a:lnTo>
                    <a:pt x="0" y="2017776"/>
                  </a:lnTo>
                  <a:lnTo>
                    <a:pt x="2016251" y="2017776"/>
                  </a:lnTo>
                  <a:lnTo>
                    <a:pt x="2016251"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18" name="object 18"/>
            <p:cNvSpPr/>
            <p:nvPr/>
          </p:nvSpPr>
          <p:spPr>
            <a:xfrm>
              <a:off x="6568223" y="2057057"/>
              <a:ext cx="1220139" cy="185661"/>
            </a:xfrm>
            <a:prstGeom prst="rect">
              <a:avLst/>
            </a:prstGeom>
            <a:blipFill>
              <a:blip r:embed="rId1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9" name="object 19"/>
            <p:cNvSpPr/>
            <p:nvPr/>
          </p:nvSpPr>
          <p:spPr>
            <a:xfrm>
              <a:off x="6562496" y="1743113"/>
              <a:ext cx="829818" cy="243674"/>
            </a:xfrm>
            <a:prstGeom prst="rect">
              <a:avLst/>
            </a:prstGeom>
            <a:blipFill>
              <a:blip r:embed="rId1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0" name="object 20"/>
            <p:cNvSpPr/>
            <p:nvPr/>
          </p:nvSpPr>
          <p:spPr>
            <a:xfrm>
              <a:off x="6575602" y="2360574"/>
              <a:ext cx="971969" cy="196075"/>
            </a:xfrm>
            <a:prstGeom prst="rect">
              <a:avLst/>
            </a:prstGeom>
            <a:blipFill>
              <a:blip r:embed="rId1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1" name="object 21"/>
            <p:cNvSpPr/>
            <p:nvPr/>
          </p:nvSpPr>
          <p:spPr>
            <a:xfrm>
              <a:off x="6575602" y="2683421"/>
              <a:ext cx="1232573" cy="243674"/>
            </a:xfrm>
            <a:prstGeom prst="rect">
              <a:avLst/>
            </a:prstGeom>
            <a:blipFill>
              <a:blip r:embed="rId1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2" name="object 22"/>
            <p:cNvSpPr/>
            <p:nvPr/>
          </p:nvSpPr>
          <p:spPr>
            <a:xfrm>
              <a:off x="4404359" y="1563624"/>
              <a:ext cx="1983105" cy="2018030"/>
            </a:xfrm>
            <a:custGeom>
              <a:avLst/>
              <a:gdLst/>
              <a:ahLst/>
              <a:cxnLst/>
              <a:rect l="l" t="t" r="r" b="b"/>
              <a:pathLst>
                <a:path w="1983104" h="2018029">
                  <a:moveTo>
                    <a:pt x="1982724" y="0"/>
                  </a:moveTo>
                  <a:lnTo>
                    <a:pt x="0" y="0"/>
                  </a:lnTo>
                  <a:lnTo>
                    <a:pt x="0" y="2017776"/>
                  </a:lnTo>
                  <a:lnTo>
                    <a:pt x="1982724" y="2017776"/>
                  </a:lnTo>
                  <a:lnTo>
                    <a:pt x="1982724"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23" name="object 23"/>
            <p:cNvSpPr/>
            <p:nvPr/>
          </p:nvSpPr>
          <p:spPr>
            <a:xfrm>
              <a:off x="4545965" y="1730641"/>
              <a:ext cx="970318" cy="254876"/>
            </a:xfrm>
            <a:prstGeom prst="rect">
              <a:avLst/>
            </a:prstGeom>
            <a:blipFill>
              <a:blip r:embed="rId1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4" name="object 24"/>
            <p:cNvSpPr/>
            <p:nvPr/>
          </p:nvSpPr>
          <p:spPr>
            <a:xfrm>
              <a:off x="4549914" y="2044585"/>
              <a:ext cx="1656689" cy="256146"/>
            </a:xfrm>
            <a:prstGeom prst="rect">
              <a:avLst/>
            </a:prstGeom>
            <a:blipFill>
              <a:blip r:embed="rId1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5" name="object 25"/>
            <p:cNvSpPr/>
            <p:nvPr/>
          </p:nvSpPr>
          <p:spPr>
            <a:xfrm>
              <a:off x="4551946" y="2360574"/>
              <a:ext cx="999197" cy="252831"/>
            </a:xfrm>
            <a:prstGeom prst="rect">
              <a:avLst/>
            </a:prstGeom>
            <a:blipFill>
              <a:blip r:embed="rId19"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26" name="object 26"/>
          <p:cNvSpPr/>
          <p:nvPr/>
        </p:nvSpPr>
        <p:spPr>
          <a:xfrm>
            <a:off x="447363" y="5478387"/>
            <a:ext cx="5490276" cy="299672"/>
          </a:xfrm>
          <a:prstGeom prst="rect">
            <a:avLst/>
          </a:prstGeom>
          <a:blipFill>
            <a:blip r:embed="rId20"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5049" y="297552"/>
            <a:ext cx="5704128" cy="458384"/>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txBox="1"/>
          <p:nvPr/>
        </p:nvSpPr>
        <p:spPr>
          <a:xfrm>
            <a:off x="560831" y="1064768"/>
            <a:ext cx="2174240" cy="898537"/>
          </a:xfrm>
          <a:prstGeom prst="rect">
            <a:avLst/>
          </a:prstGeom>
          <a:solidFill>
            <a:srgbClr val="0070BB"/>
          </a:solidFill>
        </p:spPr>
        <p:txBody>
          <a:bodyPr vert="horz" wrap="square" lIns="0" tIns="280247" rIns="0" bIns="0" rtlCol="0">
            <a:spAutoFit/>
          </a:bodyPr>
          <a:lstStyle/>
          <a:p>
            <a:pPr marL="616358" marR="86357" indent="-520687" defTabSz="1219170">
              <a:spcBef>
                <a:spcPts val="2207"/>
              </a:spcBef>
            </a:pPr>
            <a:r>
              <a:rPr sz="2000" dirty="0">
                <a:solidFill>
                  <a:srgbClr val="FFFFFF"/>
                </a:solidFill>
                <a:latin typeface="+mj-lt"/>
                <a:cs typeface="Arial Black"/>
              </a:rPr>
              <a:t>A guide, roadmap,  recipe, …</a:t>
            </a:r>
            <a:endParaRPr sz="2000">
              <a:solidFill>
                <a:prstClr val="black"/>
              </a:solidFill>
              <a:latin typeface="+mj-lt"/>
              <a:cs typeface="Arial Black"/>
            </a:endParaRPr>
          </a:p>
        </p:txBody>
      </p:sp>
      <p:sp>
        <p:nvSpPr>
          <p:cNvPr id="4" name="object 4"/>
          <p:cNvSpPr txBox="1"/>
          <p:nvPr/>
        </p:nvSpPr>
        <p:spPr>
          <a:xfrm>
            <a:off x="3655568" y="1064769"/>
            <a:ext cx="2174240" cy="763393"/>
          </a:xfrm>
          <a:prstGeom prst="rect">
            <a:avLst/>
          </a:prstGeom>
          <a:solidFill>
            <a:srgbClr val="0070BB"/>
          </a:solidFill>
        </p:spPr>
        <p:txBody>
          <a:bodyPr vert="horz" wrap="square" lIns="0" tIns="4233" rIns="0" bIns="0" rtlCol="0">
            <a:spAutoFit/>
          </a:bodyPr>
          <a:lstStyle/>
          <a:p>
            <a:pPr defTabSz="1219170">
              <a:spcBef>
                <a:spcPts val="33"/>
              </a:spcBef>
            </a:pPr>
            <a:endParaRPr sz="2933">
              <a:solidFill>
                <a:prstClr val="black"/>
              </a:solidFill>
              <a:latin typeface="+mj-lt"/>
              <a:cs typeface="Times New Roman"/>
            </a:endParaRPr>
          </a:p>
          <a:p>
            <a:pPr marL="193882" defTabSz="1219170"/>
            <a:r>
              <a:rPr sz="2000" dirty="0">
                <a:solidFill>
                  <a:srgbClr val="FFFFFF"/>
                </a:solidFill>
                <a:latin typeface="+mj-lt"/>
                <a:cs typeface="Arial Black"/>
              </a:rPr>
              <a:t>Stages and steps</a:t>
            </a:r>
            <a:endParaRPr sz="2000">
              <a:solidFill>
                <a:prstClr val="black"/>
              </a:solidFill>
              <a:latin typeface="+mj-lt"/>
              <a:cs typeface="Arial Black"/>
            </a:endParaRPr>
          </a:p>
        </p:txBody>
      </p:sp>
      <p:sp>
        <p:nvSpPr>
          <p:cNvPr id="5" name="object 5"/>
          <p:cNvSpPr txBox="1"/>
          <p:nvPr/>
        </p:nvSpPr>
        <p:spPr>
          <a:xfrm>
            <a:off x="6524752" y="1064769"/>
            <a:ext cx="2174240" cy="763393"/>
          </a:xfrm>
          <a:prstGeom prst="rect">
            <a:avLst/>
          </a:prstGeom>
          <a:solidFill>
            <a:srgbClr val="0070BB"/>
          </a:solidFill>
        </p:spPr>
        <p:txBody>
          <a:bodyPr vert="horz" wrap="square" lIns="0" tIns="4233" rIns="0" bIns="0" rtlCol="0">
            <a:spAutoFit/>
          </a:bodyPr>
          <a:lstStyle/>
          <a:p>
            <a:pPr defTabSz="1219170">
              <a:spcBef>
                <a:spcPts val="33"/>
              </a:spcBef>
            </a:pPr>
            <a:endParaRPr sz="2933">
              <a:solidFill>
                <a:prstClr val="black"/>
              </a:solidFill>
              <a:latin typeface="+mj-lt"/>
              <a:cs typeface="Times New Roman"/>
            </a:endParaRPr>
          </a:p>
          <a:p>
            <a:pPr marL="415703" defTabSz="1219170"/>
            <a:r>
              <a:rPr sz="2000" dirty="0">
                <a:solidFill>
                  <a:srgbClr val="FFFFFF"/>
                </a:solidFill>
                <a:latin typeface="+mj-lt"/>
                <a:cs typeface="Arial Black"/>
              </a:rPr>
              <a:t>Stage gating</a:t>
            </a:r>
            <a:endParaRPr sz="2000">
              <a:solidFill>
                <a:prstClr val="black"/>
              </a:solidFill>
              <a:latin typeface="+mj-lt"/>
              <a:cs typeface="Arial Black"/>
            </a:endParaRPr>
          </a:p>
        </p:txBody>
      </p:sp>
      <p:sp>
        <p:nvSpPr>
          <p:cNvPr id="6" name="object 6"/>
          <p:cNvSpPr txBox="1"/>
          <p:nvPr/>
        </p:nvSpPr>
        <p:spPr>
          <a:xfrm>
            <a:off x="560831" y="5283201"/>
            <a:ext cx="2174240" cy="900246"/>
          </a:xfrm>
          <a:prstGeom prst="rect">
            <a:avLst/>
          </a:prstGeom>
          <a:solidFill>
            <a:srgbClr val="0070BB"/>
          </a:solidFill>
        </p:spPr>
        <p:txBody>
          <a:bodyPr vert="horz" wrap="square" lIns="0" tIns="281940" rIns="0" bIns="0" rtlCol="0">
            <a:spAutoFit/>
          </a:bodyPr>
          <a:lstStyle/>
          <a:p>
            <a:pPr marL="712029" marR="235367" indent="-467348" defTabSz="1219170">
              <a:spcBef>
                <a:spcPts val="2220"/>
              </a:spcBef>
            </a:pPr>
            <a:r>
              <a:rPr sz="2000" dirty="0">
                <a:solidFill>
                  <a:srgbClr val="FFFFFF"/>
                </a:solidFill>
                <a:latin typeface="+mj-lt"/>
                <a:cs typeface="Arial Black"/>
              </a:rPr>
              <a:t>Include multiple  entities</a:t>
            </a:r>
            <a:endParaRPr sz="2000">
              <a:solidFill>
                <a:prstClr val="black"/>
              </a:solidFill>
              <a:latin typeface="+mj-lt"/>
              <a:cs typeface="Arial Black"/>
            </a:endParaRPr>
          </a:p>
        </p:txBody>
      </p:sp>
      <p:sp>
        <p:nvSpPr>
          <p:cNvPr id="7" name="object 7"/>
          <p:cNvSpPr txBox="1"/>
          <p:nvPr/>
        </p:nvSpPr>
        <p:spPr>
          <a:xfrm>
            <a:off x="3655568" y="5283200"/>
            <a:ext cx="2174240" cy="764248"/>
          </a:xfrm>
          <a:prstGeom prst="rect">
            <a:avLst/>
          </a:prstGeom>
          <a:solidFill>
            <a:srgbClr val="0070BB"/>
          </a:solidFill>
        </p:spPr>
        <p:txBody>
          <a:bodyPr vert="horz" wrap="square" lIns="0" tIns="5080" rIns="0" bIns="0" rtlCol="0">
            <a:spAutoFit/>
          </a:bodyPr>
          <a:lstStyle/>
          <a:p>
            <a:pPr defTabSz="1219170">
              <a:spcBef>
                <a:spcPts val="40"/>
              </a:spcBef>
            </a:pPr>
            <a:endParaRPr sz="2933">
              <a:solidFill>
                <a:prstClr val="black"/>
              </a:solidFill>
              <a:latin typeface="+mj-lt"/>
              <a:cs typeface="Times New Roman"/>
            </a:endParaRPr>
          </a:p>
          <a:p>
            <a:pPr marL="122764" defTabSz="1219170">
              <a:spcBef>
                <a:spcPts val="7"/>
              </a:spcBef>
            </a:pPr>
            <a:r>
              <a:rPr sz="2000" dirty="0">
                <a:solidFill>
                  <a:srgbClr val="FFFFFF"/>
                </a:solidFill>
                <a:latin typeface="+mj-lt"/>
                <a:cs typeface="Arial Black"/>
              </a:rPr>
              <a:t>Switch at any time</a:t>
            </a:r>
            <a:endParaRPr sz="2000">
              <a:solidFill>
                <a:prstClr val="black"/>
              </a:solidFill>
              <a:latin typeface="+mj-lt"/>
              <a:cs typeface="Arial Black"/>
            </a:endParaRPr>
          </a:p>
        </p:txBody>
      </p:sp>
      <p:sp>
        <p:nvSpPr>
          <p:cNvPr id="8" name="object 8"/>
          <p:cNvSpPr txBox="1"/>
          <p:nvPr/>
        </p:nvSpPr>
        <p:spPr>
          <a:xfrm>
            <a:off x="6524752" y="5283200"/>
            <a:ext cx="2174240" cy="764248"/>
          </a:xfrm>
          <a:prstGeom prst="rect">
            <a:avLst/>
          </a:prstGeom>
          <a:solidFill>
            <a:srgbClr val="0070BB"/>
          </a:solidFill>
        </p:spPr>
        <p:txBody>
          <a:bodyPr vert="horz" wrap="square" lIns="0" tIns="5080" rIns="0" bIns="0" rtlCol="0">
            <a:spAutoFit/>
          </a:bodyPr>
          <a:lstStyle/>
          <a:p>
            <a:pPr defTabSz="1219170">
              <a:spcBef>
                <a:spcPts val="40"/>
              </a:spcBef>
            </a:pPr>
            <a:endParaRPr sz="2933">
              <a:solidFill>
                <a:prstClr val="black"/>
              </a:solidFill>
              <a:latin typeface="+mj-lt"/>
              <a:cs typeface="Times New Roman"/>
            </a:endParaRPr>
          </a:p>
          <a:p>
            <a:pPr marL="419090" defTabSz="1219170">
              <a:spcBef>
                <a:spcPts val="7"/>
              </a:spcBef>
            </a:pPr>
            <a:r>
              <a:rPr sz="2000" dirty="0">
                <a:solidFill>
                  <a:srgbClr val="FFFFFF"/>
                </a:solidFill>
                <a:latin typeface="+mj-lt"/>
                <a:cs typeface="Arial Black"/>
              </a:rPr>
              <a:t>Role tailored</a:t>
            </a:r>
            <a:endParaRPr sz="2000">
              <a:solidFill>
                <a:prstClr val="black"/>
              </a:solidFill>
              <a:latin typeface="+mj-lt"/>
              <a:cs typeface="Arial Black"/>
            </a:endParaRPr>
          </a:p>
        </p:txBody>
      </p:sp>
      <p:sp>
        <p:nvSpPr>
          <p:cNvPr id="9" name="object 9"/>
          <p:cNvSpPr txBox="1">
            <a:spLocks noGrp="1"/>
          </p:cNvSpPr>
          <p:nvPr>
            <p:ph type="title"/>
          </p:nvPr>
        </p:nvSpPr>
        <p:spPr>
          <a:xfrm>
            <a:off x="9479279" y="1064768"/>
            <a:ext cx="2172547" cy="898537"/>
          </a:xfrm>
          <a:prstGeom prst="rect">
            <a:avLst/>
          </a:prstGeom>
          <a:solidFill>
            <a:srgbClr val="0070BB"/>
          </a:solidFill>
        </p:spPr>
        <p:txBody>
          <a:bodyPr vert="horz" wrap="square" lIns="0" tIns="280247" rIns="0" bIns="0" rtlCol="0">
            <a:spAutoFit/>
          </a:bodyPr>
          <a:lstStyle/>
          <a:p>
            <a:pPr marL="552013" marR="467348" indent="-75351">
              <a:spcBef>
                <a:spcPts val="2207"/>
              </a:spcBef>
            </a:pPr>
            <a:r>
              <a:rPr sz="2000" dirty="0">
                <a:solidFill>
                  <a:srgbClr val="FFFFFF"/>
                </a:solidFill>
                <a:latin typeface="+mj-lt"/>
              </a:rPr>
              <a:t>Conditional  branching</a:t>
            </a:r>
            <a:endParaRPr sz="2000">
              <a:latin typeface="+mj-lt"/>
            </a:endParaRPr>
          </a:p>
        </p:txBody>
      </p:sp>
      <p:sp>
        <p:nvSpPr>
          <p:cNvPr id="10" name="object 10"/>
          <p:cNvSpPr txBox="1"/>
          <p:nvPr/>
        </p:nvSpPr>
        <p:spPr>
          <a:xfrm>
            <a:off x="9479279" y="5283200"/>
            <a:ext cx="2172547" cy="900246"/>
          </a:xfrm>
          <a:prstGeom prst="rect">
            <a:avLst/>
          </a:prstGeom>
          <a:solidFill>
            <a:srgbClr val="0070BB"/>
          </a:solidFill>
        </p:spPr>
        <p:txBody>
          <a:bodyPr vert="horz" wrap="square" lIns="0" tIns="281940" rIns="0" bIns="0" rtlCol="0">
            <a:spAutoFit/>
          </a:bodyPr>
          <a:lstStyle/>
          <a:p>
            <a:pPr marL="273465" marR="213355" indent="-53339" defTabSz="1219170">
              <a:spcBef>
                <a:spcPts val="2220"/>
              </a:spcBef>
            </a:pPr>
            <a:r>
              <a:rPr sz="2000" dirty="0">
                <a:solidFill>
                  <a:srgbClr val="FFFFFF"/>
                </a:solidFill>
                <a:latin typeface="+mj-lt"/>
                <a:cs typeface="Arial Black"/>
              </a:rPr>
              <a:t>Automation and  Developer APIs</a:t>
            </a:r>
            <a:endParaRPr sz="2000">
              <a:solidFill>
                <a:prstClr val="black"/>
              </a:solidFill>
              <a:latin typeface="+mj-lt"/>
              <a:cs typeface="Arial Black"/>
            </a:endParaRPr>
          </a:p>
        </p:txBody>
      </p:sp>
      <p:sp>
        <p:nvSpPr>
          <p:cNvPr id="11" name="object 11"/>
          <p:cNvSpPr/>
          <p:nvPr/>
        </p:nvSpPr>
        <p:spPr>
          <a:xfrm>
            <a:off x="2135632" y="2346961"/>
            <a:ext cx="7676896" cy="2735071"/>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mj-l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7059" y="290999"/>
            <a:ext cx="6835765" cy="601268"/>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400303" y="1802385"/>
            <a:ext cx="11391900" cy="3834553"/>
            <a:chOff x="300227" y="1351788"/>
            <a:chExt cx="8543925" cy="2875915"/>
          </a:xfrm>
        </p:grpSpPr>
        <p:sp>
          <p:nvSpPr>
            <p:cNvPr id="4" name="object 4"/>
            <p:cNvSpPr/>
            <p:nvPr/>
          </p:nvSpPr>
          <p:spPr>
            <a:xfrm>
              <a:off x="309371" y="1360932"/>
              <a:ext cx="8525243" cy="2857499"/>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304799" y="1356360"/>
              <a:ext cx="8534400" cy="2867025"/>
            </a:xfrm>
            <a:custGeom>
              <a:avLst/>
              <a:gdLst/>
              <a:ahLst/>
              <a:cxnLst/>
              <a:rect l="l" t="t" r="r" b="b"/>
              <a:pathLst>
                <a:path w="8534400" h="2867025">
                  <a:moveTo>
                    <a:pt x="0" y="0"/>
                  </a:moveTo>
                  <a:lnTo>
                    <a:pt x="8534400" y="0"/>
                  </a:lnTo>
                  <a:lnTo>
                    <a:pt x="8534400" y="2866644"/>
                  </a:lnTo>
                  <a:lnTo>
                    <a:pt x="0" y="2866644"/>
                  </a:lnTo>
                  <a:lnTo>
                    <a:pt x="0" y="0"/>
                  </a:lnTo>
                  <a:close/>
                </a:path>
              </a:pathLst>
            </a:custGeom>
            <a:ln w="9144">
              <a:solidFill>
                <a:srgbClr val="00ADEE"/>
              </a:solidFill>
            </a:ln>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7059" y="290999"/>
            <a:ext cx="9104392" cy="601268"/>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164592" y="1040383"/>
            <a:ext cx="11862816" cy="4131056"/>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5050" y="297552"/>
            <a:ext cx="4511023" cy="59471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1071067" y="1289269"/>
            <a:ext cx="3502117" cy="533264"/>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p:nvPr/>
        </p:nvSpPr>
        <p:spPr>
          <a:xfrm>
            <a:off x="1630351" y="1962387"/>
            <a:ext cx="2923851" cy="461653"/>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2125574" y="2622957"/>
            <a:ext cx="1808313" cy="382777"/>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2125574" y="3208173"/>
            <a:ext cx="2357780" cy="382777"/>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1630352" y="3736306"/>
            <a:ext cx="2407705" cy="461669"/>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txBox="1"/>
          <p:nvPr/>
        </p:nvSpPr>
        <p:spPr>
          <a:xfrm>
            <a:off x="424834" y="1083674"/>
            <a:ext cx="1518073" cy="4908374"/>
          </a:xfrm>
          <a:prstGeom prst="rect">
            <a:avLst/>
          </a:prstGeom>
        </p:spPr>
        <p:txBody>
          <a:bodyPr vert="horz" wrap="square" lIns="0" tIns="128693" rIns="0" bIns="0" rtlCol="0">
            <a:spAutoFit/>
          </a:bodyPr>
          <a:lstStyle/>
          <a:p>
            <a:pPr marL="16933" defTabSz="1219170">
              <a:spcBef>
                <a:spcPts val="1013"/>
              </a:spcBef>
            </a:pPr>
            <a:r>
              <a:rPr sz="3800" spc="13" dirty="0">
                <a:solidFill>
                  <a:srgbClr val="292929"/>
                </a:solidFill>
                <a:latin typeface="Wingdings"/>
                <a:cs typeface="Wingdings"/>
              </a:rPr>
              <a:t></a:t>
            </a:r>
            <a:endParaRPr sz="3800">
              <a:solidFill>
                <a:prstClr val="black"/>
              </a:solidFill>
              <a:latin typeface="Wingdings"/>
              <a:cs typeface="Wingdings"/>
            </a:endParaRPr>
          </a:p>
          <a:p>
            <a:pPr marL="768754" defTabSz="1219170">
              <a:spcBef>
                <a:spcPts val="767"/>
              </a:spcBef>
            </a:pPr>
            <a:r>
              <a:rPr sz="3333" spc="7" dirty="0">
                <a:solidFill>
                  <a:srgbClr val="292929"/>
                </a:solidFill>
                <a:latin typeface="Wingdings"/>
                <a:cs typeface="Wingdings"/>
              </a:rPr>
              <a:t></a:t>
            </a:r>
            <a:endParaRPr sz="3333">
              <a:solidFill>
                <a:prstClr val="black"/>
              </a:solidFill>
              <a:latin typeface="Wingdings"/>
              <a:cs typeface="Wingdings"/>
            </a:endParaRPr>
          </a:p>
          <a:p>
            <a:pPr marL="1333467" defTabSz="1219170">
              <a:spcBef>
                <a:spcPts val="1187"/>
              </a:spcBef>
            </a:pPr>
            <a:r>
              <a:rPr sz="2867" dirty="0">
                <a:solidFill>
                  <a:srgbClr val="292929"/>
                </a:solidFill>
                <a:latin typeface="Wingdings"/>
                <a:cs typeface="Wingdings"/>
              </a:rPr>
              <a:t></a:t>
            </a:r>
            <a:endParaRPr sz="2867">
              <a:solidFill>
                <a:prstClr val="black"/>
              </a:solidFill>
              <a:latin typeface="Wingdings"/>
              <a:cs typeface="Wingdings"/>
            </a:endParaRPr>
          </a:p>
          <a:p>
            <a:pPr marL="1333467" defTabSz="1219170">
              <a:spcBef>
                <a:spcPts val="1173"/>
              </a:spcBef>
            </a:pPr>
            <a:r>
              <a:rPr sz="2867" dirty="0">
                <a:solidFill>
                  <a:srgbClr val="292929"/>
                </a:solidFill>
                <a:latin typeface="Wingdings"/>
                <a:cs typeface="Wingdings"/>
              </a:rPr>
              <a:t></a:t>
            </a:r>
            <a:endParaRPr sz="2867">
              <a:solidFill>
                <a:prstClr val="black"/>
              </a:solidFill>
              <a:latin typeface="Wingdings"/>
              <a:cs typeface="Wingdings"/>
            </a:endParaRPr>
          </a:p>
          <a:p>
            <a:pPr marL="768754" defTabSz="1219170">
              <a:spcBef>
                <a:spcPts val="733"/>
              </a:spcBef>
            </a:pPr>
            <a:r>
              <a:rPr sz="3333" spc="7" dirty="0">
                <a:solidFill>
                  <a:srgbClr val="292929"/>
                </a:solidFill>
                <a:latin typeface="Wingdings"/>
                <a:cs typeface="Wingdings"/>
              </a:rPr>
              <a:t></a:t>
            </a:r>
            <a:endParaRPr sz="3333">
              <a:solidFill>
                <a:prstClr val="black"/>
              </a:solidFill>
              <a:latin typeface="Wingdings"/>
              <a:cs typeface="Wingdings"/>
            </a:endParaRPr>
          </a:p>
          <a:p>
            <a:pPr marR="6773" algn="r" defTabSz="1219170">
              <a:spcBef>
                <a:spcPts val="1187"/>
              </a:spcBef>
            </a:pPr>
            <a:r>
              <a:rPr sz="2867" dirty="0">
                <a:solidFill>
                  <a:srgbClr val="292929"/>
                </a:solidFill>
                <a:latin typeface="Wingdings"/>
                <a:cs typeface="Wingdings"/>
              </a:rPr>
              <a:t></a:t>
            </a:r>
            <a:endParaRPr sz="2867">
              <a:solidFill>
                <a:prstClr val="black"/>
              </a:solidFill>
              <a:latin typeface="Wingdings"/>
              <a:cs typeface="Wingdings"/>
            </a:endParaRPr>
          </a:p>
          <a:p>
            <a:pPr marR="6773" algn="r" defTabSz="1219170">
              <a:spcBef>
                <a:spcPts val="1167"/>
              </a:spcBef>
            </a:pPr>
            <a:r>
              <a:rPr sz="2867" dirty="0">
                <a:solidFill>
                  <a:srgbClr val="292929"/>
                </a:solidFill>
                <a:latin typeface="Wingdings"/>
                <a:cs typeface="Wingdings"/>
              </a:rPr>
              <a:t></a:t>
            </a:r>
            <a:endParaRPr sz="2867">
              <a:solidFill>
                <a:prstClr val="black"/>
              </a:solidFill>
              <a:latin typeface="Wingdings"/>
              <a:cs typeface="Wingdings"/>
            </a:endParaRPr>
          </a:p>
          <a:p>
            <a:pPr marR="6773" algn="r" defTabSz="1219170">
              <a:spcBef>
                <a:spcPts val="1167"/>
              </a:spcBef>
            </a:pPr>
            <a:r>
              <a:rPr sz="2867" dirty="0">
                <a:solidFill>
                  <a:srgbClr val="292929"/>
                </a:solidFill>
                <a:latin typeface="Wingdings"/>
                <a:cs typeface="Wingdings"/>
              </a:rPr>
              <a:t></a:t>
            </a:r>
            <a:endParaRPr sz="2867">
              <a:solidFill>
                <a:prstClr val="black"/>
              </a:solidFill>
              <a:latin typeface="Wingdings"/>
              <a:cs typeface="Wingdings"/>
            </a:endParaRPr>
          </a:p>
        </p:txBody>
      </p:sp>
      <p:sp>
        <p:nvSpPr>
          <p:cNvPr id="9" name="object 9"/>
          <p:cNvSpPr/>
          <p:nvPr/>
        </p:nvSpPr>
        <p:spPr>
          <a:xfrm>
            <a:off x="2140458" y="4401667"/>
            <a:ext cx="6552844" cy="379984"/>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10" name="object 10"/>
          <p:cNvGrpSpPr/>
          <p:nvPr/>
        </p:nvGrpSpPr>
        <p:grpSpPr>
          <a:xfrm>
            <a:off x="2131534" y="4982109"/>
            <a:ext cx="2000673" cy="385233"/>
            <a:chOff x="1598650" y="3736581"/>
            <a:chExt cx="1500505" cy="288925"/>
          </a:xfrm>
        </p:grpSpPr>
        <p:sp>
          <p:nvSpPr>
            <p:cNvPr id="11" name="object 11"/>
            <p:cNvSpPr/>
            <p:nvPr/>
          </p:nvSpPr>
          <p:spPr>
            <a:xfrm>
              <a:off x="1598650" y="3736581"/>
              <a:ext cx="645579" cy="288569"/>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2270102" y="3857574"/>
              <a:ext cx="81404" cy="13398"/>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3" name="object 13"/>
            <p:cNvSpPr/>
            <p:nvPr/>
          </p:nvSpPr>
          <p:spPr>
            <a:xfrm>
              <a:off x="2374686" y="3740162"/>
              <a:ext cx="724214" cy="284988"/>
            </a:xfrm>
            <a:prstGeom prst="rect">
              <a:avLst/>
            </a:prstGeom>
            <a:blipFill>
              <a:blip r:embed="rId11"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14" name="object 14"/>
          <p:cNvSpPr/>
          <p:nvPr/>
        </p:nvSpPr>
        <p:spPr>
          <a:xfrm>
            <a:off x="2140457" y="5555827"/>
            <a:ext cx="2359152" cy="394275"/>
          </a:xfrm>
          <a:prstGeom prst="rect">
            <a:avLst/>
          </a:prstGeom>
          <a:blipFill>
            <a:blip r:embed="rId1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15" name="object 15"/>
          <p:cNvGrpSpPr/>
          <p:nvPr/>
        </p:nvGrpSpPr>
        <p:grpSpPr>
          <a:xfrm>
            <a:off x="6439544" y="474928"/>
            <a:ext cx="5174827" cy="3342640"/>
            <a:chOff x="4829658" y="356196"/>
            <a:chExt cx="3881120" cy="2506980"/>
          </a:xfrm>
        </p:grpSpPr>
        <p:sp>
          <p:nvSpPr>
            <p:cNvPr id="16" name="object 16"/>
            <p:cNvSpPr/>
            <p:nvPr/>
          </p:nvSpPr>
          <p:spPr>
            <a:xfrm>
              <a:off x="5693791" y="356196"/>
              <a:ext cx="1365426" cy="682051"/>
            </a:xfrm>
            <a:prstGeom prst="rect">
              <a:avLst/>
            </a:prstGeom>
            <a:blipFill>
              <a:blip r:embed="rId1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7" name="object 17"/>
            <p:cNvSpPr/>
            <p:nvPr/>
          </p:nvSpPr>
          <p:spPr>
            <a:xfrm>
              <a:off x="7089025" y="953033"/>
              <a:ext cx="1621421" cy="775523"/>
            </a:xfrm>
            <a:prstGeom prst="rect">
              <a:avLst/>
            </a:prstGeom>
            <a:blipFill>
              <a:blip r:embed="rId1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8" name="object 18"/>
            <p:cNvSpPr/>
            <p:nvPr/>
          </p:nvSpPr>
          <p:spPr>
            <a:xfrm>
              <a:off x="4829657" y="1490624"/>
              <a:ext cx="1602105" cy="1372870"/>
            </a:xfrm>
            <a:custGeom>
              <a:avLst/>
              <a:gdLst/>
              <a:ahLst/>
              <a:cxnLst/>
              <a:rect l="l" t="t" r="r" b="b"/>
              <a:pathLst>
                <a:path w="1602104" h="1372870">
                  <a:moveTo>
                    <a:pt x="1372679" y="806348"/>
                  </a:moveTo>
                  <a:lnTo>
                    <a:pt x="1258303" y="697712"/>
                  </a:lnTo>
                  <a:lnTo>
                    <a:pt x="1258303" y="895921"/>
                  </a:lnTo>
                  <a:lnTo>
                    <a:pt x="1258303" y="1124686"/>
                  </a:lnTo>
                  <a:lnTo>
                    <a:pt x="1029500" y="1124686"/>
                  </a:lnTo>
                  <a:lnTo>
                    <a:pt x="1029500" y="895934"/>
                  </a:lnTo>
                  <a:lnTo>
                    <a:pt x="1258303" y="895921"/>
                  </a:lnTo>
                  <a:lnTo>
                    <a:pt x="1258303" y="697712"/>
                  </a:lnTo>
                  <a:lnTo>
                    <a:pt x="800735" y="263080"/>
                  </a:lnTo>
                  <a:lnTo>
                    <a:pt x="571957" y="480390"/>
                  </a:lnTo>
                  <a:lnTo>
                    <a:pt x="571957" y="895921"/>
                  </a:lnTo>
                  <a:lnTo>
                    <a:pt x="571957" y="1124686"/>
                  </a:lnTo>
                  <a:lnTo>
                    <a:pt x="343154" y="1124686"/>
                  </a:lnTo>
                  <a:lnTo>
                    <a:pt x="343154" y="895921"/>
                  </a:lnTo>
                  <a:lnTo>
                    <a:pt x="571957" y="895921"/>
                  </a:lnTo>
                  <a:lnTo>
                    <a:pt x="571957" y="480390"/>
                  </a:lnTo>
                  <a:lnTo>
                    <a:pt x="228777" y="806348"/>
                  </a:lnTo>
                  <a:lnTo>
                    <a:pt x="228777" y="1372501"/>
                  </a:lnTo>
                  <a:lnTo>
                    <a:pt x="686333" y="1372501"/>
                  </a:lnTo>
                  <a:lnTo>
                    <a:pt x="686333" y="1124686"/>
                  </a:lnTo>
                  <a:lnTo>
                    <a:pt x="686333" y="895934"/>
                  </a:lnTo>
                  <a:lnTo>
                    <a:pt x="915136" y="895934"/>
                  </a:lnTo>
                  <a:lnTo>
                    <a:pt x="915136" y="1372501"/>
                  </a:lnTo>
                  <a:lnTo>
                    <a:pt x="1372679" y="1372501"/>
                  </a:lnTo>
                  <a:lnTo>
                    <a:pt x="1372679" y="1124686"/>
                  </a:lnTo>
                  <a:lnTo>
                    <a:pt x="1372679" y="895921"/>
                  </a:lnTo>
                  <a:lnTo>
                    <a:pt x="1372679" y="806348"/>
                  </a:lnTo>
                  <a:close/>
                </a:path>
                <a:path w="1602104" h="1372870">
                  <a:moveTo>
                    <a:pt x="1601482" y="762520"/>
                  </a:moveTo>
                  <a:lnTo>
                    <a:pt x="1258303" y="434644"/>
                  </a:lnTo>
                  <a:lnTo>
                    <a:pt x="1258303" y="114376"/>
                  </a:lnTo>
                  <a:lnTo>
                    <a:pt x="1105789" y="114376"/>
                  </a:lnTo>
                  <a:lnTo>
                    <a:pt x="1105789" y="289750"/>
                  </a:lnTo>
                  <a:lnTo>
                    <a:pt x="800735" y="0"/>
                  </a:lnTo>
                  <a:lnTo>
                    <a:pt x="0" y="762520"/>
                  </a:lnTo>
                  <a:lnTo>
                    <a:pt x="85788" y="834936"/>
                  </a:lnTo>
                  <a:lnTo>
                    <a:pt x="800735" y="156311"/>
                  </a:lnTo>
                  <a:lnTo>
                    <a:pt x="1515694" y="834936"/>
                  </a:lnTo>
                  <a:lnTo>
                    <a:pt x="1601482" y="762520"/>
                  </a:lnTo>
                  <a:close/>
                </a:path>
              </a:pathLst>
            </a:custGeom>
            <a:solidFill>
              <a:srgbClr val="6F2F9F"/>
            </a:solidFill>
          </p:spPr>
          <p:txBody>
            <a:bodyPr wrap="square" lIns="0" tIns="0" rIns="0" bIns="0" rtlCol="0"/>
            <a:lstStyle/>
            <a:p>
              <a:pPr defTabSz="1219170"/>
              <a:endParaRPr sz="2400">
                <a:solidFill>
                  <a:prstClr val="black"/>
                </a:solidFill>
                <a:latin typeface="Calibri"/>
              </a:endParaRPr>
            </a:p>
          </p:txBody>
        </p:sp>
      </p:grpSp>
    </p:spTree>
  </p:cSld>
  <p:clrMapOvr>
    <a:masterClrMapping/>
  </p:clrMapOvr>
  <p:transition spd="slow">
    <p:push/>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9327" y="644144"/>
            <a:ext cx="1825413" cy="1056640"/>
          </a:xfrm>
          <a:custGeom>
            <a:avLst/>
            <a:gdLst/>
            <a:ahLst/>
            <a:cxnLst/>
            <a:rect l="l" t="t" r="r" b="b"/>
            <a:pathLst>
              <a:path w="1369060" h="792480">
                <a:moveTo>
                  <a:pt x="684276" y="0"/>
                </a:moveTo>
                <a:lnTo>
                  <a:pt x="625234" y="1454"/>
                </a:lnTo>
                <a:lnTo>
                  <a:pt x="567587" y="5738"/>
                </a:lnTo>
                <a:lnTo>
                  <a:pt x="511539" y="12733"/>
                </a:lnTo>
                <a:lnTo>
                  <a:pt x="457298" y="22319"/>
                </a:lnTo>
                <a:lnTo>
                  <a:pt x="405067" y="34379"/>
                </a:lnTo>
                <a:lnTo>
                  <a:pt x="355052" y="48792"/>
                </a:lnTo>
                <a:lnTo>
                  <a:pt x="307459" y="65440"/>
                </a:lnTo>
                <a:lnTo>
                  <a:pt x="262494" y="84204"/>
                </a:lnTo>
                <a:lnTo>
                  <a:pt x="220360" y="104965"/>
                </a:lnTo>
                <a:lnTo>
                  <a:pt x="181265" y="127604"/>
                </a:lnTo>
                <a:lnTo>
                  <a:pt x="145412" y="152002"/>
                </a:lnTo>
                <a:lnTo>
                  <a:pt x="113009" y="178040"/>
                </a:lnTo>
                <a:lnTo>
                  <a:pt x="84259" y="205599"/>
                </a:lnTo>
                <a:lnTo>
                  <a:pt x="59369" y="234561"/>
                </a:lnTo>
                <a:lnTo>
                  <a:pt x="21989" y="296215"/>
                </a:lnTo>
                <a:lnTo>
                  <a:pt x="2511" y="362051"/>
                </a:lnTo>
                <a:lnTo>
                  <a:pt x="0" y="396239"/>
                </a:lnTo>
                <a:lnTo>
                  <a:pt x="2511" y="430428"/>
                </a:lnTo>
                <a:lnTo>
                  <a:pt x="21989" y="496264"/>
                </a:lnTo>
                <a:lnTo>
                  <a:pt x="59369" y="557918"/>
                </a:lnTo>
                <a:lnTo>
                  <a:pt x="84259" y="586880"/>
                </a:lnTo>
                <a:lnTo>
                  <a:pt x="113009" y="614439"/>
                </a:lnTo>
                <a:lnTo>
                  <a:pt x="145412" y="640477"/>
                </a:lnTo>
                <a:lnTo>
                  <a:pt x="181265" y="664875"/>
                </a:lnTo>
                <a:lnTo>
                  <a:pt x="220360" y="687514"/>
                </a:lnTo>
                <a:lnTo>
                  <a:pt x="262494" y="708275"/>
                </a:lnTo>
                <a:lnTo>
                  <a:pt x="307459" y="727039"/>
                </a:lnTo>
                <a:lnTo>
                  <a:pt x="355052" y="743687"/>
                </a:lnTo>
                <a:lnTo>
                  <a:pt x="405067" y="758100"/>
                </a:lnTo>
                <a:lnTo>
                  <a:pt x="457298" y="770160"/>
                </a:lnTo>
                <a:lnTo>
                  <a:pt x="511539" y="779746"/>
                </a:lnTo>
                <a:lnTo>
                  <a:pt x="567587" y="786741"/>
                </a:lnTo>
                <a:lnTo>
                  <a:pt x="625234" y="791025"/>
                </a:lnTo>
                <a:lnTo>
                  <a:pt x="684276" y="792479"/>
                </a:lnTo>
                <a:lnTo>
                  <a:pt x="743317" y="791025"/>
                </a:lnTo>
                <a:lnTo>
                  <a:pt x="800964" y="786741"/>
                </a:lnTo>
                <a:lnTo>
                  <a:pt x="857012" y="779746"/>
                </a:lnTo>
                <a:lnTo>
                  <a:pt x="911253" y="770160"/>
                </a:lnTo>
                <a:lnTo>
                  <a:pt x="963484" y="758100"/>
                </a:lnTo>
                <a:lnTo>
                  <a:pt x="1013499" y="743687"/>
                </a:lnTo>
                <a:lnTo>
                  <a:pt x="1061092" y="727039"/>
                </a:lnTo>
                <a:lnTo>
                  <a:pt x="1106057" y="708275"/>
                </a:lnTo>
                <a:lnTo>
                  <a:pt x="1148191" y="687514"/>
                </a:lnTo>
                <a:lnTo>
                  <a:pt x="1187286" y="664875"/>
                </a:lnTo>
                <a:lnTo>
                  <a:pt x="1223139" y="640477"/>
                </a:lnTo>
                <a:lnTo>
                  <a:pt x="1255542" y="614439"/>
                </a:lnTo>
                <a:lnTo>
                  <a:pt x="1284292" y="586880"/>
                </a:lnTo>
                <a:lnTo>
                  <a:pt x="1309182" y="557918"/>
                </a:lnTo>
                <a:lnTo>
                  <a:pt x="1346562" y="496264"/>
                </a:lnTo>
                <a:lnTo>
                  <a:pt x="1366040" y="430428"/>
                </a:lnTo>
                <a:lnTo>
                  <a:pt x="1368552" y="396239"/>
                </a:lnTo>
                <a:lnTo>
                  <a:pt x="1366040" y="362051"/>
                </a:lnTo>
                <a:lnTo>
                  <a:pt x="1346562" y="296215"/>
                </a:lnTo>
                <a:lnTo>
                  <a:pt x="1309182" y="234561"/>
                </a:lnTo>
                <a:lnTo>
                  <a:pt x="1284292" y="205599"/>
                </a:lnTo>
                <a:lnTo>
                  <a:pt x="1255542" y="178040"/>
                </a:lnTo>
                <a:lnTo>
                  <a:pt x="1223139" y="152002"/>
                </a:lnTo>
                <a:lnTo>
                  <a:pt x="1187286" y="127604"/>
                </a:lnTo>
                <a:lnTo>
                  <a:pt x="1148191" y="104965"/>
                </a:lnTo>
                <a:lnTo>
                  <a:pt x="1106057" y="84204"/>
                </a:lnTo>
                <a:lnTo>
                  <a:pt x="1061092" y="65440"/>
                </a:lnTo>
                <a:lnTo>
                  <a:pt x="1013499" y="48792"/>
                </a:lnTo>
                <a:lnTo>
                  <a:pt x="963484" y="34379"/>
                </a:lnTo>
                <a:lnTo>
                  <a:pt x="911253" y="22319"/>
                </a:lnTo>
                <a:lnTo>
                  <a:pt x="857012" y="12733"/>
                </a:lnTo>
                <a:lnTo>
                  <a:pt x="800964" y="5738"/>
                </a:lnTo>
                <a:lnTo>
                  <a:pt x="743317" y="1454"/>
                </a:lnTo>
                <a:lnTo>
                  <a:pt x="684276"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3" name="object 3"/>
          <p:cNvSpPr txBox="1"/>
          <p:nvPr/>
        </p:nvSpPr>
        <p:spPr>
          <a:xfrm>
            <a:off x="1152591" y="739258"/>
            <a:ext cx="3723640" cy="838819"/>
          </a:xfrm>
          <a:prstGeom prst="rect">
            <a:avLst/>
          </a:prstGeom>
        </p:spPr>
        <p:txBody>
          <a:bodyPr vert="horz" wrap="square" lIns="0" tIns="17780" rIns="0" bIns="0" rtlCol="0">
            <a:spAutoFit/>
          </a:bodyPr>
          <a:lstStyle/>
          <a:p>
            <a:pPr marL="16933" marR="6773" indent="60958" defTabSz="1219170">
              <a:spcBef>
                <a:spcPts val="140"/>
              </a:spcBef>
              <a:tabLst>
                <a:tab pos="1581534" algn="l"/>
                <a:tab pos="3705767" algn="l"/>
              </a:tabLst>
            </a:pPr>
            <a:r>
              <a:rPr sz="2667" dirty="0">
                <a:solidFill>
                  <a:srgbClr val="FFFFFF"/>
                </a:solidFill>
                <a:latin typeface="+mj-lt"/>
                <a:cs typeface="Arial Black"/>
              </a:rPr>
              <a:t>Open 	</a:t>
            </a:r>
            <a:r>
              <a:rPr sz="2667" u="sng" dirty="0">
                <a:solidFill>
                  <a:srgbClr val="FFFFFF"/>
                </a:solidFill>
                <a:uFill>
                  <a:solidFill>
                    <a:srgbClr val="00ACEE"/>
                  </a:solidFill>
                </a:uFill>
                <a:latin typeface="+mj-lt"/>
                <a:cs typeface="Arial Black"/>
              </a:rPr>
              <a:t>	</a:t>
            </a:r>
            <a:r>
              <a:rPr sz="2667" dirty="0">
                <a:solidFill>
                  <a:srgbClr val="FFFFFF"/>
                </a:solidFill>
                <a:latin typeface="+mj-lt"/>
                <a:cs typeface="Arial Black"/>
              </a:rPr>
              <a:t> permit</a:t>
            </a:r>
            <a:endParaRPr sz="2667">
              <a:solidFill>
                <a:prstClr val="black"/>
              </a:solidFill>
              <a:latin typeface="+mj-lt"/>
              <a:cs typeface="Arial Black"/>
            </a:endParaRPr>
          </a:p>
        </p:txBody>
      </p:sp>
      <p:sp>
        <p:nvSpPr>
          <p:cNvPr id="4" name="object 4"/>
          <p:cNvSpPr txBox="1">
            <a:spLocks noGrp="1"/>
          </p:cNvSpPr>
          <p:nvPr>
            <p:ph type="title"/>
          </p:nvPr>
        </p:nvSpPr>
        <p:spPr>
          <a:xfrm>
            <a:off x="5136895" y="644145"/>
            <a:ext cx="2207260" cy="885841"/>
          </a:xfrm>
          <a:prstGeom prst="rect">
            <a:avLst/>
          </a:prstGeom>
          <a:solidFill>
            <a:srgbClr val="0070BB"/>
          </a:solidFill>
        </p:spPr>
        <p:txBody>
          <a:bodyPr vert="horz" wrap="square" lIns="0" tIns="64347" rIns="0" bIns="0" rtlCol="0">
            <a:spAutoFit/>
          </a:bodyPr>
          <a:lstStyle/>
          <a:p>
            <a:pPr marL="384377" marR="373371" indent="316645">
              <a:spcBef>
                <a:spcPts val="507"/>
              </a:spcBef>
            </a:pPr>
            <a:r>
              <a:rPr sz="2667" dirty="0">
                <a:solidFill>
                  <a:srgbClr val="FFFFFF"/>
                </a:solidFill>
                <a:latin typeface="+mj-lt"/>
              </a:rPr>
              <a:t>Open  inspection</a:t>
            </a:r>
            <a:endParaRPr sz="2667">
              <a:latin typeface="+mj-lt"/>
            </a:endParaRPr>
          </a:p>
        </p:txBody>
      </p:sp>
      <p:sp>
        <p:nvSpPr>
          <p:cNvPr id="5" name="object 5"/>
          <p:cNvSpPr txBox="1"/>
          <p:nvPr/>
        </p:nvSpPr>
        <p:spPr>
          <a:xfrm>
            <a:off x="8111744" y="644145"/>
            <a:ext cx="2208952" cy="885841"/>
          </a:xfrm>
          <a:prstGeom prst="rect">
            <a:avLst/>
          </a:prstGeom>
          <a:solidFill>
            <a:srgbClr val="0070BB"/>
          </a:solidFill>
        </p:spPr>
        <p:txBody>
          <a:bodyPr vert="horz" wrap="square" lIns="0" tIns="64347" rIns="0" bIns="0" rtlCol="0">
            <a:spAutoFit/>
          </a:bodyPr>
          <a:lstStyle/>
          <a:p>
            <a:pPr marL="481741" marR="319185" indent="-154936" defTabSz="1219170">
              <a:spcBef>
                <a:spcPts val="507"/>
              </a:spcBef>
            </a:pPr>
            <a:r>
              <a:rPr sz="2667" dirty="0">
                <a:solidFill>
                  <a:srgbClr val="FFFFFF"/>
                </a:solidFill>
                <a:latin typeface="+mj-lt"/>
                <a:cs typeface="Arial Black"/>
              </a:rPr>
              <a:t>Assign and  schedule</a:t>
            </a:r>
            <a:endParaRPr sz="2667">
              <a:solidFill>
                <a:prstClr val="black"/>
              </a:solidFill>
              <a:latin typeface="+mj-lt"/>
              <a:cs typeface="Arial Black"/>
            </a:endParaRPr>
          </a:p>
        </p:txBody>
      </p:sp>
      <p:sp>
        <p:nvSpPr>
          <p:cNvPr id="6" name="object 6"/>
          <p:cNvSpPr/>
          <p:nvPr/>
        </p:nvSpPr>
        <p:spPr>
          <a:xfrm>
            <a:off x="4996687" y="3287776"/>
            <a:ext cx="1219200" cy="1219200"/>
          </a:xfrm>
          <a:custGeom>
            <a:avLst/>
            <a:gdLst/>
            <a:ahLst/>
            <a:cxnLst/>
            <a:rect l="l" t="t" r="r" b="b"/>
            <a:pathLst>
              <a:path w="914400" h="914400">
                <a:moveTo>
                  <a:pt x="646582" y="0"/>
                </a:moveTo>
                <a:lnTo>
                  <a:pt x="267817" y="0"/>
                </a:lnTo>
                <a:lnTo>
                  <a:pt x="0" y="267817"/>
                </a:lnTo>
                <a:lnTo>
                  <a:pt x="0" y="646582"/>
                </a:lnTo>
                <a:lnTo>
                  <a:pt x="267817" y="914400"/>
                </a:lnTo>
                <a:lnTo>
                  <a:pt x="646582" y="914400"/>
                </a:lnTo>
                <a:lnTo>
                  <a:pt x="914400" y="646582"/>
                </a:lnTo>
                <a:lnTo>
                  <a:pt x="914400" y="267817"/>
                </a:lnTo>
                <a:lnTo>
                  <a:pt x="646582" y="0"/>
                </a:lnTo>
                <a:close/>
              </a:path>
            </a:pathLst>
          </a:custGeom>
          <a:solidFill>
            <a:srgbClr val="FF0000"/>
          </a:solidFill>
        </p:spPr>
        <p:txBody>
          <a:bodyPr wrap="square" lIns="0" tIns="0" rIns="0" bIns="0" rtlCol="0"/>
          <a:lstStyle/>
          <a:p>
            <a:pPr defTabSz="1219170"/>
            <a:endParaRPr sz="2400">
              <a:solidFill>
                <a:prstClr val="black"/>
              </a:solidFill>
              <a:latin typeface="+mj-lt"/>
            </a:endParaRPr>
          </a:p>
        </p:txBody>
      </p:sp>
      <p:sp>
        <p:nvSpPr>
          <p:cNvPr id="7" name="object 7"/>
          <p:cNvSpPr txBox="1"/>
          <p:nvPr/>
        </p:nvSpPr>
        <p:spPr>
          <a:xfrm>
            <a:off x="5380939" y="3508130"/>
            <a:ext cx="452120" cy="755762"/>
          </a:xfrm>
          <a:prstGeom prst="rect">
            <a:avLst/>
          </a:prstGeom>
        </p:spPr>
        <p:txBody>
          <a:bodyPr vert="horz" wrap="square" lIns="0" tIns="16933" rIns="0" bIns="0" rtlCol="0">
            <a:spAutoFit/>
          </a:bodyPr>
          <a:lstStyle/>
          <a:p>
            <a:pPr marL="22859" marR="6773" indent="-6773" algn="just" defTabSz="1219170">
              <a:spcBef>
                <a:spcPts val="133"/>
              </a:spcBef>
            </a:pPr>
            <a:r>
              <a:rPr sz="1600" dirty="0">
                <a:solidFill>
                  <a:srgbClr val="FFFFFF"/>
                </a:solidFill>
                <a:latin typeface="+mj-lt"/>
                <a:cs typeface="Arial Black"/>
              </a:rPr>
              <a:t>Must  pass  prior</a:t>
            </a:r>
            <a:endParaRPr sz="1600">
              <a:solidFill>
                <a:prstClr val="black"/>
              </a:solidFill>
              <a:latin typeface="+mj-lt"/>
              <a:cs typeface="Arial Black"/>
            </a:endParaRPr>
          </a:p>
        </p:txBody>
      </p:sp>
      <p:sp>
        <p:nvSpPr>
          <p:cNvPr id="8" name="object 8"/>
          <p:cNvSpPr/>
          <p:nvPr/>
        </p:nvSpPr>
        <p:spPr>
          <a:xfrm>
            <a:off x="10850879" y="3074415"/>
            <a:ext cx="1219200" cy="12192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9" name="object 9"/>
          <p:cNvSpPr txBox="1"/>
          <p:nvPr/>
        </p:nvSpPr>
        <p:spPr>
          <a:xfrm>
            <a:off x="10981421" y="3250692"/>
            <a:ext cx="955887" cy="837964"/>
          </a:xfrm>
          <a:prstGeom prst="rect">
            <a:avLst/>
          </a:prstGeom>
        </p:spPr>
        <p:txBody>
          <a:bodyPr vert="horz" wrap="square" lIns="0" tIns="16933" rIns="0" bIns="0" rtlCol="0">
            <a:spAutoFit/>
          </a:bodyPr>
          <a:lstStyle/>
          <a:p>
            <a:pPr marL="16933" marR="6773" indent="74505" defTabSz="1219170">
              <a:spcBef>
                <a:spcPts val="133"/>
              </a:spcBef>
            </a:pPr>
            <a:r>
              <a:rPr sz="2667" dirty="0">
                <a:solidFill>
                  <a:srgbClr val="FFFFFF"/>
                </a:solidFill>
                <a:latin typeface="+mj-lt"/>
                <a:cs typeface="Arial Black"/>
              </a:rPr>
              <a:t>Close  permit</a:t>
            </a:r>
            <a:endParaRPr sz="2667">
              <a:solidFill>
                <a:prstClr val="black"/>
              </a:solidFill>
              <a:latin typeface="+mj-lt"/>
              <a:cs typeface="Arial Black"/>
            </a:endParaRPr>
          </a:p>
        </p:txBody>
      </p:sp>
      <p:sp>
        <p:nvSpPr>
          <p:cNvPr id="10" name="object 10"/>
          <p:cNvSpPr/>
          <p:nvPr/>
        </p:nvSpPr>
        <p:spPr>
          <a:xfrm>
            <a:off x="4841713" y="1056640"/>
            <a:ext cx="101600" cy="101600"/>
          </a:xfrm>
          <a:custGeom>
            <a:avLst/>
            <a:gdLst/>
            <a:ahLst/>
            <a:cxnLst/>
            <a:rect l="l" t="t" r="r" b="b"/>
            <a:pathLst>
              <a:path w="76200" h="76200">
                <a:moveTo>
                  <a:pt x="0" y="0"/>
                </a:moveTo>
                <a:lnTo>
                  <a:pt x="0" y="76200"/>
                </a:lnTo>
                <a:lnTo>
                  <a:pt x="76200" y="38100"/>
                </a:lnTo>
                <a:lnTo>
                  <a:pt x="0" y="0"/>
                </a:lnTo>
                <a:close/>
              </a:path>
            </a:pathLst>
          </a:custGeom>
          <a:solidFill>
            <a:srgbClr val="00ACEE"/>
          </a:solidFill>
        </p:spPr>
        <p:txBody>
          <a:bodyPr wrap="square" lIns="0" tIns="0" rIns="0" bIns="0" rtlCol="0"/>
          <a:lstStyle/>
          <a:p>
            <a:pPr defTabSz="1219170"/>
            <a:endParaRPr sz="2400">
              <a:solidFill>
                <a:prstClr val="black"/>
              </a:solidFill>
              <a:latin typeface="+mj-lt"/>
            </a:endParaRPr>
          </a:p>
        </p:txBody>
      </p:sp>
      <p:sp>
        <p:nvSpPr>
          <p:cNvPr id="11" name="object 11"/>
          <p:cNvSpPr/>
          <p:nvPr/>
        </p:nvSpPr>
        <p:spPr>
          <a:xfrm>
            <a:off x="3240245" y="800151"/>
            <a:ext cx="1154396" cy="198136"/>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mj-lt"/>
            </a:endParaRPr>
          </a:p>
        </p:txBody>
      </p:sp>
      <p:grpSp>
        <p:nvGrpSpPr>
          <p:cNvPr id="12" name="object 12"/>
          <p:cNvGrpSpPr/>
          <p:nvPr/>
        </p:nvGrpSpPr>
        <p:grpSpPr>
          <a:xfrm>
            <a:off x="10051965" y="1663870"/>
            <a:ext cx="935567" cy="1377525"/>
            <a:chOff x="7538973" y="1247902"/>
            <a:chExt cx="701675" cy="1033144"/>
          </a:xfrm>
        </p:grpSpPr>
        <p:sp>
          <p:nvSpPr>
            <p:cNvPr id="13" name="object 13"/>
            <p:cNvSpPr/>
            <p:nvPr/>
          </p:nvSpPr>
          <p:spPr>
            <a:xfrm>
              <a:off x="7545323" y="1254252"/>
              <a:ext cx="476250" cy="969644"/>
            </a:xfrm>
            <a:custGeom>
              <a:avLst/>
              <a:gdLst/>
              <a:ahLst/>
              <a:cxnLst/>
              <a:rect l="l" t="t" r="r" b="b"/>
              <a:pathLst>
                <a:path w="476250" h="969644">
                  <a:moveTo>
                    <a:pt x="0" y="0"/>
                  </a:moveTo>
                  <a:lnTo>
                    <a:pt x="476059" y="969429"/>
                  </a:lnTo>
                </a:path>
              </a:pathLst>
            </a:custGeom>
            <a:ln w="12700">
              <a:solidFill>
                <a:srgbClr val="00ACEE"/>
              </a:solidFill>
            </a:ln>
          </p:spPr>
          <p:txBody>
            <a:bodyPr wrap="square" lIns="0" tIns="0" rIns="0" bIns="0" rtlCol="0"/>
            <a:lstStyle/>
            <a:p>
              <a:pPr defTabSz="1219170"/>
              <a:endParaRPr sz="2400">
                <a:solidFill>
                  <a:prstClr val="black"/>
                </a:solidFill>
                <a:latin typeface="+mj-lt"/>
              </a:endParaRPr>
            </a:p>
          </p:txBody>
        </p:sp>
        <p:sp>
          <p:nvSpPr>
            <p:cNvPr id="14" name="object 14"/>
            <p:cNvSpPr/>
            <p:nvPr/>
          </p:nvSpPr>
          <p:spPr>
            <a:xfrm>
              <a:off x="7981594" y="2195487"/>
              <a:ext cx="68580" cy="85725"/>
            </a:xfrm>
            <a:custGeom>
              <a:avLst/>
              <a:gdLst/>
              <a:ahLst/>
              <a:cxnLst/>
              <a:rect l="l" t="t" r="r" b="b"/>
              <a:pathLst>
                <a:path w="68579" h="85725">
                  <a:moveTo>
                    <a:pt x="68402" y="0"/>
                  </a:moveTo>
                  <a:lnTo>
                    <a:pt x="0" y="33591"/>
                  </a:lnTo>
                  <a:lnTo>
                    <a:pt x="67792" y="85191"/>
                  </a:lnTo>
                  <a:lnTo>
                    <a:pt x="68402" y="0"/>
                  </a:lnTo>
                  <a:close/>
                </a:path>
              </a:pathLst>
            </a:custGeom>
            <a:solidFill>
              <a:srgbClr val="00ACEE"/>
            </a:solidFill>
          </p:spPr>
          <p:txBody>
            <a:bodyPr wrap="square" lIns="0" tIns="0" rIns="0" bIns="0" rtlCol="0"/>
            <a:lstStyle/>
            <a:p>
              <a:pPr defTabSz="1219170"/>
              <a:endParaRPr sz="2400">
                <a:solidFill>
                  <a:prstClr val="black"/>
                </a:solidFill>
                <a:latin typeface="+mj-lt"/>
              </a:endParaRPr>
            </a:p>
          </p:txBody>
        </p:sp>
        <p:sp>
          <p:nvSpPr>
            <p:cNvPr id="15" name="object 15"/>
            <p:cNvSpPr/>
            <p:nvPr/>
          </p:nvSpPr>
          <p:spPr>
            <a:xfrm>
              <a:off x="7766624" y="1271823"/>
              <a:ext cx="473783" cy="881818"/>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mj-lt"/>
              </a:endParaRPr>
            </a:p>
          </p:txBody>
        </p:sp>
      </p:grpSp>
      <p:grpSp>
        <p:nvGrpSpPr>
          <p:cNvPr id="16" name="object 16"/>
          <p:cNvGrpSpPr/>
          <p:nvPr/>
        </p:nvGrpSpPr>
        <p:grpSpPr>
          <a:xfrm>
            <a:off x="6480047" y="1700784"/>
            <a:ext cx="2495973" cy="384387"/>
            <a:chOff x="4860035" y="1275588"/>
            <a:chExt cx="1871980" cy="288290"/>
          </a:xfrm>
        </p:grpSpPr>
        <p:sp>
          <p:nvSpPr>
            <p:cNvPr id="17" name="object 17"/>
            <p:cNvSpPr/>
            <p:nvPr/>
          </p:nvSpPr>
          <p:spPr>
            <a:xfrm>
              <a:off x="4860035" y="1275588"/>
              <a:ext cx="1871980" cy="288290"/>
            </a:xfrm>
            <a:custGeom>
              <a:avLst/>
              <a:gdLst/>
              <a:ahLst/>
              <a:cxnLst/>
              <a:rect l="l" t="t" r="r" b="b"/>
              <a:pathLst>
                <a:path w="1871979" h="288290">
                  <a:moveTo>
                    <a:pt x="1871472" y="0"/>
                  </a:moveTo>
                  <a:lnTo>
                    <a:pt x="1799463" y="0"/>
                  </a:lnTo>
                  <a:lnTo>
                    <a:pt x="1799463" y="216027"/>
                  </a:lnTo>
                  <a:lnTo>
                    <a:pt x="108013" y="216027"/>
                  </a:lnTo>
                  <a:lnTo>
                    <a:pt x="108013" y="144018"/>
                  </a:lnTo>
                  <a:lnTo>
                    <a:pt x="144018" y="144018"/>
                  </a:lnTo>
                  <a:lnTo>
                    <a:pt x="72009" y="72009"/>
                  </a:lnTo>
                  <a:lnTo>
                    <a:pt x="0" y="144018"/>
                  </a:lnTo>
                  <a:lnTo>
                    <a:pt x="36004" y="144018"/>
                  </a:lnTo>
                  <a:lnTo>
                    <a:pt x="36004" y="288036"/>
                  </a:lnTo>
                  <a:lnTo>
                    <a:pt x="1871472" y="288036"/>
                  </a:lnTo>
                  <a:lnTo>
                    <a:pt x="1871472" y="0"/>
                  </a:lnTo>
                  <a:close/>
                </a:path>
              </a:pathLst>
            </a:custGeom>
            <a:solidFill>
              <a:srgbClr val="FF0000"/>
            </a:solidFill>
          </p:spPr>
          <p:txBody>
            <a:bodyPr wrap="square" lIns="0" tIns="0" rIns="0" bIns="0" rtlCol="0"/>
            <a:lstStyle/>
            <a:p>
              <a:pPr defTabSz="1219170"/>
              <a:endParaRPr sz="2400">
                <a:solidFill>
                  <a:prstClr val="black"/>
                </a:solidFill>
                <a:latin typeface="+mj-lt"/>
              </a:endParaRPr>
            </a:p>
          </p:txBody>
        </p:sp>
        <p:sp>
          <p:nvSpPr>
            <p:cNvPr id="18" name="object 18"/>
            <p:cNvSpPr/>
            <p:nvPr/>
          </p:nvSpPr>
          <p:spPr>
            <a:xfrm>
              <a:off x="5274652" y="1310627"/>
              <a:ext cx="335292" cy="114668"/>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mj-lt"/>
              </a:endParaRPr>
            </a:p>
          </p:txBody>
        </p:sp>
        <p:sp>
          <p:nvSpPr>
            <p:cNvPr id="19" name="object 19"/>
            <p:cNvSpPr/>
            <p:nvPr/>
          </p:nvSpPr>
          <p:spPr>
            <a:xfrm>
              <a:off x="5632932" y="1375448"/>
              <a:ext cx="40703" cy="6680"/>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mj-lt"/>
              </a:endParaRPr>
            </a:p>
          </p:txBody>
        </p:sp>
        <p:sp>
          <p:nvSpPr>
            <p:cNvPr id="20" name="object 20"/>
            <p:cNvSpPr/>
            <p:nvPr/>
          </p:nvSpPr>
          <p:spPr>
            <a:xfrm>
              <a:off x="5734036" y="1325143"/>
              <a:ext cx="593089" cy="100152"/>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mj-lt"/>
              </a:endParaRPr>
            </a:p>
          </p:txBody>
        </p:sp>
      </p:grpSp>
      <p:grpSp>
        <p:nvGrpSpPr>
          <p:cNvPr id="21" name="object 21"/>
          <p:cNvGrpSpPr/>
          <p:nvPr/>
        </p:nvGrpSpPr>
        <p:grpSpPr>
          <a:xfrm>
            <a:off x="1538228" y="1830833"/>
            <a:ext cx="2369819" cy="1506220"/>
            <a:chOff x="1153671" y="1373124"/>
            <a:chExt cx="1777364" cy="1129665"/>
          </a:xfrm>
        </p:grpSpPr>
        <p:sp>
          <p:nvSpPr>
            <p:cNvPr id="22" name="object 22"/>
            <p:cNvSpPr/>
            <p:nvPr/>
          </p:nvSpPr>
          <p:spPr>
            <a:xfrm>
              <a:off x="1191768" y="1373124"/>
              <a:ext cx="0" cy="558800"/>
            </a:xfrm>
            <a:custGeom>
              <a:avLst/>
              <a:gdLst/>
              <a:ahLst/>
              <a:cxnLst/>
              <a:rect l="l" t="t" r="r" b="b"/>
              <a:pathLst>
                <a:path h="558800">
                  <a:moveTo>
                    <a:pt x="0" y="0"/>
                  </a:moveTo>
                  <a:lnTo>
                    <a:pt x="0" y="558533"/>
                  </a:lnTo>
                </a:path>
              </a:pathLst>
            </a:custGeom>
            <a:ln w="12700">
              <a:solidFill>
                <a:srgbClr val="00ACEE"/>
              </a:solidFill>
            </a:ln>
          </p:spPr>
          <p:txBody>
            <a:bodyPr wrap="square" lIns="0" tIns="0" rIns="0" bIns="0" rtlCol="0"/>
            <a:lstStyle/>
            <a:p>
              <a:pPr defTabSz="1219170"/>
              <a:endParaRPr sz="2400">
                <a:solidFill>
                  <a:prstClr val="black"/>
                </a:solidFill>
                <a:latin typeface="+mj-lt"/>
              </a:endParaRPr>
            </a:p>
          </p:txBody>
        </p:sp>
        <p:sp>
          <p:nvSpPr>
            <p:cNvPr id="23" name="object 23"/>
            <p:cNvSpPr/>
            <p:nvPr/>
          </p:nvSpPr>
          <p:spPr>
            <a:xfrm>
              <a:off x="1153671" y="1918957"/>
              <a:ext cx="76200" cy="76200"/>
            </a:xfrm>
            <a:custGeom>
              <a:avLst/>
              <a:gdLst/>
              <a:ahLst/>
              <a:cxnLst/>
              <a:rect l="l" t="t" r="r" b="b"/>
              <a:pathLst>
                <a:path w="76200" h="76200">
                  <a:moveTo>
                    <a:pt x="76200" y="0"/>
                  </a:moveTo>
                  <a:lnTo>
                    <a:pt x="0" y="0"/>
                  </a:lnTo>
                  <a:lnTo>
                    <a:pt x="38100" y="76200"/>
                  </a:lnTo>
                  <a:lnTo>
                    <a:pt x="76200" y="0"/>
                  </a:lnTo>
                  <a:close/>
                </a:path>
              </a:pathLst>
            </a:custGeom>
            <a:solidFill>
              <a:srgbClr val="00ACEE"/>
            </a:solidFill>
          </p:spPr>
          <p:txBody>
            <a:bodyPr wrap="square" lIns="0" tIns="0" rIns="0" bIns="0" rtlCol="0"/>
            <a:lstStyle/>
            <a:p>
              <a:pPr defTabSz="1219170"/>
              <a:endParaRPr sz="2400">
                <a:solidFill>
                  <a:prstClr val="black"/>
                </a:solidFill>
                <a:latin typeface="+mj-lt"/>
              </a:endParaRPr>
            </a:p>
          </p:txBody>
        </p:sp>
        <p:sp>
          <p:nvSpPr>
            <p:cNvPr id="24" name="object 24"/>
            <p:cNvSpPr/>
            <p:nvPr/>
          </p:nvSpPr>
          <p:spPr>
            <a:xfrm>
              <a:off x="1274064" y="1781556"/>
              <a:ext cx="1656714" cy="721360"/>
            </a:xfrm>
            <a:custGeom>
              <a:avLst/>
              <a:gdLst/>
              <a:ahLst/>
              <a:cxnLst/>
              <a:rect l="l" t="t" r="r" b="b"/>
              <a:pathLst>
                <a:path w="1656714" h="721360">
                  <a:moveTo>
                    <a:pt x="1656588" y="0"/>
                  </a:moveTo>
                  <a:lnTo>
                    <a:pt x="0" y="0"/>
                  </a:lnTo>
                  <a:lnTo>
                    <a:pt x="0" y="720851"/>
                  </a:lnTo>
                  <a:lnTo>
                    <a:pt x="1656588" y="720851"/>
                  </a:lnTo>
                  <a:lnTo>
                    <a:pt x="1656588"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grpSp>
      <p:sp>
        <p:nvSpPr>
          <p:cNvPr id="25" name="object 25"/>
          <p:cNvSpPr/>
          <p:nvPr/>
        </p:nvSpPr>
        <p:spPr>
          <a:xfrm>
            <a:off x="1311553" y="1806029"/>
            <a:ext cx="152891" cy="904463"/>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mj-lt"/>
            </a:endParaRPr>
          </a:p>
        </p:txBody>
      </p:sp>
      <p:sp>
        <p:nvSpPr>
          <p:cNvPr id="26" name="object 26"/>
          <p:cNvSpPr txBox="1"/>
          <p:nvPr/>
        </p:nvSpPr>
        <p:spPr>
          <a:xfrm>
            <a:off x="1698751" y="2375407"/>
            <a:ext cx="2208952" cy="475344"/>
          </a:xfrm>
          <a:prstGeom prst="rect">
            <a:avLst/>
          </a:prstGeom>
          <a:solidFill>
            <a:srgbClr val="0070BB"/>
          </a:solidFill>
        </p:spPr>
        <p:txBody>
          <a:bodyPr vert="horz" wrap="square" lIns="0" tIns="64347" rIns="0" bIns="0" rtlCol="0">
            <a:spAutoFit/>
          </a:bodyPr>
          <a:lstStyle/>
          <a:p>
            <a:pPr marL="196422" defTabSz="1219170">
              <a:lnSpc>
                <a:spcPts val="3160"/>
              </a:lnSpc>
              <a:spcBef>
                <a:spcPts val="507"/>
              </a:spcBef>
            </a:pPr>
            <a:r>
              <a:rPr sz="2667" dirty="0">
                <a:solidFill>
                  <a:srgbClr val="FFFFFF"/>
                </a:solidFill>
                <a:latin typeface="+mj-lt"/>
                <a:cs typeface="Arial Black"/>
              </a:rPr>
              <a:t>Open parent</a:t>
            </a:r>
            <a:endParaRPr sz="2667">
              <a:solidFill>
                <a:prstClr val="black"/>
              </a:solidFill>
              <a:latin typeface="+mj-lt"/>
              <a:cs typeface="Arial Black"/>
            </a:endParaRPr>
          </a:p>
        </p:txBody>
      </p:sp>
      <p:sp>
        <p:nvSpPr>
          <p:cNvPr id="27" name="object 27"/>
          <p:cNvSpPr txBox="1"/>
          <p:nvPr/>
        </p:nvSpPr>
        <p:spPr>
          <a:xfrm>
            <a:off x="1698751" y="2841806"/>
            <a:ext cx="2208952" cy="415563"/>
          </a:xfrm>
          <a:prstGeom prst="rect">
            <a:avLst/>
          </a:prstGeom>
          <a:solidFill>
            <a:srgbClr val="0070BB"/>
          </a:solidFill>
        </p:spPr>
        <p:txBody>
          <a:bodyPr vert="horz" wrap="square" lIns="0" tIns="5080" rIns="0" bIns="0" rtlCol="0">
            <a:spAutoFit/>
          </a:bodyPr>
          <a:lstStyle/>
          <a:p>
            <a:pPr marL="385224" defTabSz="1219170">
              <a:spcBef>
                <a:spcPts val="40"/>
              </a:spcBef>
            </a:pPr>
            <a:r>
              <a:rPr sz="2667" dirty="0">
                <a:solidFill>
                  <a:srgbClr val="FFFFFF"/>
                </a:solidFill>
                <a:latin typeface="+mj-lt"/>
                <a:cs typeface="Arial Black"/>
              </a:rPr>
              <a:t>inspection</a:t>
            </a:r>
            <a:endParaRPr sz="2667">
              <a:solidFill>
                <a:prstClr val="black"/>
              </a:solidFill>
              <a:latin typeface="+mj-lt"/>
              <a:cs typeface="Arial Black"/>
            </a:endParaRPr>
          </a:p>
        </p:txBody>
      </p:sp>
      <p:sp>
        <p:nvSpPr>
          <p:cNvPr id="28" name="object 28"/>
          <p:cNvSpPr txBox="1"/>
          <p:nvPr/>
        </p:nvSpPr>
        <p:spPr>
          <a:xfrm>
            <a:off x="6388607" y="3464561"/>
            <a:ext cx="2208952" cy="885841"/>
          </a:xfrm>
          <a:prstGeom prst="rect">
            <a:avLst/>
          </a:prstGeom>
          <a:solidFill>
            <a:srgbClr val="0070BB"/>
          </a:solidFill>
        </p:spPr>
        <p:txBody>
          <a:bodyPr vert="horz" wrap="square" lIns="0" tIns="64347" rIns="0" bIns="0" rtlCol="0">
            <a:spAutoFit/>
          </a:bodyPr>
          <a:lstStyle/>
          <a:p>
            <a:pPr marL="481741" marR="319185" indent="-154936" defTabSz="1219170">
              <a:spcBef>
                <a:spcPts val="507"/>
              </a:spcBef>
            </a:pPr>
            <a:r>
              <a:rPr sz="2667" dirty="0">
                <a:solidFill>
                  <a:srgbClr val="FFFFFF"/>
                </a:solidFill>
                <a:latin typeface="+mj-lt"/>
                <a:cs typeface="Arial Black"/>
              </a:rPr>
              <a:t>Assign and  schedule</a:t>
            </a:r>
            <a:endParaRPr sz="2667">
              <a:solidFill>
                <a:prstClr val="black"/>
              </a:solidFill>
              <a:latin typeface="+mj-lt"/>
              <a:cs typeface="Arial Black"/>
            </a:endParaRPr>
          </a:p>
        </p:txBody>
      </p:sp>
      <p:sp>
        <p:nvSpPr>
          <p:cNvPr id="29" name="object 29"/>
          <p:cNvSpPr txBox="1"/>
          <p:nvPr/>
        </p:nvSpPr>
        <p:spPr>
          <a:xfrm>
            <a:off x="2621281" y="3464561"/>
            <a:ext cx="2207260" cy="885841"/>
          </a:xfrm>
          <a:prstGeom prst="rect">
            <a:avLst/>
          </a:prstGeom>
          <a:solidFill>
            <a:srgbClr val="0070BB"/>
          </a:solidFill>
        </p:spPr>
        <p:txBody>
          <a:bodyPr vert="horz" wrap="square" lIns="0" tIns="64347" rIns="0" bIns="0" rtlCol="0">
            <a:spAutoFit/>
          </a:bodyPr>
          <a:lstStyle/>
          <a:p>
            <a:pPr marL="480048" marR="318339" indent="-154936" defTabSz="1219170">
              <a:spcBef>
                <a:spcPts val="507"/>
              </a:spcBef>
            </a:pPr>
            <a:r>
              <a:rPr sz="2667" dirty="0">
                <a:solidFill>
                  <a:srgbClr val="FFFFFF"/>
                </a:solidFill>
                <a:latin typeface="+mj-lt"/>
                <a:cs typeface="Arial Black"/>
              </a:rPr>
              <a:t>Assign and  schedule</a:t>
            </a:r>
            <a:endParaRPr sz="2667">
              <a:solidFill>
                <a:prstClr val="black"/>
              </a:solidFill>
              <a:latin typeface="+mj-lt"/>
              <a:cs typeface="Arial Black"/>
            </a:endParaRPr>
          </a:p>
        </p:txBody>
      </p:sp>
      <p:sp>
        <p:nvSpPr>
          <p:cNvPr id="30" name="object 30"/>
          <p:cNvSpPr txBox="1"/>
          <p:nvPr/>
        </p:nvSpPr>
        <p:spPr>
          <a:xfrm>
            <a:off x="160527" y="3448303"/>
            <a:ext cx="2208952" cy="885841"/>
          </a:xfrm>
          <a:prstGeom prst="rect">
            <a:avLst/>
          </a:prstGeom>
          <a:solidFill>
            <a:srgbClr val="0070BB"/>
          </a:solidFill>
        </p:spPr>
        <p:txBody>
          <a:bodyPr vert="horz" wrap="square" lIns="0" tIns="64347" rIns="0" bIns="0" rtlCol="0">
            <a:spAutoFit/>
          </a:bodyPr>
          <a:lstStyle/>
          <a:p>
            <a:pPr marL="480895" marR="319185" indent="-154936" defTabSz="1219170">
              <a:spcBef>
                <a:spcPts val="507"/>
              </a:spcBef>
            </a:pPr>
            <a:r>
              <a:rPr sz="2667" dirty="0">
                <a:solidFill>
                  <a:srgbClr val="FFFFFF"/>
                </a:solidFill>
                <a:latin typeface="+mj-lt"/>
                <a:cs typeface="Arial Black"/>
              </a:rPr>
              <a:t>Assign and  schedule</a:t>
            </a:r>
            <a:endParaRPr sz="2667">
              <a:solidFill>
                <a:prstClr val="black"/>
              </a:solidFill>
              <a:latin typeface="+mj-lt"/>
              <a:cs typeface="Arial Black"/>
            </a:endParaRPr>
          </a:p>
        </p:txBody>
      </p:sp>
      <p:grpSp>
        <p:nvGrpSpPr>
          <p:cNvPr id="31" name="object 31"/>
          <p:cNvGrpSpPr/>
          <p:nvPr/>
        </p:nvGrpSpPr>
        <p:grpSpPr>
          <a:xfrm>
            <a:off x="3984752" y="4521200"/>
            <a:ext cx="3552613" cy="384387"/>
            <a:chOff x="2988564" y="3390900"/>
            <a:chExt cx="2664460" cy="288290"/>
          </a:xfrm>
        </p:grpSpPr>
        <p:sp>
          <p:nvSpPr>
            <p:cNvPr id="32" name="object 32"/>
            <p:cNvSpPr/>
            <p:nvPr/>
          </p:nvSpPr>
          <p:spPr>
            <a:xfrm>
              <a:off x="2988564" y="3390900"/>
              <a:ext cx="2664460" cy="288290"/>
            </a:xfrm>
            <a:custGeom>
              <a:avLst/>
              <a:gdLst/>
              <a:ahLst/>
              <a:cxnLst/>
              <a:rect l="l" t="t" r="r" b="b"/>
              <a:pathLst>
                <a:path w="2664460" h="288289">
                  <a:moveTo>
                    <a:pt x="2663952" y="0"/>
                  </a:moveTo>
                  <a:lnTo>
                    <a:pt x="2591943" y="0"/>
                  </a:lnTo>
                  <a:lnTo>
                    <a:pt x="2591943" y="216027"/>
                  </a:lnTo>
                  <a:lnTo>
                    <a:pt x="108013" y="216027"/>
                  </a:lnTo>
                  <a:lnTo>
                    <a:pt x="108013" y="144018"/>
                  </a:lnTo>
                  <a:lnTo>
                    <a:pt x="144018" y="144018"/>
                  </a:lnTo>
                  <a:lnTo>
                    <a:pt x="72008" y="72009"/>
                  </a:lnTo>
                  <a:lnTo>
                    <a:pt x="0" y="144018"/>
                  </a:lnTo>
                  <a:lnTo>
                    <a:pt x="36004" y="144018"/>
                  </a:lnTo>
                  <a:lnTo>
                    <a:pt x="36004" y="288036"/>
                  </a:lnTo>
                  <a:lnTo>
                    <a:pt x="2663952" y="288036"/>
                  </a:lnTo>
                  <a:lnTo>
                    <a:pt x="2663952" y="0"/>
                  </a:lnTo>
                  <a:close/>
                </a:path>
              </a:pathLst>
            </a:custGeom>
            <a:solidFill>
              <a:srgbClr val="FF0000"/>
            </a:solidFill>
          </p:spPr>
          <p:txBody>
            <a:bodyPr wrap="square" lIns="0" tIns="0" rIns="0" bIns="0" rtlCol="0"/>
            <a:lstStyle/>
            <a:p>
              <a:pPr defTabSz="1219170"/>
              <a:endParaRPr sz="2400">
                <a:solidFill>
                  <a:prstClr val="black"/>
                </a:solidFill>
                <a:latin typeface="+mj-lt"/>
              </a:endParaRPr>
            </a:p>
          </p:txBody>
        </p:sp>
        <p:sp>
          <p:nvSpPr>
            <p:cNvPr id="33" name="object 33"/>
            <p:cNvSpPr/>
            <p:nvPr/>
          </p:nvSpPr>
          <p:spPr>
            <a:xfrm>
              <a:off x="3418827" y="3441649"/>
              <a:ext cx="335292" cy="114668"/>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mj-lt"/>
              </a:endParaRPr>
            </a:p>
          </p:txBody>
        </p:sp>
        <p:sp>
          <p:nvSpPr>
            <p:cNvPr id="34" name="object 34"/>
            <p:cNvSpPr/>
            <p:nvPr/>
          </p:nvSpPr>
          <p:spPr>
            <a:xfrm>
              <a:off x="3777107" y="3506470"/>
              <a:ext cx="40703" cy="6692"/>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mj-lt"/>
              </a:endParaRPr>
            </a:p>
          </p:txBody>
        </p:sp>
        <p:sp>
          <p:nvSpPr>
            <p:cNvPr id="35" name="object 35"/>
            <p:cNvSpPr/>
            <p:nvPr/>
          </p:nvSpPr>
          <p:spPr>
            <a:xfrm>
              <a:off x="3878212" y="3456165"/>
              <a:ext cx="593089" cy="100152"/>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mj-lt"/>
              </a:endParaRPr>
            </a:p>
          </p:txBody>
        </p:sp>
      </p:grpSp>
      <p:sp>
        <p:nvSpPr>
          <p:cNvPr id="36" name="object 36"/>
          <p:cNvSpPr/>
          <p:nvPr/>
        </p:nvSpPr>
        <p:spPr>
          <a:xfrm>
            <a:off x="9056979" y="3803074"/>
            <a:ext cx="1240501" cy="189009"/>
          </a:xfrm>
          <a:prstGeom prst="rect">
            <a:avLst/>
          </a:prstGeom>
          <a:blipFill>
            <a:blip r:embed="rId11" cstate="print"/>
            <a:stretch>
              <a:fillRect/>
            </a:stretch>
          </a:blipFill>
        </p:spPr>
        <p:txBody>
          <a:bodyPr wrap="square" lIns="0" tIns="0" rIns="0" bIns="0" rtlCol="0"/>
          <a:lstStyle/>
          <a:p>
            <a:pPr defTabSz="1219170"/>
            <a:endParaRPr sz="2400">
              <a:solidFill>
                <a:prstClr val="black"/>
              </a:solidFill>
              <a:latin typeface="+mj-lt"/>
            </a:endParaRPr>
          </a:p>
        </p:txBody>
      </p:sp>
      <p:grpSp>
        <p:nvGrpSpPr>
          <p:cNvPr id="37" name="object 37"/>
          <p:cNvGrpSpPr/>
          <p:nvPr/>
        </p:nvGrpSpPr>
        <p:grpSpPr>
          <a:xfrm>
            <a:off x="8885936" y="4049776"/>
            <a:ext cx="1725507" cy="101600"/>
            <a:chOff x="6664452" y="3037332"/>
            <a:chExt cx="1294130" cy="76200"/>
          </a:xfrm>
        </p:grpSpPr>
        <p:sp>
          <p:nvSpPr>
            <p:cNvPr id="38" name="object 38"/>
            <p:cNvSpPr/>
            <p:nvPr/>
          </p:nvSpPr>
          <p:spPr>
            <a:xfrm>
              <a:off x="6664452" y="3075432"/>
              <a:ext cx="1230630" cy="0"/>
            </a:xfrm>
            <a:custGeom>
              <a:avLst/>
              <a:gdLst/>
              <a:ahLst/>
              <a:cxnLst/>
              <a:rect l="l" t="t" r="r" b="b"/>
              <a:pathLst>
                <a:path w="1230629">
                  <a:moveTo>
                    <a:pt x="0" y="0"/>
                  </a:moveTo>
                  <a:lnTo>
                    <a:pt x="1230045" y="0"/>
                  </a:lnTo>
                </a:path>
              </a:pathLst>
            </a:custGeom>
            <a:ln w="12700">
              <a:solidFill>
                <a:srgbClr val="00ACEE"/>
              </a:solidFill>
            </a:ln>
          </p:spPr>
          <p:txBody>
            <a:bodyPr wrap="square" lIns="0" tIns="0" rIns="0" bIns="0" rtlCol="0"/>
            <a:lstStyle/>
            <a:p>
              <a:pPr defTabSz="1219170"/>
              <a:endParaRPr sz="2400">
                <a:solidFill>
                  <a:prstClr val="black"/>
                </a:solidFill>
                <a:latin typeface="+mj-lt"/>
              </a:endParaRPr>
            </a:p>
          </p:txBody>
        </p:sp>
        <p:sp>
          <p:nvSpPr>
            <p:cNvPr id="39" name="object 39"/>
            <p:cNvSpPr/>
            <p:nvPr/>
          </p:nvSpPr>
          <p:spPr>
            <a:xfrm>
              <a:off x="7881797" y="3037332"/>
              <a:ext cx="76200" cy="76200"/>
            </a:xfrm>
            <a:custGeom>
              <a:avLst/>
              <a:gdLst/>
              <a:ahLst/>
              <a:cxnLst/>
              <a:rect l="l" t="t" r="r" b="b"/>
              <a:pathLst>
                <a:path w="76200" h="76200">
                  <a:moveTo>
                    <a:pt x="0" y="0"/>
                  </a:moveTo>
                  <a:lnTo>
                    <a:pt x="0" y="76200"/>
                  </a:lnTo>
                  <a:lnTo>
                    <a:pt x="76200" y="38100"/>
                  </a:lnTo>
                  <a:lnTo>
                    <a:pt x="0" y="0"/>
                  </a:lnTo>
                  <a:close/>
                </a:path>
              </a:pathLst>
            </a:custGeom>
            <a:solidFill>
              <a:srgbClr val="00ACEE"/>
            </a:solidFill>
          </p:spPr>
          <p:txBody>
            <a:bodyPr wrap="square" lIns="0" tIns="0" rIns="0" bIns="0" rtlCol="0"/>
            <a:lstStyle/>
            <a:p>
              <a:pPr defTabSz="1219170"/>
              <a:endParaRPr sz="2400">
                <a:solidFill>
                  <a:prstClr val="black"/>
                </a:solidFill>
                <a:latin typeface="+mj-lt"/>
              </a:endParaRPr>
            </a:p>
          </p:txBody>
        </p:sp>
      </p:grpSp>
      <p:grpSp>
        <p:nvGrpSpPr>
          <p:cNvPr id="40" name="object 40"/>
          <p:cNvGrpSpPr/>
          <p:nvPr/>
        </p:nvGrpSpPr>
        <p:grpSpPr>
          <a:xfrm>
            <a:off x="766064" y="4521200"/>
            <a:ext cx="2497667" cy="384387"/>
            <a:chOff x="574548" y="3390900"/>
            <a:chExt cx="1873250" cy="288290"/>
          </a:xfrm>
        </p:grpSpPr>
        <p:sp>
          <p:nvSpPr>
            <p:cNvPr id="41" name="object 41"/>
            <p:cNvSpPr/>
            <p:nvPr/>
          </p:nvSpPr>
          <p:spPr>
            <a:xfrm>
              <a:off x="574548" y="3390900"/>
              <a:ext cx="1873250" cy="288290"/>
            </a:xfrm>
            <a:custGeom>
              <a:avLst/>
              <a:gdLst/>
              <a:ahLst/>
              <a:cxnLst/>
              <a:rect l="l" t="t" r="r" b="b"/>
              <a:pathLst>
                <a:path w="1873250" h="288289">
                  <a:moveTo>
                    <a:pt x="1872995" y="0"/>
                  </a:moveTo>
                  <a:lnTo>
                    <a:pt x="1800987" y="0"/>
                  </a:lnTo>
                  <a:lnTo>
                    <a:pt x="1800987" y="216027"/>
                  </a:lnTo>
                  <a:lnTo>
                    <a:pt x="108013" y="216027"/>
                  </a:lnTo>
                  <a:lnTo>
                    <a:pt x="108013" y="144018"/>
                  </a:lnTo>
                  <a:lnTo>
                    <a:pt x="144018" y="144018"/>
                  </a:lnTo>
                  <a:lnTo>
                    <a:pt x="72008" y="72009"/>
                  </a:lnTo>
                  <a:lnTo>
                    <a:pt x="0" y="144018"/>
                  </a:lnTo>
                  <a:lnTo>
                    <a:pt x="36004" y="144018"/>
                  </a:lnTo>
                  <a:lnTo>
                    <a:pt x="36004" y="288036"/>
                  </a:lnTo>
                  <a:lnTo>
                    <a:pt x="1872995" y="288036"/>
                  </a:lnTo>
                  <a:lnTo>
                    <a:pt x="1872995" y="0"/>
                  </a:lnTo>
                  <a:close/>
                </a:path>
              </a:pathLst>
            </a:custGeom>
            <a:solidFill>
              <a:srgbClr val="FF0000"/>
            </a:solidFill>
          </p:spPr>
          <p:txBody>
            <a:bodyPr wrap="square" lIns="0" tIns="0" rIns="0" bIns="0" rtlCol="0"/>
            <a:lstStyle/>
            <a:p>
              <a:pPr defTabSz="1219170"/>
              <a:endParaRPr sz="2400">
                <a:solidFill>
                  <a:prstClr val="black"/>
                </a:solidFill>
                <a:latin typeface="+mj-lt"/>
              </a:endParaRPr>
            </a:p>
          </p:txBody>
        </p:sp>
        <p:sp>
          <p:nvSpPr>
            <p:cNvPr id="42" name="object 42"/>
            <p:cNvSpPr/>
            <p:nvPr/>
          </p:nvSpPr>
          <p:spPr>
            <a:xfrm>
              <a:off x="1079423" y="3438017"/>
              <a:ext cx="335299" cy="114668"/>
            </a:xfrm>
            <a:prstGeom prst="rect">
              <a:avLst/>
            </a:prstGeom>
            <a:blipFill>
              <a:blip r:embed="rId12" cstate="print"/>
              <a:stretch>
                <a:fillRect/>
              </a:stretch>
            </a:blipFill>
          </p:spPr>
          <p:txBody>
            <a:bodyPr wrap="square" lIns="0" tIns="0" rIns="0" bIns="0" rtlCol="0"/>
            <a:lstStyle/>
            <a:p>
              <a:pPr defTabSz="1219170"/>
              <a:endParaRPr sz="2400">
                <a:solidFill>
                  <a:prstClr val="black"/>
                </a:solidFill>
                <a:latin typeface="+mj-lt"/>
              </a:endParaRPr>
            </a:p>
          </p:txBody>
        </p:sp>
        <p:sp>
          <p:nvSpPr>
            <p:cNvPr id="43" name="object 43"/>
            <p:cNvSpPr/>
            <p:nvPr/>
          </p:nvSpPr>
          <p:spPr>
            <a:xfrm>
              <a:off x="1437716" y="3502825"/>
              <a:ext cx="40695" cy="6692"/>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mj-lt"/>
              </a:endParaRPr>
            </a:p>
          </p:txBody>
        </p:sp>
        <p:sp>
          <p:nvSpPr>
            <p:cNvPr id="44" name="object 44"/>
            <p:cNvSpPr/>
            <p:nvPr/>
          </p:nvSpPr>
          <p:spPr>
            <a:xfrm>
              <a:off x="1538809" y="3452533"/>
              <a:ext cx="593098" cy="100152"/>
            </a:xfrm>
            <a:prstGeom prst="rect">
              <a:avLst/>
            </a:prstGeom>
            <a:blipFill>
              <a:blip r:embed="rId13" cstate="print"/>
              <a:stretch>
                <a:fillRect/>
              </a:stretch>
            </a:blipFill>
          </p:spPr>
          <p:txBody>
            <a:bodyPr wrap="square" lIns="0" tIns="0" rIns="0" bIns="0" rtlCol="0"/>
            <a:lstStyle/>
            <a:p>
              <a:pPr defTabSz="1219170"/>
              <a:endParaRPr sz="2400">
                <a:solidFill>
                  <a:prstClr val="black"/>
                </a:solidFill>
                <a:latin typeface="+mj-lt"/>
              </a:endParaRPr>
            </a:p>
          </p:txBody>
        </p:sp>
      </p:grpSp>
    </p:spTree>
  </p:cSld>
  <p:clrMapOvr>
    <a:masterClrMapping/>
  </p:clrMapOvr>
  <p:transition spd="slow">
    <p:push/>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D128-EA0C-4E1A-95BD-569BC577D1AF}"/>
              </a:ext>
            </a:extLst>
          </p:cNvPr>
          <p:cNvSpPr>
            <a:spLocks noGrp="1"/>
          </p:cNvSpPr>
          <p:nvPr>
            <p:ph type="title"/>
          </p:nvPr>
        </p:nvSpPr>
        <p:spPr>
          <a:xfrm>
            <a:off x="585217" y="2534625"/>
            <a:ext cx="6400800" cy="997196"/>
          </a:xfrm>
        </p:spPr>
        <p:txBody>
          <a:bodyPr/>
          <a:lstStyle/>
          <a:p>
            <a:r>
              <a:rPr lang="en-GB" dirty="0"/>
              <a:t>Business Process Flows Demonstration</a:t>
            </a:r>
          </a:p>
        </p:txBody>
      </p:sp>
    </p:spTree>
    <p:extLst>
      <p:ext uri="{BB962C8B-B14F-4D97-AF65-F5344CB8AC3E}">
        <p14:creationId xmlns:p14="http://schemas.microsoft.com/office/powerpoint/2010/main" val="402459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AE32132-DEED-4A96-8CB6-B08AFD0D8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
            <a:ext cx="12192000" cy="6854915"/>
          </a:xfrm>
          <a:prstGeom prst="rect">
            <a:avLst/>
          </a:prstGeom>
        </p:spPr>
      </p:pic>
      <p:sp>
        <p:nvSpPr>
          <p:cNvPr id="2" name="Rectangle 1">
            <a:extLst>
              <a:ext uri="{FF2B5EF4-FFF2-40B4-BE49-F238E27FC236}">
                <a16:creationId xmlns:a16="http://schemas.microsoft.com/office/drawing/2014/main" id="{A589DA5D-768B-446E-863C-F8392511ED33}"/>
              </a:ext>
            </a:extLst>
          </p:cNvPr>
          <p:cNvSpPr/>
          <p:nvPr/>
        </p:nvSpPr>
        <p:spPr>
          <a:xfrm>
            <a:off x="7729980" y="5033913"/>
            <a:ext cx="1753386" cy="1687398"/>
          </a:xfrm>
          <a:prstGeom prst="rect">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B59B0833-904E-402A-809C-BFE449B83FF0}"/>
              </a:ext>
            </a:extLst>
          </p:cNvPr>
          <p:cNvSpPr/>
          <p:nvPr/>
        </p:nvSpPr>
        <p:spPr>
          <a:xfrm>
            <a:off x="3687452" y="2337847"/>
            <a:ext cx="2408548" cy="2141456"/>
          </a:xfrm>
          <a:prstGeom prst="rect">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3517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222409"/>
            <a:ext cx="4167887" cy="1311128"/>
          </a:xfrm>
        </p:spPr>
        <p:txBody>
          <a:bodyPr/>
          <a:lstStyle/>
          <a:p>
            <a:r>
              <a:rPr lang="en-GB" dirty="0"/>
              <a:t>The Common Data Service</a:t>
            </a:r>
          </a:p>
        </p:txBody>
      </p:sp>
    </p:spTree>
    <p:extLst>
      <p:ext uri="{BB962C8B-B14F-4D97-AF65-F5344CB8AC3E}">
        <p14:creationId xmlns:p14="http://schemas.microsoft.com/office/powerpoint/2010/main" val="47979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1061941" y="688626"/>
            <a:ext cx="11074400" cy="492443"/>
          </a:xfrm>
        </p:spPr>
        <p:txBody>
          <a:bodyPr>
            <a:normAutofit fontScale="90000"/>
          </a:bodyPr>
          <a:lstStyle/>
          <a:p>
            <a:r>
              <a:rPr lang="en-US" sz="3200" b="1" spc="0" dirty="0">
                <a:ln>
                  <a:noFill/>
                </a:ln>
                <a:solidFill>
                  <a:srgbClr val="008272"/>
                </a:solidFill>
                <a:latin typeface="Segoe UI Semibold" panose="020B0702040204020203" pitchFamily="34" charset="0"/>
                <a:cs typeface="Segoe UI Semibold" panose="020B0702040204020203" pitchFamily="34" charset="0"/>
              </a:rPr>
              <a:t>Common Data Service (CDS): </a:t>
            </a:r>
            <a:r>
              <a:rPr lang="en-US" sz="3200" dirty="0"/>
              <a:t>low code backend &amp; database</a:t>
            </a:r>
          </a:p>
        </p:txBody>
      </p:sp>
      <p:sp>
        <p:nvSpPr>
          <p:cNvPr id="13" name="Text Placeholder 7">
            <a:extLst>
              <a:ext uri="{FF2B5EF4-FFF2-40B4-BE49-F238E27FC236}">
                <a16:creationId xmlns:a16="http://schemas.microsoft.com/office/drawing/2014/main" id="{E7DFD70F-739B-4844-BE10-7826E2388B2F}"/>
              </a:ext>
            </a:extLst>
          </p:cNvPr>
          <p:cNvSpPr txBox="1">
            <a:spLocks/>
          </p:cNvSpPr>
          <p:nvPr/>
        </p:nvSpPr>
        <p:spPr>
          <a:xfrm>
            <a:off x="432635" y="1984119"/>
            <a:ext cx="5048351" cy="3570208"/>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More than a database - “out-of-the-box” backend for apps</a:t>
            </a:r>
          </a:p>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Supports relational data, no-SQL, blobs &amp; search indexing</a:t>
            </a:r>
          </a:p>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Security, business logic and rules</a:t>
            </a:r>
          </a:p>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Jumpstart with the Common Data Model</a:t>
            </a:r>
          </a:p>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Includes Dynamics, Office, and Azure data, augmented by partners </a:t>
            </a:r>
          </a:p>
        </p:txBody>
      </p:sp>
      <p:pic>
        <p:nvPicPr>
          <p:cNvPr id="8" name="Graphic 7">
            <a:extLst>
              <a:ext uri="{FF2B5EF4-FFF2-40B4-BE49-F238E27FC236}">
                <a16:creationId xmlns:a16="http://schemas.microsoft.com/office/drawing/2014/main" id="{448EFB43-8DC3-48DA-8D71-CD76A3923E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5494" y="583917"/>
            <a:ext cx="690394" cy="690394"/>
          </a:xfrm>
          <a:prstGeom prst="rect">
            <a:avLst/>
          </a:prstGeom>
        </p:spPr>
      </p:pic>
      <p:pic>
        <p:nvPicPr>
          <p:cNvPr id="12" name="Picture 11">
            <a:extLst>
              <a:ext uri="{FF2B5EF4-FFF2-40B4-BE49-F238E27FC236}">
                <a16:creationId xmlns:a16="http://schemas.microsoft.com/office/drawing/2014/main" id="{3A5D0FDE-BAA9-40BC-8358-9C0E2612D5D2}"/>
              </a:ext>
            </a:extLst>
          </p:cNvPr>
          <p:cNvPicPr>
            <a:picLocks noChangeAspect="1"/>
          </p:cNvPicPr>
          <p:nvPr/>
        </p:nvPicPr>
        <p:blipFill>
          <a:blip r:embed="rId5"/>
          <a:stretch>
            <a:fillRect/>
          </a:stretch>
        </p:blipFill>
        <p:spPr>
          <a:xfrm>
            <a:off x="5480986" y="1716560"/>
            <a:ext cx="6505296" cy="4105327"/>
          </a:xfrm>
          <a:prstGeom prst="rect">
            <a:avLst/>
          </a:prstGeom>
        </p:spPr>
      </p:pic>
    </p:spTree>
    <p:extLst>
      <p:ext uri="{BB962C8B-B14F-4D97-AF65-F5344CB8AC3E}">
        <p14:creationId xmlns:p14="http://schemas.microsoft.com/office/powerpoint/2010/main" val="1331828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8773" cy="6864773"/>
            <a:chOff x="0" y="0"/>
            <a:chExt cx="9149080" cy="5148580"/>
          </a:xfrm>
        </p:grpSpPr>
        <p:sp>
          <p:nvSpPr>
            <p:cNvPr id="3" name="object 3"/>
            <p:cNvSpPr/>
            <p:nvPr/>
          </p:nvSpPr>
          <p:spPr>
            <a:xfrm>
              <a:off x="0" y="0"/>
              <a:ext cx="9127490" cy="5143500"/>
            </a:xfrm>
            <a:custGeom>
              <a:avLst/>
              <a:gdLst/>
              <a:ahLst/>
              <a:cxnLst/>
              <a:rect l="l" t="t" r="r" b="b"/>
              <a:pathLst>
                <a:path w="9127490" h="5143500">
                  <a:moveTo>
                    <a:pt x="7900253" y="0"/>
                  </a:moveTo>
                  <a:lnTo>
                    <a:pt x="0" y="0"/>
                  </a:lnTo>
                  <a:lnTo>
                    <a:pt x="0" y="5143500"/>
                  </a:lnTo>
                  <a:lnTo>
                    <a:pt x="9059069" y="5143500"/>
                  </a:lnTo>
                  <a:lnTo>
                    <a:pt x="9063713" y="5108914"/>
                  </a:lnTo>
                  <a:lnTo>
                    <a:pt x="9071333" y="5048486"/>
                  </a:lnTo>
                  <a:lnTo>
                    <a:pt x="9078474" y="4987912"/>
                  </a:lnTo>
                  <a:lnTo>
                    <a:pt x="9085137" y="4927191"/>
                  </a:lnTo>
                  <a:lnTo>
                    <a:pt x="9091318" y="4866327"/>
                  </a:lnTo>
                  <a:lnTo>
                    <a:pt x="9097015" y="4805321"/>
                  </a:lnTo>
                  <a:lnTo>
                    <a:pt x="9102228" y="4744176"/>
                  </a:lnTo>
                  <a:lnTo>
                    <a:pt x="9106953" y="4682893"/>
                  </a:lnTo>
                  <a:lnTo>
                    <a:pt x="9111189" y="4621474"/>
                  </a:lnTo>
                  <a:lnTo>
                    <a:pt x="9114934" y="4559921"/>
                  </a:lnTo>
                  <a:lnTo>
                    <a:pt x="9118186" y="4498237"/>
                  </a:lnTo>
                  <a:lnTo>
                    <a:pt x="9120943" y="4436422"/>
                  </a:lnTo>
                  <a:lnTo>
                    <a:pt x="9123203" y="4374480"/>
                  </a:lnTo>
                  <a:lnTo>
                    <a:pt x="9124964" y="4312411"/>
                  </a:lnTo>
                  <a:lnTo>
                    <a:pt x="9126225" y="4250218"/>
                  </a:lnTo>
                  <a:lnTo>
                    <a:pt x="9126982" y="4187903"/>
                  </a:lnTo>
                  <a:lnTo>
                    <a:pt x="9127235" y="4125467"/>
                  </a:lnTo>
                  <a:lnTo>
                    <a:pt x="9126982" y="4063032"/>
                  </a:lnTo>
                  <a:lnTo>
                    <a:pt x="9126225" y="4000717"/>
                  </a:lnTo>
                  <a:lnTo>
                    <a:pt x="9124964" y="3938524"/>
                  </a:lnTo>
                  <a:lnTo>
                    <a:pt x="9123203" y="3876455"/>
                  </a:lnTo>
                  <a:lnTo>
                    <a:pt x="9120943" y="3814513"/>
                  </a:lnTo>
                  <a:lnTo>
                    <a:pt x="9118186" y="3752698"/>
                  </a:lnTo>
                  <a:lnTo>
                    <a:pt x="9114934" y="3691013"/>
                  </a:lnTo>
                  <a:lnTo>
                    <a:pt x="9111189" y="3629461"/>
                  </a:lnTo>
                  <a:lnTo>
                    <a:pt x="9106953" y="3568042"/>
                  </a:lnTo>
                  <a:lnTo>
                    <a:pt x="9102228" y="3506759"/>
                  </a:lnTo>
                  <a:lnTo>
                    <a:pt x="9097015" y="3445613"/>
                  </a:lnTo>
                  <a:lnTo>
                    <a:pt x="9091318" y="3384608"/>
                  </a:lnTo>
                  <a:lnTo>
                    <a:pt x="9085137" y="3323744"/>
                  </a:lnTo>
                  <a:lnTo>
                    <a:pt x="9078474" y="3263023"/>
                  </a:lnTo>
                  <a:lnTo>
                    <a:pt x="9071333" y="3202448"/>
                  </a:lnTo>
                  <a:lnTo>
                    <a:pt x="9063713" y="3142021"/>
                  </a:lnTo>
                  <a:lnTo>
                    <a:pt x="9055618" y="3081743"/>
                  </a:lnTo>
                  <a:lnTo>
                    <a:pt x="9047050" y="3021616"/>
                  </a:lnTo>
                  <a:lnTo>
                    <a:pt x="9038010" y="2961643"/>
                  </a:lnTo>
                  <a:lnTo>
                    <a:pt x="9028500" y="2901824"/>
                  </a:lnTo>
                  <a:lnTo>
                    <a:pt x="9018522" y="2842163"/>
                  </a:lnTo>
                  <a:lnTo>
                    <a:pt x="9008078" y="2782661"/>
                  </a:lnTo>
                  <a:lnTo>
                    <a:pt x="8997171" y="2723320"/>
                  </a:lnTo>
                  <a:lnTo>
                    <a:pt x="8985802" y="2664142"/>
                  </a:lnTo>
                  <a:lnTo>
                    <a:pt x="8973972" y="2605129"/>
                  </a:lnTo>
                  <a:lnTo>
                    <a:pt x="8961685" y="2546283"/>
                  </a:lnTo>
                  <a:lnTo>
                    <a:pt x="8948941" y="2487606"/>
                  </a:lnTo>
                  <a:lnTo>
                    <a:pt x="8935743" y="2429099"/>
                  </a:lnTo>
                  <a:lnTo>
                    <a:pt x="8922093" y="2370765"/>
                  </a:lnTo>
                  <a:lnTo>
                    <a:pt x="8907992" y="2312606"/>
                  </a:lnTo>
                  <a:lnTo>
                    <a:pt x="8893444" y="2254623"/>
                  </a:lnTo>
                  <a:lnTo>
                    <a:pt x="8878448" y="2196819"/>
                  </a:lnTo>
                  <a:lnTo>
                    <a:pt x="8863008" y="2139195"/>
                  </a:lnTo>
                  <a:lnTo>
                    <a:pt x="8847126" y="2081753"/>
                  </a:lnTo>
                  <a:lnTo>
                    <a:pt x="8830803" y="2024496"/>
                  </a:lnTo>
                  <a:lnTo>
                    <a:pt x="8814042" y="1967425"/>
                  </a:lnTo>
                  <a:lnTo>
                    <a:pt x="8796843" y="1910543"/>
                  </a:lnTo>
                  <a:lnTo>
                    <a:pt x="8779210" y="1853850"/>
                  </a:lnTo>
                  <a:lnTo>
                    <a:pt x="8761144" y="1797350"/>
                  </a:lnTo>
                  <a:lnTo>
                    <a:pt x="8742647" y="1741044"/>
                  </a:lnTo>
                  <a:lnTo>
                    <a:pt x="8723721" y="1684934"/>
                  </a:lnTo>
                  <a:lnTo>
                    <a:pt x="8704369" y="1629021"/>
                  </a:lnTo>
                  <a:lnTo>
                    <a:pt x="8684591" y="1573309"/>
                  </a:lnTo>
                  <a:lnTo>
                    <a:pt x="8664390" y="1517798"/>
                  </a:lnTo>
                  <a:lnTo>
                    <a:pt x="8643767" y="1462491"/>
                  </a:lnTo>
                  <a:lnTo>
                    <a:pt x="8622726" y="1407390"/>
                  </a:lnTo>
                  <a:lnTo>
                    <a:pt x="8601267" y="1352496"/>
                  </a:lnTo>
                  <a:lnTo>
                    <a:pt x="8579393" y="1297812"/>
                  </a:lnTo>
                  <a:lnTo>
                    <a:pt x="8557105" y="1243340"/>
                  </a:lnTo>
                  <a:lnTo>
                    <a:pt x="8534406" y="1189081"/>
                  </a:lnTo>
                  <a:lnTo>
                    <a:pt x="8511297" y="1135037"/>
                  </a:lnTo>
                  <a:lnTo>
                    <a:pt x="8487781" y="1081211"/>
                  </a:lnTo>
                  <a:lnTo>
                    <a:pt x="8463859" y="1027604"/>
                  </a:lnTo>
                  <a:lnTo>
                    <a:pt x="8439533" y="974218"/>
                  </a:lnTo>
                  <a:lnTo>
                    <a:pt x="8414806" y="921055"/>
                  </a:lnTo>
                  <a:lnTo>
                    <a:pt x="8389679" y="868118"/>
                  </a:lnTo>
                  <a:lnTo>
                    <a:pt x="8364153" y="815407"/>
                  </a:lnTo>
                  <a:lnTo>
                    <a:pt x="8338232" y="762926"/>
                  </a:lnTo>
                  <a:lnTo>
                    <a:pt x="8311917" y="710675"/>
                  </a:lnTo>
                  <a:lnTo>
                    <a:pt x="8285210" y="658658"/>
                  </a:lnTo>
                  <a:lnTo>
                    <a:pt x="8258112" y="606875"/>
                  </a:lnTo>
                  <a:lnTo>
                    <a:pt x="8230627" y="555329"/>
                  </a:lnTo>
                  <a:lnTo>
                    <a:pt x="8202755" y="504021"/>
                  </a:lnTo>
                  <a:lnTo>
                    <a:pt x="8174499" y="452955"/>
                  </a:lnTo>
                  <a:lnTo>
                    <a:pt x="8145860" y="402131"/>
                  </a:lnTo>
                  <a:lnTo>
                    <a:pt x="8116842" y="351551"/>
                  </a:lnTo>
                  <a:lnTo>
                    <a:pt x="8087444" y="301218"/>
                  </a:lnTo>
                  <a:lnTo>
                    <a:pt x="8057670" y="251133"/>
                  </a:lnTo>
                  <a:lnTo>
                    <a:pt x="8027522" y="201299"/>
                  </a:lnTo>
                  <a:lnTo>
                    <a:pt x="7997000" y="151716"/>
                  </a:lnTo>
                  <a:lnTo>
                    <a:pt x="7966108" y="102388"/>
                  </a:lnTo>
                  <a:lnTo>
                    <a:pt x="7934848" y="53317"/>
                  </a:lnTo>
                  <a:lnTo>
                    <a:pt x="7903220" y="4503"/>
                  </a:lnTo>
                  <a:lnTo>
                    <a:pt x="7900253" y="0"/>
                  </a:lnTo>
                  <a:close/>
                </a:path>
              </a:pathLst>
            </a:custGeom>
            <a:solidFill>
              <a:srgbClr val="F1F1F1"/>
            </a:solidFill>
          </p:spPr>
          <p:txBody>
            <a:bodyPr wrap="square" lIns="0" tIns="0" rIns="0" bIns="0" rtlCol="0"/>
            <a:lstStyle/>
            <a:p>
              <a:pPr defTabSz="1219170"/>
              <a:endParaRPr sz="2400">
                <a:solidFill>
                  <a:prstClr val="black"/>
                </a:solidFill>
                <a:latin typeface="Calibri"/>
              </a:endParaRPr>
            </a:p>
          </p:txBody>
        </p:sp>
        <p:sp>
          <p:nvSpPr>
            <p:cNvPr id="4" name="object 4"/>
            <p:cNvSpPr/>
            <p:nvPr/>
          </p:nvSpPr>
          <p:spPr>
            <a:xfrm>
              <a:off x="0" y="0"/>
              <a:ext cx="7755890" cy="5143500"/>
            </a:xfrm>
            <a:custGeom>
              <a:avLst/>
              <a:gdLst/>
              <a:ahLst/>
              <a:cxnLst/>
              <a:rect l="l" t="t" r="r" b="b"/>
              <a:pathLst>
                <a:path w="7755890" h="5143500">
                  <a:moveTo>
                    <a:pt x="5852476" y="0"/>
                  </a:moveTo>
                  <a:lnTo>
                    <a:pt x="0" y="0"/>
                  </a:lnTo>
                  <a:lnTo>
                    <a:pt x="0" y="5143500"/>
                  </a:lnTo>
                  <a:lnTo>
                    <a:pt x="7717916" y="5143500"/>
                  </a:lnTo>
                  <a:lnTo>
                    <a:pt x="7721191" y="5113655"/>
                  </a:lnTo>
                  <a:lnTo>
                    <a:pt x="7726248" y="5063857"/>
                  </a:lnTo>
                  <a:lnTo>
                    <a:pt x="7730910" y="5013943"/>
                  </a:lnTo>
                  <a:lnTo>
                    <a:pt x="7735175" y="4963915"/>
                  </a:lnTo>
                  <a:lnTo>
                    <a:pt x="7739041" y="4913775"/>
                  </a:lnTo>
                  <a:lnTo>
                    <a:pt x="7742507" y="4863523"/>
                  </a:lnTo>
                  <a:lnTo>
                    <a:pt x="7745571" y="4813162"/>
                  </a:lnTo>
                  <a:lnTo>
                    <a:pt x="7748231" y="4762692"/>
                  </a:lnTo>
                  <a:lnTo>
                    <a:pt x="7750487" y="4712117"/>
                  </a:lnTo>
                  <a:lnTo>
                    <a:pt x="7752336" y="4661436"/>
                  </a:lnTo>
                  <a:lnTo>
                    <a:pt x="7753777" y="4610653"/>
                  </a:lnTo>
                  <a:lnTo>
                    <a:pt x="7754809" y="4559768"/>
                  </a:lnTo>
                  <a:lnTo>
                    <a:pt x="7755428" y="4508783"/>
                  </a:lnTo>
                  <a:lnTo>
                    <a:pt x="7755635" y="4457700"/>
                  </a:lnTo>
                  <a:lnTo>
                    <a:pt x="7755428" y="4406616"/>
                  </a:lnTo>
                  <a:lnTo>
                    <a:pt x="7754809" y="4355631"/>
                  </a:lnTo>
                  <a:lnTo>
                    <a:pt x="7753777" y="4304746"/>
                  </a:lnTo>
                  <a:lnTo>
                    <a:pt x="7752336" y="4253963"/>
                  </a:lnTo>
                  <a:lnTo>
                    <a:pt x="7750487" y="4203282"/>
                  </a:lnTo>
                  <a:lnTo>
                    <a:pt x="7748231" y="4152707"/>
                  </a:lnTo>
                  <a:lnTo>
                    <a:pt x="7745571" y="4102237"/>
                  </a:lnTo>
                  <a:lnTo>
                    <a:pt x="7742507" y="4051876"/>
                  </a:lnTo>
                  <a:lnTo>
                    <a:pt x="7739041" y="4001624"/>
                  </a:lnTo>
                  <a:lnTo>
                    <a:pt x="7735175" y="3951484"/>
                  </a:lnTo>
                  <a:lnTo>
                    <a:pt x="7730910" y="3901456"/>
                  </a:lnTo>
                  <a:lnTo>
                    <a:pt x="7726248" y="3851542"/>
                  </a:lnTo>
                  <a:lnTo>
                    <a:pt x="7721191" y="3801744"/>
                  </a:lnTo>
                  <a:lnTo>
                    <a:pt x="7715740" y="3752064"/>
                  </a:lnTo>
                  <a:lnTo>
                    <a:pt x="7709897" y="3702503"/>
                  </a:lnTo>
                  <a:lnTo>
                    <a:pt x="7703663" y="3653062"/>
                  </a:lnTo>
                  <a:lnTo>
                    <a:pt x="7697040" y="3603744"/>
                  </a:lnTo>
                  <a:lnTo>
                    <a:pt x="7690029" y="3554549"/>
                  </a:lnTo>
                  <a:lnTo>
                    <a:pt x="7682632" y="3505480"/>
                  </a:lnTo>
                  <a:lnTo>
                    <a:pt x="7674852" y="3456538"/>
                  </a:lnTo>
                  <a:lnTo>
                    <a:pt x="7666688" y="3407724"/>
                  </a:lnTo>
                  <a:lnTo>
                    <a:pt x="7658143" y="3359041"/>
                  </a:lnTo>
                  <a:lnTo>
                    <a:pt x="7649219" y="3310489"/>
                  </a:lnTo>
                  <a:lnTo>
                    <a:pt x="7639917" y="3262071"/>
                  </a:lnTo>
                  <a:lnTo>
                    <a:pt x="7630238" y="3213787"/>
                  </a:lnTo>
                  <a:lnTo>
                    <a:pt x="7620185" y="3165640"/>
                  </a:lnTo>
                  <a:lnTo>
                    <a:pt x="7609758" y="3117632"/>
                  </a:lnTo>
                  <a:lnTo>
                    <a:pt x="7598960" y="3069763"/>
                  </a:lnTo>
                  <a:lnTo>
                    <a:pt x="7587791" y="3022035"/>
                  </a:lnTo>
                  <a:lnTo>
                    <a:pt x="7576255" y="2974450"/>
                  </a:lnTo>
                  <a:lnTo>
                    <a:pt x="7564351" y="2927010"/>
                  </a:lnTo>
                  <a:lnTo>
                    <a:pt x="7552082" y="2879715"/>
                  </a:lnTo>
                  <a:lnTo>
                    <a:pt x="7539450" y="2832568"/>
                  </a:lnTo>
                  <a:lnTo>
                    <a:pt x="7526455" y="2785571"/>
                  </a:lnTo>
                  <a:lnTo>
                    <a:pt x="7513100" y="2738724"/>
                  </a:lnTo>
                  <a:lnTo>
                    <a:pt x="7499386" y="2692030"/>
                  </a:lnTo>
                  <a:lnTo>
                    <a:pt x="7485314" y="2645490"/>
                  </a:lnTo>
                  <a:lnTo>
                    <a:pt x="7470887" y="2599105"/>
                  </a:lnTo>
                  <a:lnTo>
                    <a:pt x="7456106" y="2552878"/>
                  </a:lnTo>
                  <a:lnTo>
                    <a:pt x="7440972" y="2506809"/>
                  </a:lnTo>
                  <a:lnTo>
                    <a:pt x="7425487" y="2460900"/>
                  </a:lnTo>
                  <a:lnTo>
                    <a:pt x="7409653" y="2415154"/>
                  </a:lnTo>
                  <a:lnTo>
                    <a:pt x="7393471" y="2369571"/>
                  </a:lnTo>
                  <a:lnTo>
                    <a:pt x="7376943" y="2324153"/>
                  </a:lnTo>
                  <a:lnTo>
                    <a:pt x="7360070" y="2278902"/>
                  </a:lnTo>
                  <a:lnTo>
                    <a:pt x="7342854" y="2233819"/>
                  </a:lnTo>
                  <a:lnTo>
                    <a:pt x="7325297" y="2188906"/>
                  </a:lnTo>
                  <a:lnTo>
                    <a:pt x="7307400" y="2144165"/>
                  </a:lnTo>
                  <a:lnTo>
                    <a:pt x="7289165" y="2099597"/>
                  </a:lnTo>
                  <a:lnTo>
                    <a:pt x="7270593" y="2055203"/>
                  </a:lnTo>
                  <a:lnTo>
                    <a:pt x="7251686" y="2010985"/>
                  </a:lnTo>
                  <a:lnTo>
                    <a:pt x="7232445" y="1966946"/>
                  </a:lnTo>
                  <a:lnTo>
                    <a:pt x="7212872" y="1923085"/>
                  </a:lnTo>
                  <a:lnTo>
                    <a:pt x="7192970" y="1879406"/>
                  </a:lnTo>
                  <a:lnTo>
                    <a:pt x="7172738" y="1835909"/>
                  </a:lnTo>
                  <a:lnTo>
                    <a:pt x="7152179" y="1792597"/>
                  </a:lnTo>
                  <a:lnTo>
                    <a:pt x="7131295" y="1749470"/>
                  </a:lnTo>
                  <a:lnTo>
                    <a:pt x="7110087" y="1706531"/>
                  </a:lnTo>
                  <a:lnTo>
                    <a:pt x="7088556" y="1663780"/>
                  </a:lnTo>
                  <a:lnTo>
                    <a:pt x="7066705" y="1621220"/>
                  </a:lnTo>
                  <a:lnTo>
                    <a:pt x="7044534" y="1578853"/>
                  </a:lnTo>
                  <a:lnTo>
                    <a:pt x="7022046" y="1536679"/>
                  </a:lnTo>
                  <a:lnTo>
                    <a:pt x="6999242" y="1494700"/>
                  </a:lnTo>
                  <a:lnTo>
                    <a:pt x="6976123" y="1452918"/>
                  </a:lnTo>
                  <a:lnTo>
                    <a:pt x="6952691" y="1411334"/>
                  </a:lnTo>
                  <a:lnTo>
                    <a:pt x="6928949" y="1369951"/>
                  </a:lnTo>
                  <a:lnTo>
                    <a:pt x="6904896" y="1328769"/>
                  </a:lnTo>
                  <a:lnTo>
                    <a:pt x="6880536" y="1287791"/>
                  </a:lnTo>
                  <a:lnTo>
                    <a:pt x="6855869" y="1247017"/>
                  </a:lnTo>
                  <a:lnTo>
                    <a:pt x="6830897" y="1206450"/>
                  </a:lnTo>
                  <a:lnTo>
                    <a:pt x="6805622" y="1166091"/>
                  </a:lnTo>
                  <a:lnTo>
                    <a:pt x="6780045" y="1125941"/>
                  </a:lnTo>
                  <a:lnTo>
                    <a:pt x="6754168" y="1086003"/>
                  </a:lnTo>
                  <a:lnTo>
                    <a:pt x="6727992" y="1046277"/>
                  </a:lnTo>
                  <a:lnTo>
                    <a:pt x="6701519" y="1006766"/>
                  </a:lnTo>
                  <a:lnTo>
                    <a:pt x="6674751" y="967471"/>
                  </a:lnTo>
                  <a:lnTo>
                    <a:pt x="6647690" y="928393"/>
                  </a:lnTo>
                  <a:lnTo>
                    <a:pt x="6620336" y="889534"/>
                  </a:lnTo>
                  <a:lnTo>
                    <a:pt x="6592691" y="850896"/>
                  </a:lnTo>
                  <a:lnTo>
                    <a:pt x="6564757" y="812480"/>
                  </a:lnTo>
                  <a:lnTo>
                    <a:pt x="6536536" y="774289"/>
                  </a:lnTo>
                  <a:lnTo>
                    <a:pt x="6508030" y="736322"/>
                  </a:lnTo>
                  <a:lnTo>
                    <a:pt x="6479238" y="698583"/>
                  </a:lnTo>
                  <a:lnTo>
                    <a:pt x="6450165" y="661073"/>
                  </a:lnTo>
                  <a:lnTo>
                    <a:pt x="6420810" y="623792"/>
                  </a:lnTo>
                  <a:lnTo>
                    <a:pt x="6391175" y="586744"/>
                  </a:lnTo>
                  <a:lnTo>
                    <a:pt x="6361263" y="549929"/>
                  </a:lnTo>
                  <a:lnTo>
                    <a:pt x="6331075" y="513349"/>
                  </a:lnTo>
                  <a:lnTo>
                    <a:pt x="6300611" y="477005"/>
                  </a:lnTo>
                  <a:lnTo>
                    <a:pt x="6269875" y="440900"/>
                  </a:lnTo>
                  <a:lnTo>
                    <a:pt x="6238867" y="405034"/>
                  </a:lnTo>
                  <a:lnTo>
                    <a:pt x="6207589" y="369410"/>
                  </a:lnTo>
                  <a:lnTo>
                    <a:pt x="6176043" y="334029"/>
                  </a:lnTo>
                  <a:lnTo>
                    <a:pt x="6144230" y="298892"/>
                  </a:lnTo>
                  <a:lnTo>
                    <a:pt x="6112152" y="264002"/>
                  </a:lnTo>
                  <a:lnTo>
                    <a:pt x="6079810" y="229359"/>
                  </a:lnTo>
                  <a:lnTo>
                    <a:pt x="6047206" y="194966"/>
                  </a:lnTo>
                  <a:lnTo>
                    <a:pt x="6014342" y="160823"/>
                  </a:lnTo>
                  <a:lnTo>
                    <a:pt x="5981218" y="126933"/>
                  </a:lnTo>
                  <a:lnTo>
                    <a:pt x="5947838" y="93297"/>
                  </a:lnTo>
                  <a:lnTo>
                    <a:pt x="5914202" y="59916"/>
                  </a:lnTo>
                  <a:lnTo>
                    <a:pt x="5880312" y="26793"/>
                  </a:lnTo>
                  <a:lnTo>
                    <a:pt x="5852476" y="0"/>
                  </a:lnTo>
                  <a:close/>
                </a:path>
              </a:pathLst>
            </a:custGeom>
            <a:solidFill>
              <a:srgbClr val="D9D9D9"/>
            </a:solid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0" y="0"/>
              <a:ext cx="6384290" cy="5143500"/>
            </a:xfrm>
            <a:custGeom>
              <a:avLst/>
              <a:gdLst/>
              <a:ahLst/>
              <a:cxnLst/>
              <a:rect l="l" t="t" r="r" b="b"/>
              <a:pathLst>
                <a:path w="6384290" h="5143500">
                  <a:moveTo>
                    <a:pt x="3368621" y="0"/>
                  </a:moveTo>
                  <a:lnTo>
                    <a:pt x="0" y="0"/>
                  </a:lnTo>
                  <a:lnTo>
                    <a:pt x="0" y="5143500"/>
                  </a:lnTo>
                  <a:lnTo>
                    <a:pt x="6335364" y="5143500"/>
                  </a:lnTo>
                  <a:lnTo>
                    <a:pt x="6338072" y="5124692"/>
                  </a:lnTo>
                  <a:lnTo>
                    <a:pt x="6344341" y="5077909"/>
                  </a:lnTo>
                  <a:lnTo>
                    <a:pt x="6350159" y="5030984"/>
                  </a:lnTo>
                  <a:lnTo>
                    <a:pt x="6355525" y="4983921"/>
                  </a:lnTo>
                  <a:lnTo>
                    <a:pt x="6360435" y="4936721"/>
                  </a:lnTo>
                  <a:lnTo>
                    <a:pt x="6364889" y="4889387"/>
                  </a:lnTo>
                  <a:lnTo>
                    <a:pt x="6368884" y="4841920"/>
                  </a:lnTo>
                  <a:lnTo>
                    <a:pt x="6372417" y="4794324"/>
                  </a:lnTo>
                  <a:lnTo>
                    <a:pt x="6375486" y="4746600"/>
                  </a:lnTo>
                  <a:lnTo>
                    <a:pt x="6378089" y="4698750"/>
                  </a:lnTo>
                  <a:lnTo>
                    <a:pt x="6380224" y="4650777"/>
                  </a:lnTo>
                  <a:lnTo>
                    <a:pt x="6381888" y="4602684"/>
                  </a:lnTo>
                  <a:lnTo>
                    <a:pt x="6383079" y="4554471"/>
                  </a:lnTo>
                  <a:lnTo>
                    <a:pt x="6383796" y="4506143"/>
                  </a:lnTo>
                  <a:lnTo>
                    <a:pt x="6384035" y="4457700"/>
                  </a:lnTo>
                  <a:lnTo>
                    <a:pt x="6383796" y="4409256"/>
                  </a:lnTo>
                  <a:lnTo>
                    <a:pt x="6383079" y="4360928"/>
                  </a:lnTo>
                  <a:lnTo>
                    <a:pt x="6381888" y="4312715"/>
                  </a:lnTo>
                  <a:lnTo>
                    <a:pt x="6380224" y="4264622"/>
                  </a:lnTo>
                  <a:lnTo>
                    <a:pt x="6378089" y="4216649"/>
                  </a:lnTo>
                  <a:lnTo>
                    <a:pt x="6375486" y="4168799"/>
                  </a:lnTo>
                  <a:lnTo>
                    <a:pt x="6372417" y="4121075"/>
                  </a:lnTo>
                  <a:lnTo>
                    <a:pt x="6368884" y="4073479"/>
                  </a:lnTo>
                  <a:lnTo>
                    <a:pt x="6364889" y="4026012"/>
                  </a:lnTo>
                  <a:lnTo>
                    <a:pt x="6360435" y="3978678"/>
                  </a:lnTo>
                  <a:lnTo>
                    <a:pt x="6355525" y="3931478"/>
                  </a:lnTo>
                  <a:lnTo>
                    <a:pt x="6350159" y="3884415"/>
                  </a:lnTo>
                  <a:lnTo>
                    <a:pt x="6344341" y="3837490"/>
                  </a:lnTo>
                  <a:lnTo>
                    <a:pt x="6338072" y="3790707"/>
                  </a:lnTo>
                  <a:lnTo>
                    <a:pt x="6331356" y="3744067"/>
                  </a:lnTo>
                  <a:lnTo>
                    <a:pt x="6324193" y="3697573"/>
                  </a:lnTo>
                  <a:lnTo>
                    <a:pt x="6316587" y="3651226"/>
                  </a:lnTo>
                  <a:lnTo>
                    <a:pt x="6308540" y="3605030"/>
                  </a:lnTo>
                  <a:lnTo>
                    <a:pt x="6300053" y="3558986"/>
                  </a:lnTo>
                  <a:lnTo>
                    <a:pt x="6291129" y="3513096"/>
                  </a:lnTo>
                  <a:lnTo>
                    <a:pt x="6281771" y="3467363"/>
                  </a:lnTo>
                  <a:lnTo>
                    <a:pt x="6271981" y="3421789"/>
                  </a:lnTo>
                  <a:lnTo>
                    <a:pt x="6261760" y="3376377"/>
                  </a:lnTo>
                  <a:lnTo>
                    <a:pt x="6251111" y="3331128"/>
                  </a:lnTo>
                  <a:lnTo>
                    <a:pt x="6240037" y="3286045"/>
                  </a:lnTo>
                  <a:lnTo>
                    <a:pt x="6228539" y="3241130"/>
                  </a:lnTo>
                  <a:lnTo>
                    <a:pt x="6216620" y="3196385"/>
                  </a:lnTo>
                  <a:lnTo>
                    <a:pt x="6204282" y="3151813"/>
                  </a:lnTo>
                  <a:lnTo>
                    <a:pt x="6191527" y="3107415"/>
                  </a:lnTo>
                  <a:lnTo>
                    <a:pt x="6178358" y="3063194"/>
                  </a:lnTo>
                  <a:lnTo>
                    <a:pt x="6164776" y="3019153"/>
                  </a:lnTo>
                  <a:lnTo>
                    <a:pt x="6150785" y="2975293"/>
                  </a:lnTo>
                  <a:lnTo>
                    <a:pt x="6136386" y="2931616"/>
                  </a:lnTo>
                  <a:lnTo>
                    <a:pt x="6121581" y="2888126"/>
                  </a:lnTo>
                  <a:lnTo>
                    <a:pt x="6106373" y="2844824"/>
                  </a:lnTo>
                  <a:lnTo>
                    <a:pt x="6090764" y="2801712"/>
                  </a:lnTo>
                  <a:lnTo>
                    <a:pt x="6074756" y="2758793"/>
                  </a:lnTo>
                  <a:lnTo>
                    <a:pt x="6058351" y="2716068"/>
                  </a:lnTo>
                  <a:lnTo>
                    <a:pt x="6041553" y="2673541"/>
                  </a:lnTo>
                  <a:lnTo>
                    <a:pt x="6024362" y="2631214"/>
                  </a:lnTo>
                  <a:lnTo>
                    <a:pt x="6006781" y="2589087"/>
                  </a:lnTo>
                  <a:lnTo>
                    <a:pt x="5988813" y="2547165"/>
                  </a:lnTo>
                  <a:lnTo>
                    <a:pt x="5970459" y="2505449"/>
                  </a:lnTo>
                  <a:lnTo>
                    <a:pt x="5951722" y="2463941"/>
                  </a:lnTo>
                  <a:lnTo>
                    <a:pt x="5932605" y="2422644"/>
                  </a:lnTo>
                  <a:lnTo>
                    <a:pt x="5913108" y="2381559"/>
                  </a:lnTo>
                  <a:lnTo>
                    <a:pt x="5893236" y="2340690"/>
                  </a:lnTo>
                  <a:lnTo>
                    <a:pt x="5872989" y="2300038"/>
                  </a:lnTo>
                  <a:lnTo>
                    <a:pt x="5852370" y="2259605"/>
                  </a:lnTo>
                  <a:lnTo>
                    <a:pt x="5831382" y="2219395"/>
                  </a:lnTo>
                  <a:lnTo>
                    <a:pt x="5810026" y="2179408"/>
                  </a:lnTo>
                  <a:lnTo>
                    <a:pt x="5788305" y="2139647"/>
                  </a:lnTo>
                  <a:lnTo>
                    <a:pt x="5766221" y="2100115"/>
                  </a:lnTo>
                  <a:lnTo>
                    <a:pt x="5743776" y="2060814"/>
                  </a:lnTo>
                  <a:lnTo>
                    <a:pt x="5720973" y="2021746"/>
                  </a:lnTo>
                  <a:lnTo>
                    <a:pt x="5697814" y="1982913"/>
                  </a:lnTo>
                  <a:lnTo>
                    <a:pt x="5674300" y="1944317"/>
                  </a:lnTo>
                  <a:lnTo>
                    <a:pt x="5650435" y="1905962"/>
                  </a:lnTo>
                  <a:lnTo>
                    <a:pt x="5626221" y="1867848"/>
                  </a:lnTo>
                  <a:lnTo>
                    <a:pt x="5601659" y="1829978"/>
                  </a:lnTo>
                  <a:lnTo>
                    <a:pt x="5576752" y="1792355"/>
                  </a:lnTo>
                  <a:lnTo>
                    <a:pt x="5551502" y="1754980"/>
                  </a:lnTo>
                  <a:lnTo>
                    <a:pt x="5525912" y="1717857"/>
                  </a:lnTo>
                  <a:lnTo>
                    <a:pt x="5499983" y="1680986"/>
                  </a:lnTo>
                  <a:lnTo>
                    <a:pt x="5473719" y="1644371"/>
                  </a:lnTo>
                  <a:lnTo>
                    <a:pt x="5447120" y="1608014"/>
                  </a:lnTo>
                  <a:lnTo>
                    <a:pt x="5420190" y="1571916"/>
                  </a:lnTo>
                  <a:lnTo>
                    <a:pt x="5392931" y="1536080"/>
                  </a:lnTo>
                  <a:lnTo>
                    <a:pt x="5365344" y="1500509"/>
                  </a:lnTo>
                  <a:lnTo>
                    <a:pt x="5337433" y="1465205"/>
                  </a:lnTo>
                  <a:lnTo>
                    <a:pt x="5309199" y="1430169"/>
                  </a:lnTo>
                  <a:lnTo>
                    <a:pt x="5280645" y="1395405"/>
                  </a:lnTo>
                  <a:lnTo>
                    <a:pt x="5251772" y="1360913"/>
                  </a:lnTo>
                  <a:lnTo>
                    <a:pt x="5222584" y="1326698"/>
                  </a:lnTo>
                  <a:lnTo>
                    <a:pt x="5193082" y="1292760"/>
                  </a:lnTo>
                  <a:lnTo>
                    <a:pt x="5163269" y="1259102"/>
                  </a:lnTo>
                  <a:lnTo>
                    <a:pt x="5133146" y="1225726"/>
                  </a:lnTo>
                  <a:lnTo>
                    <a:pt x="5102716" y="1192635"/>
                  </a:lnTo>
                  <a:lnTo>
                    <a:pt x="5071982" y="1159831"/>
                  </a:lnTo>
                  <a:lnTo>
                    <a:pt x="5040946" y="1127316"/>
                  </a:lnTo>
                  <a:lnTo>
                    <a:pt x="5009609" y="1095092"/>
                  </a:lnTo>
                  <a:lnTo>
                    <a:pt x="4977974" y="1063161"/>
                  </a:lnTo>
                  <a:lnTo>
                    <a:pt x="4946043" y="1031526"/>
                  </a:lnTo>
                  <a:lnTo>
                    <a:pt x="4913819" y="1000189"/>
                  </a:lnTo>
                  <a:lnTo>
                    <a:pt x="4881304" y="969153"/>
                  </a:lnTo>
                  <a:lnTo>
                    <a:pt x="4848500" y="938418"/>
                  </a:lnTo>
                  <a:lnTo>
                    <a:pt x="4815409" y="907989"/>
                  </a:lnTo>
                  <a:lnTo>
                    <a:pt x="4782033" y="877866"/>
                  </a:lnTo>
                  <a:lnTo>
                    <a:pt x="4748375" y="848053"/>
                  </a:lnTo>
                  <a:lnTo>
                    <a:pt x="4714437" y="818551"/>
                  </a:lnTo>
                  <a:lnTo>
                    <a:pt x="4680222" y="789363"/>
                  </a:lnTo>
                  <a:lnTo>
                    <a:pt x="4645730" y="760490"/>
                  </a:lnTo>
                  <a:lnTo>
                    <a:pt x="4610966" y="731936"/>
                  </a:lnTo>
                  <a:lnTo>
                    <a:pt x="4575930" y="703702"/>
                  </a:lnTo>
                  <a:lnTo>
                    <a:pt x="4540626" y="675791"/>
                  </a:lnTo>
                  <a:lnTo>
                    <a:pt x="4505054" y="648204"/>
                  </a:lnTo>
                  <a:lnTo>
                    <a:pt x="4469219" y="620945"/>
                  </a:lnTo>
                  <a:lnTo>
                    <a:pt x="4433121" y="594015"/>
                  </a:lnTo>
                  <a:lnTo>
                    <a:pt x="4396764" y="567416"/>
                  </a:lnTo>
                  <a:lnTo>
                    <a:pt x="4360149" y="541152"/>
                  </a:lnTo>
                  <a:lnTo>
                    <a:pt x="4323278" y="515223"/>
                  </a:lnTo>
                  <a:lnTo>
                    <a:pt x="4286155" y="489633"/>
                  </a:lnTo>
                  <a:lnTo>
                    <a:pt x="4248780" y="464383"/>
                  </a:lnTo>
                  <a:lnTo>
                    <a:pt x="4211157" y="439476"/>
                  </a:lnTo>
                  <a:lnTo>
                    <a:pt x="4173287" y="414914"/>
                  </a:lnTo>
                  <a:lnTo>
                    <a:pt x="4135173" y="390700"/>
                  </a:lnTo>
                  <a:lnTo>
                    <a:pt x="4096817" y="366835"/>
                  </a:lnTo>
                  <a:lnTo>
                    <a:pt x="4058222" y="343321"/>
                  </a:lnTo>
                  <a:lnTo>
                    <a:pt x="4019389" y="320162"/>
                  </a:lnTo>
                  <a:lnTo>
                    <a:pt x="3980321" y="297359"/>
                  </a:lnTo>
                  <a:lnTo>
                    <a:pt x="3941019" y="274914"/>
                  </a:lnTo>
                  <a:lnTo>
                    <a:pt x="3901488" y="252830"/>
                  </a:lnTo>
                  <a:lnTo>
                    <a:pt x="3861727" y="231109"/>
                  </a:lnTo>
                  <a:lnTo>
                    <a:pt x="3821740" y="209753"/>
                  </a:lnTo>
                  <a:lnTo>
                    <a:pt x="3781530" y="188765"/>
                  </a:lnTo>
                  <a:lnTo>
                    <a:pt x="3741097" y="168146"/>
                  </a:lnTo>
                  <a:lnTo>
                    <a:pt x="3700445" y="147899"/>
                  </a:lnTo>
                  <a:lnTo>
                    <a:pt x="3659576" y="128026"/>
                  </a:lnTo>
                  <a:lnTo>
                    <a:pt x="3618491" y="108530"/>
                  </a:lnTo>
                  <a:lnTo>
                    <a:pt x="3577194" y="89413"/>
                  </a:lnTo>
                  <a:lnTo>
                    <a:pt x="3535686" y="70676"/>
                  </a:lnTo>
                  <a:lnTo>
                    <a:pt x="3493970" y="52322"/>
                  </a:lnTo>
                  <a:lnTo>
                    <a:pt x="3452048" y="34354"/>
                  </a:lnTo>
                  <a:lnTo>
                    <a:pt x="3409921" y="16773"/>
                  </a:lnTo>
                  <a:lnTo>
                    <a:pt x="3368621" y="0"/>
                  </a:lnTo>
                  <a:close/>
                </a:path>
              </a:pathLst>
            </a:custGeom>
            <a:solidFill>
              <a:srgbClr val="BEBEBE"/>
            </a:solid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0" y="1028700"/>
              <a:ext cx="5012690" cy="4114800"/>
            </a:xfrm>
            <a:custGeom>
              <a:avLst/>
              <a:gdLst/>
              <a:ahLst/>
              <a:cxnLst/>
              <a:rect l="l" t="t" r="r" b="b"/>
              <a:pathLst>
                <a:path w="5012690" h="4114800">
                  <a:moveTo>
                    <a:pt x="1583435" y="0"/>
                  </a:moveTo>
                  <a:lnTo>
                    <a:pt x="1534956" y="335"/>
                  </a:lnTo>
                  <a:lnTo>
                    <a:pt x="1486638" y="1339"/>
                  </a:lnTo>
                  <a:lnTo>
                    <a:pt x="1438487" y="3008"/>
                  </a:lnTo>
                  <a:lnTo>
                    <a:pt x="1390505" y="5336"/>
                  </a:lnTo>
                  <a:lnTo>
                    <a:pt x="1342699" y="8319"/>
                  </a:lnTo>
                  <a:lnTo>
                    <a:pt x="1295071" y="11953"/>
                  </a:lnTo>
                  <a:lnTo>
                    <a:pt x="1247628" y="16233"/>
                  </a:lnTo>
                  <a:lnTo>
                    <a:pt x="1200372" y="21156"/>
                  </a:lnTo>
                  <a:lnTo>
                    <a:pt x="1153309" y="26716"/>
                  </a:lnTo>
                  <a:lnTo>
                    <a:pt x="1106442" y="32910"/>
                  </a:lnTo>
                  <a:lnTo>
                    <a:pt x="1059777" y="39732"/>
                  </a:lnTo>
                  <a:lnTo>
                    <a:pt x="1013317" y="47179"/>
                  </a:lnTo>
                  <a:lnTo>
                    <a:pt x="967068" y="55245"/>
                  </a:lnTo>
                  <a:lnTo>
                    <a:pt x="921033" y="63927"/>
                  </a:lnTo>
                  <a:lnTo>
                    <a:pt x="875217" y="73221"/>
                  </a:lnTo>
                  <a:lnTo>
                    <a:pt x="829624" y="83121"/>
                  </a:lnTo>
                  <a:lnTo>
                    <a:pt x="784259" y="93624"/>
                  </a:lnTo>
                  <a:lnTo>
                    <a:pt x="739126" y="104724"/>
                  </a:lnTo>
                  <a:lnTo>
                    <a:pt x="694229" y="116418"/>
                  </a:lnTo>
                  <a:lnTo>
                    <a:pt x="649573" y="128702"/>
                  </a:lnTo>
                  <a:lnTo>
                    <a:pt x="605163" y="141570"/>
                  </a:lnTo>
                  <a:lnTo>
                    <a:pt x="561003" y="155018"/>
                  </a:lnTo>
                  <a:lnTo>
                    <a:pt x="517096" y="169042"/>
                  </a:lnTo>
                  <a:lnTo>
                    <a:pt x="473448" y="183638"/>
                  </a:lnTo>
                  <a:lnTo>
                    <a:pt x="430063" y="198801"/>
                  </a:lnTo>
                  <a:lnTo>
                    <a:pt x="386946" y="214526"/>
                  </a:lnTo>
                  <a:lnTo>
                    <a:pt x="344100" y="230810"/>
                  </a:lnTo>
                  <a:lnTo>
                    <a:pt x="301530" y="247648"/>
                  </a:lnTo>
                  <a:lnTo>
                    <a:pt x="259241" y="265035"/>
                  </a:lnTo>
                  <a:lnTo>
                    <a:pt x="217237" y="282967"/>
                  </a:lnTo>
                  <a:lnTo>
                    <a:pt x="175522" y="301440"/>
                  </a:lnTo>
                  <a:lnTo>
                    <a:pt x="134102" y="320449"/>
                  </a:lnTo>
                  <a:lnTo>
                    <a:pt x="92979" y="339990"/>
                  </a:lnTo>
                  <a:lnTo>
                    <a:pt x="52159" y="360059"/>
                  </a:lnTo>
                  <a:lnTo>
                    <a:pt x="11646" y="380650"/>
                  </a:lnTo>
                  <a:lnTo>
                    <a:pt x="0" y="386766"/>
                  </a:lnTo>
                  <a:lnTo>
                    <a:pt x="0" y="4114800"/>
                  </a:lnTo>
                  <a:lnTo>
                    <a:pt x="4943761" y="4114800"/>
                  </a:lnTo>
                  <a:lnTo>
                    <a:pt x="4948507" y="4091402"/>
                  </a:lnTo>
                  <a:lnTo>
                    <a:pt x="4957190" y="4045367"/>
                  </a:lnTo>
                  <a:lnTo>
                    <a:pt x="4965256" y="3999117"/>
                  </a:lnTo>
                  <a:lnTo>
                    <a:pt x="4972703" y="3952658"/>
                  </a:lnTo>
                  <a:lnTo>
                    <a:pt x="4979525" y="3905993"/>
                  </a:lnTo>
                  <a:lnTo>
                    <a:pt x="4985719" y="3859126"/>
                  </a:lnTo>
                  <a:lnTo>
                    <a:pt x="4991279" y="3812063"/>
                  </a:lnTo>
                  <a:lnTo>
                    <a:pt x="4996201" y="3764807"/>
                  </a:lnTo>
                  <a:lnTo>
                    <a:pt x="5000482" y="3717364"/>
                  </a:lnTo>
                  <a:lnTo>
                    <a:pt x="5004116" y="3669736"/>
                  </a:lnTo>
                  <a:lnTo>
                    <a:pt x="5007099" y="3621930"/>
                  </a:lnTo>
                  <a:lnTo>
                    <a:pt x="5009427" y="3573948"/>
                  </a:lnTo>
                  <a:lnTo>
                    <a:pt x="5011095" y="3525797"/>
                  </a:lnTo>
                  <a:lnTo>
                    <a:pt x="5012100" y="3477479"/>
                  </a:lnTo>
                  <a:lnTo>
                    <a:pt x="5012435" y="3429000"/>
                  </a:lnTo>
                  <a:lnTo>
                    <a:pt x="5012100" y="3380520"/>
                  </a:lnTo>
                  <a:lnTo>
                    <a:pt x="5011095" y="3332202"/>
                  </a:lnTo>
                  <a:lnTo>
                    <a:pt x="5009427" y="3284051"/>
                  </a:lnTo>
                  <a:lnTo>
                    <a:pt x="5007099" y="3236069"/>
                  </a:lnTo>
                  <a:lnTo>
                    <a:pt x="5004116" y="3188263"/>
                  </a:lnTo>
                  <a:lnTo>
                    <a:pt x="5000482" y="3140635"/>
                  </a:lnTo>
                  <a:lnTo>
                    <a:pt x="4996201" y="3093192"/>
                  </a:lnTo>
                  <a:lnTo>
                    <a:pt x="4991279" y="3045936"/>
                  </a:lnTo>
                  <a:lnTo>
                    <a:pt x="4985719" y="2998873"/>
                  </a:lnTo>
                  <a:lnTo>
                    <a:pt x="4979525" y="2952006"/>
                  </a:lnTo>
                  <a:lnTo>
                    <a:pt x="4972703" y="2905341"/>
                  </a:lnTo>
                  <a:lnTo>
                    <a:pt x="4965256" y="2858882"/>
                  </a:lnTo>
                  <a:lnTo>
                    <a:pt x="4957190" y="2812632"/>
                  </a:lnTo>
                  <a:lnTo>
                    <a:pt x="4948507" y="2766597"/>
                  </a:lnTo>
                  <a:lnTo>
                    <a:pt x="4939214" y="2720781"/>
                  </a:lnTo>
                  <a:lnTo>
                    <a:pt x="4929314" y="2675188"/>
                  </a:lnTo>
                  <a:lnTo>
                    <a:pt x="4918811" y="2629823"/>
                  </a:lnTo>
                  <a:lnTo>
                    <a:pt x="4907711" y="2584690"/>
                  </a:lnTo>
                  <a:lnTo>
                    <a:pt x="4896017" y="2539793"/>
                  </a:lnTo>
                  <a:lnTo>
                    <a:pt x="4883733" y="2495138"/>
                  </a:lnTo>
                  <a:lnTo>
                    <a:pt x="4870865" y="2450727"/>
                  </a:lnTo>
                  <a:lnTo>
                    <a:pt x="4857417" y="2406567"/>
                  </a:lnTo>
                  <a:lnTo>
                    <a:pt x="4843393" y="2362660"/>
                  </a:lnTo>
                  <a:lnTo>
                    <a:pt x="4828797" y="2319012"/>
                  </a:lnTo>
                  <a:lnTo>
                    <a:pt x="4813634" y="2275627"/>
                  </a:lnTo>
                  <a:lnTo>
                    <a:pt x="4797909" y="2232510"/>
                  </a:lnTo>
                  <a:lnTo>
                    <a:pt x="4781625" y="2189664"/>
                  </a:lnTo>
                  <a:lnTo>
                    <a:pt x="4764787" y="2147094"/>
                  </a:lnTo>
                  <a:lnTo>
                    <a:pt x="4747400" y="2104805"/>
                  </a:lnTo>
                  <a:lnTo>
                    <a:pt x="4729468" y="2062801"/>
                  </a:lnTo>
                  <a:lnTo>
                    <a:pt x="4710995" y="2021087"/>
                  </a:lnTo>
                  <a:lnTo>
                    <a:pt x="4691986" y="1979666"/>
                  </a:lnTo>
                  <a:lnTo>
                    <a:pt x="4672445" y="1938543"/>
                  </a:lnTo>
                  <a:lnTo>
                    <a:pt x="4652376" y="1897723"/>
                  </a:lnTo>
                  <a:lnTo>
                    <a:pt x="4631785" y="1857210"/>
                  </a:lnTo>
                  <a:lnTo>
                    <a:pt x="4610675" y="1817009"/>
                  </a:lnTo>
                  <a:lnTo>
                    <a:pt x="4589050" y="1777123"/>
                  </a:lnTo>
                  <a:lnTo>
                    <a:pt x="4566916" y="1737558"/>
                  </a:lnTo>
                  <a:lnTo>
                    <a:pt x="4544277" y="1698317"/>
                  </a:lnTo>
                  <a:lnTo>
                    <a:pt x="4521136" y="1659405"/>
                  </a:lnTo>
                  <a:lnTo>
                    <a:pt x="4497499" y="1620827"/>
                  </a:lnTo>
                  <a:lnTo>
                    <a:pt x="4473370" y="1582587"/>
                  </a:lnTo>
                  <a:lnTo>
                    <a:pt x="4448753" y="1544689"/>
                  </a:lnTo>
                  <a:lnTo>
                    <a:pt x="4423653" y="1507138"/>
                  </a:lnTo>
                  <a:lnTo>
                    <a:pt x="4398073" y="1469937"/>
                  </a:lnTo>
                  <a:lnTo>
                    <a:pt x="4372020" y="1433093"/>
                  </a:lnTo>
                  <a:lnTo>
                    <a:pt x="4345496" y="1396608"/>
                  </a:lnTo>
                  <a:lnTo>
                    <a:pt x="4318506" y="1360488"/>
                  </a:lnTo>
                  <a:lnTo>
                    <a:pt x="4291055" y="1324736"/>
                  </a:lnTo>
                  <a:lnTo>
                    <a:pt x="4263147" y="1289358"/>
                  </a:lnTo>
                  <a:lnTo>
                    <a:pt x="4234787" y="1254357"/>
                  </a:lnTo>
                  <a:lnTo>
                    <a:pt x="4205978" y="1219738"/>
                  </a:lnTo>
                  <a:lnTo>
                    <a:pt x="4176726" y="1185505"/>
                  </a:lnTo>
                  <a:lnTo>
                    <a:pt x="4147034" y="1151664"/>
                  </a:lnTo>
                  <a:lnTo>
                    <a:pt x="4116908" y="1118217"/>
                  </a:lnTo>
                  <a:lnTo>
                    <a:pt x="4086351" y="1085170"/>
                  </a:lnTo>
                  <a:lnTo>
                    <a:pt x="4055369" y="1052527"/>
                  </a:lnTo>
                  <a:lnTo>
                    <a:pt x="4023964" y="1020293"/>
                  </a:lnTo>
                  <a:lnTo>
                    <a:pt x="3992142" y="988471"/>
                  </a:lnTo>
                  <a:lnTo>
                    <a:pt x="3959908" y="957066"/>
                  </a:lnTo>
                  <a:lnTo>
                    <a:pt x="3927265" y="926084"/>
                  </a:lnTo>
                  <a:lnTo>
                    <a:pt x="3894218" y="895527"/>
                  </a:lnTo>
                  <a:lnTo>
                    <a:pt x="3860771" y="865400"/>
                  </a:lnTo>
                  <a:lnTo>
                    <a:pt x="3826930" y="835709"/>
                  </a:lnTo>
                  <a:lnTo>
                    <a:pt x="3792697" y="806457"/>
                  </a:lnTo>
                  <a:lnTo>
                    <a:pt x="3758078" y="777648"/>
                  </a:lnTo>
                  <a:lnTo>
                    <a:pt x="3723077" y="749288"/>
                  </a:lnTo>
                  <a:lnTo>
                    <a:pt x="3687699" y="721380"/>
                  </a:lnTo>
                  <a:lnTo>
                    <a:pt x="3651947" y="693929"/>
                  </a:lnTo>
                  <a:lnTo>
                    <a:pt x="3615827" y="666939"/>
                  </a:lnTo>
                  <a:lnTo>
                    <a:pt x="3579342" y="640415"/>
                  </a:lnTo>
                  <a:lnTo>
                    <a:pt x="3542498" y="614362"/>
                  </a:lnTo>
                  <a:lnTo>
                    <a:pt x="3505297" y="588782"/>
                  </a:lnTo>
                  <a:lnTo>
                    <a:pt x="3467746" y="563682"/>
                  </a:lnTo>
                  <a:lnTo>
                    <a:pt x="3429848" y="539065"/>
                  </a:lnTo>
                  <a:lnTo>
                    <a:pt x="3391608" y="514936"/>
                  </a:lnTo>
                  <a:lnTo>
                    <a:pt x="3353030" y="491299"/>
                  </a:lnTo>
                  <a:lnTo>
                    <a:pt x="3314118" y="468158"/>
                  </a:lnTo>
                  <a:lnTo>
                    <a:pt x="3274877" y="445519"/>
                  </a:lnTo>
                  <a:lnTo>
                    <a:pt x="3235312" y="423385"/>
                  </a:lnTo>
                  <a:lnTo>
                    <a:pt x="3195426" y="401760"/>
                  </a:lnTo>
                  <a:lnTo>
                    <a:pt x="3155225" y="380650"/>
                  </a:lnTo>
                  <a:lnTo>
                    <a:pt x="3114712" y="360059"/>
                  </a:lnTo>
                  <a:lnTo>
                    <a:pt x="3073892" y="339990"/>
                  </a:lnTo>
                  <a:lnTo>
                    <a:pt x="3032769" y="320449"/>
                  </a:lnTo>
                  <a:lnTo>
                    <a:pt x="2991348" y="301440"/>
                  </a:lnTo>
                  <a:lnTo>
                    <a:pt x="2949634" y="282967"/>
                  </a:lnTo>
                  <a:lnTo>
                    <a:pt x="2907630" y="265035"/>
                  </a:lnTo>
                  <a:lnTo>
                    <a:pt x="2865341" y="247648"/>
                  </a:lnTo>
                  <a:lnTo>
                    <a:pt x="2822771" y="230810"/>
                  </a:lnTo>
                  <a:lnTo>
                    <a:pt x="2779925" y="214526"/>
                  </a:lnTo>
                  <a:lnTo>
                    <a:pt x="2736808" y="198801"/>
                  </a:lnTo>
                  <a:lnTo>
                    <a:pt x="2693423" y="183638"/>
                  </a:lnTo>
                  <a:lnTo>
                    <a:pt x="2649775" y="169042"/>
                  </a:lnTo>
                  <a:lnTo>
                    <a:pt x="2605868" y="155018"/>
                  </a:lnTo>
                  <a:lnTo>
                    <a:pt x="2561708" y="141570"/>
                  </a:lnTo>
                  <a:lnTo>
                    <a:pt x="2517297" y="128702"/>
                  </a:lnTo>
                  <a:lnTo>
                    <a:pt x="2472642" y="116418"/>
                  </a:lnTo>
                  <a:lnTo>
                    <a:pt x="2427745" y="104724"/>
                  </a:lnTo>
                  <a:lnTo>
                    <a:pt x="2382612" y="93624"/>
                  </a:lnTo>
                  <a:lnTo>
                    <a:pt x="2337247" y="83121"/>
                  </a:lnTo>
                  <a:lnTo>
                    <a:pt x="2291654" y="73221"/>
                  </a:lnTo>
                  <a:lnTo>
                    <a:pt x="2245838" y="63927"/>
                  </a:lnTo>
                  <a:lnTo>
                    <a:pt x="2199803" y="55245"/>
                  </a:lnTo>
                  <a:lnTo>
                    <a:pt x="2153553" y="47179"/>
                  </a:lnTo>
                  <a:lnTo>
                    <a:pt x="2107094" y="39732"/>
                  </a:lnTo>
                  <a:lnTo>
                    <a:pt x="2060429" y="32910"/>
                  </a:lnTo>
                  <a:lnTo>
                    <a:pt x="2013562" y="26716"/>
                  </a:lnTo>
                  <a:lnTo>
                    <a:pt x="1966499" y="21156"/>
                  </a:lnTo>
                  <a:lnTo>
                    <a:pt x="1919243" y="16233"/>
                  </a:lnTo>
                  <a:lnTo>
                    <a:pt x="1871799" y="11953"/>
                  </a:lnTo>
                  <a:lnTo>
                    <a:pt x="1824172" y="8319"/>
                  </a:lnTo>
                  <a:lnTo>
                    <a:pt x="1776366" y="5336"/>
                  </a:lnTo>
                  <a:lnTo>
                    <a:pt x="1728384" y="3008"/>
                  </a:lnTo>
                  <a:lnTo>
                    <a:pt x="1680232" y="1339"/>
                  </a:lnTo>
                  <a:lnTo>
                    <a:pt x="1631915" y="335"/>
                  </a:lnTo>
                  <a:lnTo>
                    <a:pt x="1583435" y="0"/>
                  </a:lnTo>
                  <a:close/>
                </a:path>
              </a:pathLst>
            </a:custGeom>
            <a:solidFill>
              <a:srgbClr val="A6A6A6"/>
            </a:solid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0" y="2400300"/>
              <a:ext cx="3641090" cy="2743200"/>
            </a:xfrm>
            <a:custGeom>
              <a:avLst/>
              <a:gdLst/>
              <a:ahLst/>
              <a:cxnLst/>
              <a:rect l="l" t="t" r="r" b="b"/>
              <a:pathLst>
                <a:path w="3641090" h="2743200">
                  <a:moveTo>
                    <a:pt x="1583436" y="0"/>
                  </a:moveTo>
                  <a:lnTo>
                    <a:pt x="1534872" y="561"/>
                  </a:lnTo>
                  <a:lnTo>
                    <a:pt x="1486584" y="2239"/>
                  </a:lnTo>
                  <a:lnTo>
                    <a:pt x="1438585" y="5020"/>
                  </a:lnTo>
                  <a:lnTo>
                    <a:pt x="1390886" y="8891"/>
                  </a:lnTo>
                  <a:lnTo>
                    <a:pt x="1343500" y="13841"/>
                  </a:lnTo>
                  <a:lnTo>
                    <a:pt x="1296438" y="19857"/>
                  </a:lnTo>
                  <a:lnTo>
                    <a:pt x="1249715" y="26927"/>
                  </a:lnTo>
                  <a:lnTo>
                    <a:pt x="1203341" y="35039"/>
                  </a:lnTo>
                  <a:lnTo>
                    <a:pt x="1157330" y="44180"/>
                  </a:lnTo>
                  <a:lnTo>
                    <a:pt x="1111693" y="54337"/>
                  </a:lnTo>
                  <a:lnTo>
                    <a:pt x="1066443" y="65499"/>
                  </a:lnTo>
                  <a:lnTo>
                    <a:pt x="1021593" y="77653"/>
                  </a:lnTo>
                  <a:lnTo>
                    <a:pt x="977154" y="90786"/>
                  </a:lnTo>
                  <a:lnTo>
                    <a:pt x="933139" y="104887"/>
                  </a:lnTo>
                  <a:lnTo>
                    <a:pt x="889560" y="119943"/>
                  </a:lnTo>
                  <a:lnTo>
                    <a:pt x="846430" y="135942"/>
                  </a:lnTo>
                  <a:lnTo>
                    <a:pt x="803761" y="152871"/>
                  </a:lnTo>
                  <a:lnTo>
                    <a:pt x="761565" y="170718"/>
                  </a:lnTo>
                  <a:lnTo>
                    <a:pt x="719856" y="189470"/>
                  </a:lnTo>
                  <a:lnTo>
                    <a:pt x="678644" y="209116"/>
                  </a:lnTo>
                  <a:lnTo>
                    <a:pt x="637942" y="229643"/>
                  </a:lnTo>
                  <a:lnTo>
                    <a:pt x="597764" y="251038"/>
                  </a:lnTo>
                  <a:lnTo>
                    <a:pt x="558120" y="273290"/>
                  </a:lnTo>
                  <a:lnTo>
                    <a:pt x="519025" y="296385"/>
                  </a:lnTo>
                  <a:lnTo>
                    <a:pt x="480488" y="320312"/>
                  </a:lnTo>
                  <a:lnTo>
                    <a:pt x="442524" y="345058"/>
                  </a:lnTo>
                  <a:lnTo>
                    <a:pt x="405145" y="370611"/>
                  </a:lnTo>
                  <a:lnTo>
                    <a:pt x="368362" y="396959"/>
                  </a:lnTo>
                  <a:lnTo>
                    <a:pt x="332189" y="424088"/>
                  </a:lnTo>
                  <a:lnTo>
                    <a:pt x="296637" y="451988"/>
                  </a:lnTo>
                  <a:lnTo>
                    <a:pt x="261720" y="480644"/>
                  </a:lnTo>
                  <a:lnTo>
                    <a:pt x="227448" y="510046"/>
                  </a:lnTo>
                  <a:lnTo>
                    <a:pt x="193835" y="540181"/>
                  </a:lnTo>
                  <a:lnTo>
                    <a:pt x="160893" y="571036"/>
                  </a:lnTo>
                  <a:lnTo>
                    <a:pt x="128635" y="602599"/>
                  </a:lnTo>
                  <a:lnTo>
                    <a:pt x="97072" y="634857"/>
                  </a:lnTo>
                  <a:lnTo>
                    <a:pt x="66217" y="667799"/>
                  </a:lnTo>
                  <a:lnTo>
                    <a:pt x="36082" y="701412"/>
                  </a:lnTo>
                  <a:lnTo>
                    <a:pt x="6680" y="735684"/>
                  </a:lnTo>
                  <a:lnTo>
                    <a:pt x="0" y="743824"/>
                  </a:lnTo>
                  <a:lnTo>
                    <a:pt x="0" y="2743200"/>
                  </a:lnTo>
                  <a:lnTo>
                    <a:pt x="3523682" y="2743200"/>
                  </a:lnTo>
                  <a:lnTo>
                    <a:pt x="3535948" y="2707696"/>
                  </a:lnTo>
                  <a:lnTo>
                    <a:pt x="3550049" y="2663681"/>
                  </a:lnTo>
                  <a:lnTo>
                    <a:pt x="3563182" y="2619242"/>
                  </a:lnTo>
                  <a:lnTo>
                    <a:pt x="3575336" y="2574392"/>
                  </a:lnTo>
                  <a:lnTo>
                    <a:pt x="3586498" y="2529142"/>
                  </a:lnTo>
                  <a:lnTo>
                    <a:pt x="3596655" y="2483505"/>
                  </a:lnTo>
                  <a:lnTo>
                    <a:pt x="3605796" y="2437494"/>
                  </a:lnTo>
                  <a:lnTo>
                    <a:pt x="3613908" y="2391120"/>
                  </a:lnTo>
                  <a:lnTo>
                    <a:pt x="3620978" y="2344397"/>
                  </a:lnTo>
                  <a:lnTo>
                    <a:pt x="3626994" y="2297335"/>
                  </a:lnTo>
                  <a:lnTo>
                    <a:pt x="3631944" y="2249949"/>
                  </a:lnTo>
                  <a:lnTo>
                    <a:pt x="3635815" y="2202250"/>
                  </a:lnTo>
                  <a:lnTo>
                    <a:pt x="3638596" y="2154251"/>
                  </a:lnTo>
                  <a:lnTo>
                    <a:pt x="3640274" y="2105963"/>
                  </a:lnTo>
                  <a:lnTo>
                    <a:pt x="3640836" y="2057400"/>
                  </a:lnTo>
                  <a:lnTo>
                    <a:pt x="3640274" y="2008836"/>
                  </a:lnTo>
                  <a:lnTo>
                    <a:pt x="3638596" y="1960548"/>
                  </a:lnTo>
                  <a:lnTo>
                    <a:pt x="3635815" y="1912549"/>
                  </a:lnTo>
                  <a:lnTo>
                    <a:pt x="3631944" y="1864850"/>
                  </a:lnTo>
                  <a:lnTo>
                    <a:pt x="3626994" y="1817464"/>
                  </a:lnTo>
                  <a:lnTo>
                    <a:pt x="3620978" y="1770402"/>
                  </a:lnTo>
                  <a:lnTo>
                    <a:pt x="3613908" y="1723679"/>
                  </a:lnTo>
                  <a:lnTo>
                    <a:pt x="3605796" y="1677305"/>
                  </a:lnTo>
                  <a:lnTo>
                    <a:pt x="3596655" y="1631294"/>
                  </a:lnTo>
                  <a:lnTo>
                    <a:pt x="3586498" y="1585657"/>
                  </a:lnTo>
                  <a:lnTo>
                    <a:pt x="3575336" y="1540407"/>
                  </a:lnTo>
                  <a:lnTo>
                    <a:pt x="3563182" y="1495557"/>
                  </a:lnTo>
                  <a:lnTo>
                    <a:pt x="3550049" y="1451118"/>
                  </a:lnTo>
                  <a:lnTo>
                    <a:pt x="3535948" y="1407103"/>
                  </a:lnTo>
                  <a:lnTo>
                    <a:pt x="3520892" y="1363524"/>
                  </a:lnTo>
                  <a:lnTo>
                    <a:pt x="3504893" y="1320394"/>
                  </a:lnTo>
                  <a:lnTo>
                    <a:pt x="3487964" y="1277725"/>
                  </a:lnTo>
                  <a:lnTo>
                    <a:pt x="3470117" y="1235529"/>
                  </a:lnTo>
                  <a:lnTo>
                    <a:pt x="3451365" y="1193820"/>
                  </a:lnTo>
                  <a:lnTo>
                    <a:pt x="3431719" y="1152608"/>
                  </a:lnTo>
                  <a:lnTo>
                    <a:pt x="3411192" y="1111906"/>
                  </a:lnTo>
                  <a:lnTo>
                    <a:pt x="3389797" y="1071728"/>
                  </a:lnTo>
                  <a:lnTo>
                    <a:pt x="3367545" y="1032084"/>
                  </a:lnTo>
                  <a:lnTo>
                    <a:pt x="3344450" y="992989"/>
                  </a:lnTo>
                  <a:lnTo>
                    <a:pt x="3320523" y="954452"/>
                  </a:lnTo>
                  <a:lnTo>
                    <a:pt x="3295777" y="916488"/>
                  </a:lnTo>
                  <a:lnTo>
                    <a:pt x="3270224" y="879109"/>
                  </a:lnTo>
                  <a:lnTo>
                    <a:pt x="3243876" y="842326"/>
                  </a:lnTo>
                  <a:lnTo>
                    <a:pt x="3216747" y="806153"/>
                  </a:lnTo>
                  <a:lnTo>
                    <a:pt x="3188847" y="770601"/>
                  </a:lnTo>
                  <a:lnTo>
                    <a:pt x="3160191" y="735684"/>
                  </a:lnTo>
                  <a:lnTo>
                    <a:pt x="3130789" y="701412"/>
                  </a:lnTo>
                  <a:lnTo>
                    <a:pt x="3100654" y="667799"/>
                  </a:lnTo>
                  <a:lnTo>
                    <a:pt x="3069799" y="634857"/>
                  </a:lnTo>
                  <a:lnTo>
                    <a:pt x="3038236" y="602599"/>
                  </a:lnTo>
                  <a:lnTo>
                    <a:pt x="3005978" y="571036"/>
                  </a:lnTo>
                  <a:lnTo>
                    <a:pt x="2973036" y="540181"/>
                  </a:lnTo>
                  <a:lnTo>
                    <a:pt x="2939423" y="510046"/>
                  </a:lnTo>
                  <a:lnTo>
                    <a:pt x="2905151" y="480644"/>
                  </a:lnTo>
                  <a:lnTo>
                    <a:pt x="2870234" y="451988"/>
                  </a:lnTo>
                  <a:lnTo>
                    <a:pt x="2834682" y="424088"/>
                  </a:lnTo>
                  <a:lnTo>
                    <a:pt x="2798509" y="396959"/>
                  </a:lnTo>
                  <a:lnTo>
                    <a:pt x="2761726" y="370611"/>
                  </a:lnTo>
                  <a:lnTo>
                    <a:pt x="2724347" y="345058"/>
                  </a:lnTo>
                  <a:lnTo>
                    <a:pt x="2686383" y="320312"/>
                  </a:lnTo>
                  <a:lnTo>
                    <a:pt x="2647846" y="296385"/>
                  </a:lnTo>
                  <a:lnTo>
                    <a:pt x="2608751" y="273290"/>
                  </a:lnTo>
                  <a:lnTo>
                    <a:pt x="2569107" y="251038"/>
                  </a:lnTo>
                  <a:lnTo>
                    <a:pt x="2528929" y="229643"/>
                  </a:lnTo>
                  <a:lnTo>
                    <a:pt x="2488227" y="209116"/>
                  </a:lnTo>
                  <a:lnTo>
                    <a:pt x="2447015" y="189470"/>
                  </a:lnTo>
                  <a:lnTo>
                    <a:pt x="2405306" y="170718"/>
                  </a:lnTo>
                  <a:lnTo>
                    <a:pt x="2363110" y="152871"/>
                  </a:lnTo>
                  <a:lnTo>
                    <a:pt x="2320441" y="135942"/>
                  </a:lnTo>
                  <a:lnTo>
                    <a:pt x="2277311" y="119943"/>
                  </a:lnTo>
                  <a:lnTo>
                    <a:pt x="2233732" y="104887"/>
                  </a:lnTo>
                  <a:lnTo>
                    <a:pt x="2189717" y="90786"/>
                  </a:lnTo>
                  <a:lnTo>
                    <a:pt x="2145278" y="77653"/>
                  </a:lnTo>
                  <a:lnTo>
                    <a:pt x="2100428" y="65499"/>
                  </a:lnTo>
                  <a:lnTo>
                    <a:pt x="2055178" y="54337"/>
                  </a:lnTo>
                  <a:lnTo>
                    <a:pt x="2009541" y="44180"/>
                  </a:lnTo>
                  <a:lnTo>
                    <a:pt x="1963530" y="35039"/>
                  </a:lnTo>
                  <a:lnTo>
                    <a:pt x="1917156" y="26927"/>
                  </a:lnTo>
                  <a:lnTo>
                    <a:pt x="1870433" y="19857"/>
                  </a:lnTo>
                  <a:lnTo>
                    <a:pt x="1823372" y="13841"/>
                  </a:lnTo>
                  <a:lnTo>
                    <a:pt x="1775985" y="8891"/>
                  </a:lnTo>
                  <a:lnTo>
                    <a:pt x="1728286" y="5020"/>
                  </a:lnTo>
                  <a:lnTo>
                    <a:pt x="1680287" y="2239"/>
                  </a:lnTo>
                  <a:lnTo>
                    <a:pt x="1631999" y="561"/>
                  </a:lnTo>
                  <a:lnTo>
                    <a:pt x="1583436" y="0"/>
                  </a:lnTo>
                  <a:close/>
                </a:path>
              </a:pathLst>
            </a:custGeom>
            <a:solidFill>
              <a:srgbClr val="7E7E7E"/>
            </a:solid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0" y="0"/>
              <a:ext cx="7985125" cy="5143500"/>
            </a:xfrm>
            <a:custGeom>
              <a:avLst/>
              <a:gdLst/>
              <a:ahLst/>
              <a:cxnLst/>
              <a:rect l="l" t="t" r="r" b="b"/>
              <a:pathLst>
                <a:path w="7985125" h="5143500">
                  <a:moveTo>
                    <a:pt x="7984630" y="32512"/>
                  </a:moveTo>
                  <a:lnTo>
                    <a:pt x="7962290" y="0"/>
                  </a:lnTo>
                  <a:lnTo>
                    <a:pt x="0" y="0"/>
                  </a:lnTo>
                  <a:lnTo>
                    <a:pt x="0" y="2829217"/>
                  </a:lnTo>
                  <a:lnTo>
                    <a:pt x="0" y="5143500"/>
                  </a:lnTo>
                  <a:lnTo>
                    <a:pt x="549097" y="5143500"/>
                  </a:lnTo>
                  <a:lnTo>
                    <a:pt x="1590789" y="5143500"/>
                  </a:lnTo>
                  <a:lnTo>
                    <a:pt x="1256525" y="4657229"/>
                  </a:lnTo>
                  <a:lnTo>
                    <a:pt x="7984630" y="32512"/>
                  </a:lnTo>
                  <a:close/>
                </a:path>
              </a:pathLst>
            </a:custGeom>
            <a:solidFill>
              <a:srgbClr val="FFFFFF"/>
            </a:solid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3563412" y="2624671"/>
              <a:ext cx="421161" cy="316213"/>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4688475" y="1894585"/>
              <a:ext cx="373605" cy="273961"/>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5733973" y="1042429"/>
              <a:ext cx="567855" cy="415289"/>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6763698" y="165975"/>
              <a:ext cx="811497" cy="575283"/>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3" name="object 13"/>
            <p:cNvSpPr/>
            <p:nvPr/>
          </p:nvSpPr>
          <p:spPr>
            <a:xfrm>
              <a:off x="897636" y="3771900"/>
              <a:ext cx="1371600" cy="1371600"/>
            </a:xfrm>
            <a:custGeom>
              <a:avLst/>
              <a:gdLst/>
              <a:ahLst/>
              <a:cxnLst/>
              <a:rect l="l" t="t" r="r" b="b"/>
              <a:pathLst>
                <a:path w="1371600" h="1371600">
                  <a:moveTo>
                    <a:pt x="685800" y="0"/>
                  </a:moveTo>
                  <a:lnTo>
                    <a:pt x="636823" y="1721"/>
                  </a:lnTo>
                  <a:lnTo>
                    <a:pt x="588776" y="6810"/>
                  </a:lnTo>
                  <a:lnTo>
                    <a:pt x="541774" y="15149"/>
                  </a:lnTo>
                  <a:lnTo>
                    <a:pt x="495934" y="26622"/>
                  </a:lnTo>
                  <a:lnTo>
                    <a:pt x="451371" y="41114"/>
                  </a:lnTo>
                  <a:lnTo>
                    <a:pt x="408202" y="58508"/>
                  </a:lnTo>
                  <a:lnTo>
                    <a:pt x="366542" y="78688"/>
                  </a:lnTo>
                  <a:lnTo>
                    <a:pt x="326508" y="101539"/>
                  </a:lnTo>
                  <a:lnTo>
                    <a:pt x="288216" y="126943"/>
                  </a:lnTo>
                  <a:lnTo>
                    <a:pt x="251782" y="154786"/>
                  </a:lnTo>
                  <a:lnTo>
                    <a:pt x="217321" y="184951"/>
                  </a:lnTo>
                  <a:lnTo>
                    <a:pt x="184951" y="217321"/>
                  </a:lnTo>
                  <a:lnTo>
                    <a:pt x="154786" y="251782"/>
                  </a:lnTo>
                  <a:lnTo>
                    <a:pt x="126943" y="288216"/>
                  </a:lnTo>
                  <a:lnTo>
                    <a:pt x="101539" y="326508"/>
                  </a:lnTo>
                  <a:lnTo>
                    <a:pt x="78688" y="366542"/>
                  </a:lnTo>
                  <a:lnTo>
                    <a:pt x="58508" y="408202"/>
                  </a:lnTo>
                  <a:lnTo>
                    <a:pt x="41114" y="451371"/>
                  </a:lnTo>
                  <a:lnTo>
                    <a:pt x="26622" y="495934"/>
                  </a:lnTo>
                  <a:lnTo>
                    <a:pt x="15149" y="541774"/>
                  </a:lnTo>
                  <a:lnTo>
                    <a:pt x="6810" y="588776"/>
                  </a:lnTo>
                  <a:lnTo>
                    <a:pt x="1721" y="636823"/>
                  </a:lnTo>
                  <a:lnTo>
                    <a:pt x="0" y="685800"/>
                  </a:lnTo>
                  <a:lnTo>
                    <a:pt x="1721" y="734776"/>
                  </a:lnTo>
                  <a:lnTo>
                    <a:pt x="6810" y="782823"/>
                  </a:lnTo>
                  <a:lnTo>
                    <a:pt x="15149" y="829825"/>
                  </a:lnTo>
                  <a:lnTo>
                    <a:pt x="26622" y="875665"/>
                  </a:lnTo>
                  <a:lnTo>
                    <a:pt x="41114" y="920228"/>
                  </a:lnTo>
                  <a:lnTo>
                    <a:pt x="58508" y="963397"/>
                  </a:lnTo>
                  <a:lnTo>
                    <a:pt x="78688" y="1005057"/>
                  </a:lnTo>
                  <a:lnTo>
                    <a:pt x="101539" y="1045091"/>
                  </a:lnTo>
                  <a:lnTo>
                    <a:pt x="126943" y="1083383"/>
                  </a:lnTo>
                  <a:lnTo>
                    <a:pt x="154786" y="1119817"/>
                  </a:lnTo>
                  <a:lnTo>
                    <a:pt x="184951" y="1154278"/>
                  </a:lnTo>
                  <a:lnTo>
                    <a:pt x="217321" y="1186648"/>
                  </a:lnTo>
                  <a:lnTo>
                    <a:pt x="251782" y="1216813"/>
                  </a:lnTo>
                  <a:lnTo>
                    <a:pt x="288216" y="1244656"/>
                  </a:lnTo>
                  <a:lnTo>
                    <a:pt x="326508" y="1270060"/>
                  </a:lnTo>
                  <a:lnTo>
                    <a:pt x="366542" y="1292911"/>
                  </a:lnTo>
                  <a:lnTo>
                    <a:pt x="408202" y="1313091"/>
                  </a:lnTo>
                  <a:lnTo>
                    <a:pt x="451371" y="1330485"/>
                  </a:lnTo>
                  <a:lnTo>
                    <a:pt x="495934" y="1344977"/>
                  </a:lnTo>
                  <a:lnTo>
                    <a:pt x="541774" y="1356450"/>
                  </a:lnTo>
                  <a:lnTo>
                    <a:pt x="588776" y="1364789"/>
                  </a:lnTo>
                  <a:lnTo>
                    <a:pt x="636823" y="1369878"/>
                  </a:lnTo>
                  <a:lnTo>
                    <a:pt x="685800" y="1371600"/>
                  </a:lnTo>
                  <a:lnTo>
                    <a:pt x="734776" y="1369878"/>
                  </a:lnTo>
                  <a:lnTo>
                    <a:pt x="782823" y="1364789"/>
                  </a:lnTo>
                  <a:lnTo>
                    <a:pt x="829825" y="1356450"/>
                  </a:lnTo>
                  <a:lnTo>
                    <a:pt x="875665" y="1344977"/>
                  </a:lnTo>
                  <a:lnTo>
                    <a:pt x="920228" y="1330485"/>
                  </a:lnTo>
                  <a:lnTo>
                    <a:pt x="963397" y="1313091"/>
                  </a:lnTo>
                  <a:lnTo>
                    <a:pt x="1005057" y="1292911"/>
                  </a:lnTo>
                  <a:lnTo>
                    <a:pt x="1045091" y="1270060"/>
                  </a:lnTo>
                  <a:lnTo>
                    <a:pt x="1083383" y="1244656"/>
                  </a:lnTo>
                  <a:lnTo>
                    <a:pt x="1119817" y="1216813"/>
                  </a:lnTo>
                  <a:lnTo>
                    <a:pt x="1154278" y="1186648"/>
                  </a:lnTo>
                  <a:lnTo>
                    <a:pt x="1186648" y="1154278"/>
                  </a:lnTo>
                  <a:lnTo>
                    <a:pt x="1216813" y="1119817"/>
                  </a:lnTo>
                  <a:lnTo>
                    <a:pt x="1244656" y="1083383"/>
                  </a:lnTo>
                  <a:lnTo>
                    <a:pt x="1270060" y="1045091"/>
                  </a:lnTo>
                  <a:lnTo>
                    <a:pt x="1292911" y="1005057"/>
                  </a:lnTo>
                  <a:lnTo>
                    <a:pt x="1313091" y="963397"/>
                  </a:lnTo>
                  <a:lnTo>
                    <a:pt x="1330485" y="920228"/>
                  </a:lnTo>
                  <a:lnTo>
                    <a:pt x="1344977" y="875665"/>
                  </a:lnTo>
                  <a:lnTo>
                    <a:pt x="1356450" y="829825"/>
                  </a:lnTo>
                  <a:lnTo>
                    <a:pt x="1364789" y="782823"/>
                  </a:lnTo>
                  <a:lnTo>
                    <a:pt x="1369878" y="734776"/>
                  </a:lnTo>
                  <a:lnTo>
                    <a:pt x="1371600" y="685800"/>
                  </a:lnTo>
                  <a:lnTo>
                    <a:pt x="1369878" y="636823"/>
                  </a:lnTo>
                  <a:lnTo>
                    <a:pt x="1364789" y="588776"/>
                  </a:lnTo>
                  <a:lnTo>
                    <a:pt x="1356450" y="541774"/>
                  </a:lnTo>
                  <a:lnTo>
                    <a:pt x="1344977" y="495934"/>
                  </a:lnTo>
                  <a:lnTo>
                    <a:pt x="1330485" y="451371"/>
                  </a:lnTo>
                  <a:lnTo>
                    <a:pt x="1313091" y="408202"/>
                  </a:lnTo>
                  <a:lnTo>
                    <a:pt x="1292911" y="366542"/>
                  </a:lnTo>
                  <a:lnTo>
                    <a:pt x="1270060" y="326508"/>
                  </a:lnTo>
                  <a:lnTo>
                    <a:pt x="1244656" y="288216"/>
                  </a:lnTo>
                  <a:lnTo>
                    <a:pt x="1216813" y="251782"/>
                  </a:lnTo>
                  <a:lnTo>
                    <a:pt x="1186648" y="217321"/>
                  </a:lnTo>
                  <a:lnTo>
                    <a:pt x="1154278" y="184951"/>
                  </a:lnTo>
                  <a:lnTo>
                    <a:pt x="1119817" y="154786"/>
                  </a:lnTo>
                  <a:lnTo>
                    <a:pt x="1083383" y="126943"/>
                  </a:lnTo>
                  <a:lnTo>
                    <a:pt x="1045091" y="101539"/>
                  </a:lnTo>
                  <a:lnTo>
                    <a:pt x="1005057" y="78688"/>
                  </a:lnTo>
                  <a:lnTo>
                    <a:pt x="963397" y="58508"/>
                  </a:lnTo>
                  <a:lnTo>
                    <a:pt x="920228" y="41114"/>
                  </a:lnTo>
                  <a:lnTo>
                    <a:pt x="875665" y="26622"/>
                  </a:lnTo>
                  <a:lnTo>
                    <a:pt x="829825" y="15149"/>
                  </a:lnTo>
                  <a:lnTo>
                    <a:pt x="782823" y="6810"/>
                  </a:lnTo>
                  <a:lnTo>
                    <a:pt x="734776" y="1721"/>
                  </a:lnTo>
                  <a:lnTo>
                    <a:pt x="685800" y="0"/>
                  </a:lnTo>
                  <a:close/>
                </a:path>
              </a:pathLst>
            </a:custGeom>
            <a:solidFill>
              <a:srgbClr val="343434"/>
            </a:solidFill>
          </p:spPr>
          <p:txBody>
            <a:bodyPr wrap="square" lIns="0" tIns="0" rIns="0" bIns="0" rtlCol="0"/>
            <a:lstStyle/>
            <a:p>
              <a:pPr defTabSz="1219170"/>
              <a:endParaRPr sz="2400">
                <a:solidFill>
                  <a:prstClr val="black"/>
                </a:solidFill>
                <a:latin typeface="Calibri"/>
              </a:endParaRPr>
            </a:p>
          </p:txBody>
        </p:sp>
        <p:sp>
          <p:nvSpPr>
            <p:cNvPr id="14" name="object 14"/>
            <p:cNvSpPr/>
            <p:nvPr/>
          </p:nvSpPr>
          <p:spPr>
            <a:xfrm>
              <a:off x="1307632" y="4332657"/>
              <a:ext cx="520858" cy="266774"/>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5" name="object 15"/>
            <p:cNvSpPr/>
            <p:nvPr/>
          </p:nvSpPr>
          <p:spPr>
            <a:xfrm>
              <a:off x="462180" y="398856"/>
              <a:ext cx="4315124" cy="339547"/>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6" name="object 16"/>
            <p:cNvSpPr/>
            <p:nvPr/>
          </p:nvSpPr>
          <p:spPr>
            <a:xfrm>
              <a:off x="447001" y="888390"/>
              <a:ext cx="3273663" cy="343788"/>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7" name="object 17"/>
            <p:cNvSpPr/>
            <p:nvPr/>
          </p:nvSpPr>
          <p:spPr>
            <a:xfrm>
              <a:off x="2647949" y="3772661"/>
              <a:ext cx="276225" cy="274320"/>
            </a:xfrm>
            <a:custGeom>
              <a:avLst/>
              <a:gdLst/>
              <a:ahLst/>
              <a:cxnLst/>
              <a:rect l="l" t="t" r="r" b="b"/>
              <a:pathLst>
                <a:path w="276225" h="274320">
                  <a:moveTo>
                    <a:pt x="146278" y="165595"/>
                  </a:moveTo>
                  <a:lnTo>
                    <a:pt x="134247" y="173410"/>
                  </a:lnTo>
                  <a:lnTo>
                    <a:pt x="120884" y="179187"/>
                  </a:lnTo>
                  <a:lnTo>
                    <a:pt x="106427" y="182768"/>
                  </a:lnTo>
                  <a:lnTo>
                    <a:pt x="91109" y="183997"/>
                  </a:lnTo>
                  <a:lnTo>
                    <a:pt x="55715" y="176796"/>
                  </a:lnTo>
                  <a:lnTo>
                    <a:pt x="26747" y="157129"/>
                  </a:lnTo>
                  <a:lnTo>
                    <a:pt x="7183" y="127895"/>
                  </a:lnTo>
                  <a:lnTo>
                    <a:pt x="0" y="91998"/>
                  </a:lnTo>
                  <a:lnTo>
                    <a:pt x="7183" y="56101"/>
                  </a:lnTo>
                  <a:lnTo>
                    <a:pt x="26747" y="26868"/>
                  </a:lnTo>
                  <a:lnTo>
                    <a:pt x="55715" y="7200"/>
                  </a:lnTo>
                  <a:lnTo>
                    <a:pt x="91109" y="0"/>
                  </a:lnTo>
                  <a:lnTo>
                    <a:pt x="126988" y="7200"/>
                  </a:lnTo>
                  <a:lnTo>
                    <a:pt x="156205" y="26868"/>
                  </a:lnTo>
                  <a:lnTo>
                    <a:pt x="175861" y="56101"/>
                  </a:lnTo>
                  <a:lnTo>
                    <a:pt x="183057" y="91998"/>
                  </a:lnTo>
                  <a:lnTo>
                    <a:pt x="182756" y="99368"/>
                  </a:lnTo>
                  <a:lnTo>
                    <a:pt x="181906" y="106426"/>
                  </a:lnTo>
                  <a:lnTo>
                    <a:pt x="180587" y="113169"/>
                  </a:lnTo>
                  <a:lnTo>
                    <a:pt x="178879" y="119595"/>
                  </a:lnTo>
                  <a:lnTo>
                    <a:pt x="275844" y="215773"/>
                  </a:lnTo>
                  <a:lnTo>
                    <a:pt x="275844" y="274320"/>
                  </a:lnTo>
                  <a:lnTo>
                    <a:pt x="220675" y="274320"/>
                  </a:lnTo>
                  <a:lnTo>
                    <a:pt x="220675" y="236689"/>
                  </a:lnTo>
                  <a:lnTo>
                    <a:pt x="184734" y="236689"/>
                  </a:lnTo>
                  <a:lnTo>
                    <a:pt x="184734" y="199885"/>
                  </a:lnTo>
                  <a:lnTo>
                    <a:pt x="146278" y="199885"/>
                  </a:lnTo>
                  <a:lnTo>
                    <a:pt x="146278" y="165595"/>
                  </a:lnTo>
                  <a:close/>
                </a:path>
                <a:path w="276225" h="274320">
                  <a:moveTo>
                    <a:pt x="63525" y="76111"/>
                  </a:moveTo>
                  <a:lnTo>
                    <a:pt x="70218" y="76111"/>
                  </a:lnTo>
                  <a:lnTo>
                    <a:pt x="76060" y="70256"/>
                  </a:lnTo>
                  <a:lnTo>
                    <a:pt x="76060" y="63563"/>
                  </a:lnTo>
                  <a:lnTo>
                    <a:pt x="76060" y="56032"/>
                  </a:lnTo>
                  <a:lnTo>
                    <a:pt x="70218" y="50177"/>
                  </a:lnTo>
                  <a:lnTo>
                    <a:pt x="63525" y="50177"/>
                  </a:lnTo>
                  <a:lnTo>
                    <a:pt x="56007" y="50177"/>
                  </a:lnTo>
                  <a:lnTo>
                    <a:pt x="50152" y="56032"/>
                  </a:lnTo>
                  <a:lnTo>
                    <a:pt x="50152" y="63563"/>
                  </a:lnTo>
                  <a:lnTo>
                    <a:pt x="50152" y="70256"/>
                  </a:lnTo>
                  <a:lnTo>
                    <a:pt x="56007" y="76111"/>
                  </a:lnTo>
                  <a:lnTo>
                    <a:pt x="63525" y="76111"/>
                  </a:lnTo>
                  <a:close/>
                </a:path>
              </a:pathLst>
            </a:custGeom>
            <a:ln w="28956">
              <a:solidFill>
                <a:srgbClr val="292929"/>
              </a:solidFill>
            </a:ln>
          </p:spPr>
          <p:txBody>
            <a:bodyPr wrap="square" lIns="0" tIns="0" rIns="0" bIns="0" rtlCol="0"/>
            <a:lstStyle/>
            <a:p>
              <a:pPr defTabSz="1219170"/>
              <a:endParaRPr sz="2400">
                <a:solidFill>
                  <a:prstClr val="black"/>
                </a:solidFill>
                <a:latin typeface="Calibri"/>
              </a:endParaRPr>
            </a:p>
          </p:txBody>
        </p:sp>
        <p:sp>
          <p:nvSpPr>
            <p:cNvPr id="18" name="object 18"/>
            <p:cNvSpPr/>
            <p:nvPr/>
          </p:nvSpPr>
          <p:spPr>
            <a:xfrm>
              <a:off x="3074670" y="4363135"/>
              <a:ext cx="245745" cy="182245"/>
            </a:xfrm>
            <a:custGeom>
              <a:avLst/>
              <a:gdLst/>
              <a:ahLst/>
              <a:cxnLst/>
              <a:rect l="l" t="t" r="r" b="b"/>
              <a:pathLst>
                <a:path w="245745" h="182245">
                  <a:moveTo>
                    <a:pt x="245363" y="182194"/>
                  </a:moveTo>
                  <a:lnTo>
                    <a:pt x="0" y="182194"/>
                  </a:lnTo>
                  <a:lnTo>
                    <a:pt x="0" y="0"/>
                  </a:lnTo>
                  <a:lnTo>
                    <a:pt x="245363" y="0"/>
                  </a:lnTo>
                  <a:lnTo>
                    <a:pt x="245363" y="182194"/>
                  </a:lnTo>
                  <a:close/>
                </a:path>
              </a:pathLst>
            </a:custGeom>
            <a:ln w="28956">
              <a:solidFill>
                <a:srgbClr val="292929"/>
              </a:solidFill>
            </a:ln>
          </p:spPr>
          <p:txBody>
            <a:bodyPr wrap="square" lIns="0" tIns="0" rIns="0" bIns="0" rtlCol="0"/>
            <a:lstStyle/>
            <a:p>
              <a:pPr defTabSz="1219170"/>
              <a:endParaRPr sz="2400">
                <a:solidFill>
                  <a:prstClr val="black"/>
                </a:solidFill>
                <a:latin typeface="Calibri"/>
              </a:endParaRPr>
            </a:p>
          </p:txBody>
        </p:sp>
        <p:sp>
          <p:nvSpPr>
            <p:cNvPr id="19" name="object 19"/>
            <p:cNvSpPr/>
            <p:nvPr/>
          </p:nvSpPr>
          <p:spPr>
            <a:xfrm>
              <a:off x="3107410" y="4187952"/>
              <a:ext cx="182956" cy="189661"/>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0" name="object 20"/>
            <p:cNvSpPr/>
            <p:nvPr/>
          </p:nvSpPr>
          <p:spPr>
            <a:xfrm>
              <a:off x="2577845" y="4705353"/>
              <a:ext cx="317500" cy="274320"/>
            </a:xfrm>
            <a:custGeom>
              <a:avLst/>
              <a:gdLst/>
              <a:ahLst/>
              <a:cxnLst/>
              <a:rect l="l" t="t" r="r" b="b"/>
              <a:pathLst>
                <a:path w="317500" h="274320">
                  <a:moveTo>
                    <a:pt x="94792" y="147675"/>
                  </a:moveTo>
                  <a:lnTo>
                    <a:pt x="94792" y="232105"/>
                  </a:lnTo>
                  <a:lnTo>
                    <a:pt x="0" y="232105"/>
                  </a:lnTo>
                </a:path>
                <a:path w="317500" h="274320">
                  <a:moveTo>
                    <a:pt x="0" y="274320"/>
                  </a:moveTo>
                  <a:lnTo>
                    <a:pt x="136905" y="274320"/>
                  </a:lnTo>
                  <a:lnTo>
                    <a:pt x="136905" y="158127"/>
                  </a:lnTo>
                </a:path>
                <a:path w="317500" h="274320">
                  <a:moveTo>
                    <a:pt x="284238" y="105524"/>
                  </a:moveTo>
                  <a:lnTo>
                    <a:pt x="284302" y="105397"/>
                  </a:lnTo>
                </a:path>
                <a:path w="317500" h="274320">
                  <a:moveTo>
                    <a:pt x="284238" y="105524"/>
                  </a:moveTo>
                  <a:lnTo>
                    <a:pt x="41516" y="44640"/>
                  </a:lnTo>
                </a:path>
                <a:path w="317500" h="274320">
                  <a:moveTo>
                    <a:pt x="284238" y="105524"/>
                  </a:moveTo>
                  <a:lnTo>
                    <a:pt x="296011" y="108432"/>
                  </a:lnTo>
                  <a:lnTo>
                    <a:pt x="316991" y="66217"/>
                  </a:lnTo>
                  <a:lnTo>
                    <a:pt x="52616" y="0"/>
                  </a:lnTo>
                  <a:lnTo>
                    <a:pt x="41516" y="44640"/>
                  </a:lnTo>
                </a:path>
                <a:path w="317500" h="274320">
                  <a:moveTo>
                    <a:pt x="41516" y="44640"/>
                  </a:moveTo>
                  <a:lnTo>
                    <a:pt x="21056" y="126504"/>
                  </a:lnTo>
                  <a:lnTo>
                    <a:pt x="245681" y="182803"/>
                  </a:lnTo>
                  <a:lnTo>
                    <a:pt x="284238" y="105524"/>
                  </a:lnTo>
                </a:path>
              </a:pathLst>
            </a:custGeom>
            <a:ln w="28956">
              <a:solidFill>
                <a:srgbClr val="292929"/>
              </a:solidFill>
            </a:ln>
          </p:spPr>
          <p:txBody>
            <a:bodyPr wrap="square" lIns="0" tIns="0" rIns="0" bIns="0" rtlCol="0"/>
            <a:lstStyle/>
            <a:p>
              <a:pPr defTabSz="1219170"/>
              <a:endParaRPr sz="2400">
                <a:solidFill>
                  <a:prstClr val="black"/>
                </a:solidFill>
                <a:latin typeface="Calibri"/>
              </a:endParaRPr>
            </a:p>
          </p:txBody>
        </p:sp>
        <p:sp>
          <p:nvSpPr>
            <p:cNvPr id="21" name="object 21"/>
            <p:cNvSpPr/>
            <p:nvPr/>
          </p:nvSpPr>
          <p:spPr>
            <a:xfrm>
              <a:off x="2458160" y="4088066"/>
              <a:ext cx="643166" cy="75628"/>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2" name="object 22"/>
            <p:cNvSpPr/>
            <p:nvPr/>
          </p:nvSpPr>
          <p:spPr>
            <a:xfrm>
              <a:off x="757427" y="5143500"/>
              <a:ext cx="8387080" cy="0"/>
            </a:xfrm>
            <a:custGeom>
              <a:avLst/>
              <a:gdLst/>
              <a:ahLst/>
              <a:cxnLst/>
              <a:rect l="l" t="t" r="r" b="b"/>
              <a:pathLst>
                <a:path w="8387079">
                  <a:moveTo>
                    <a:pt x="0" y="0"/>
                  </a:moveTo>
                  <a:lnTo>
                    <a:pt x="8386572" y="0"/>
                  </a:lnTo>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sp>
          <p:nvSpPr>
            <p:cNvPr id="23" name="object 23"/>
            <p:cNvSpPr/>
            <p:nvPr/>
          </p:nvSpPr>
          <p:spPr>
            <a:xfrm>
              <a:off x="2546426" y="5019802"/>
              <a:ext cx="370027" cy="98127"/>
            </a:xfrm>
            <a:prstGeom prst="rect">
              <a:avLst/>
            </a:prstGeom>
            <a:blipFill>
              <a:blip r:embed="rId11"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4" name="object 24"/>
            <p:cNvSpPr/>
            <p:nvPr/>
          </p:nvSpPr>
          <p:spPr>
            <a:xfrm>
              <a:off x="2896984" y="4581487"/>
              <a:ext cx="594410" cy="75628"/>
            </a:xfrm>
            <a:prstGeom prst="rect">
              <a:avLst/>
            </a:prstGeom>
            <a:blipFill>
              <a:blip r:embed="rId1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5" name="object 25"/>
            <p:cNvSpPr/>
            <p:nvPr/>
          </p:nvSpPr>
          <p:spPr>
            <a:xfrm>
              <a:off x="4133088" y="2726435"/>
              <a:ext cx="376427" cy="376427"/>
            </a:xfrm>
            <a:prstGeom prst="rect">
              <a:avLst/>
            </a:prstGeom>
            <a:blipFill>
              <a:blip r:embed="rId1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6" name="object 26"/>
            <p:cNvSpPr/>
            <p:nvPr/>
          </p:nvSpPr>
          <p:spPr>
            <a:xfrm>
              <a:off x="3720084" y="3334511"/>
              <a:ext cx="376427" cy="374903"/>
            </a:xfrm>
            <a:prstGeom prst="rect">
              <a:avLst/>
            </a:prstGeom>
            <a:blipFill>
              <a:blip r:embed="rId14"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27" name="object 27"/>
          <p:cNvSpPr txBox="1"/>
          <p:nvPr/>
        </p:nvSpPr>
        <p:spPr>
          <a:xfrm>
            <a:off x="4826322" y="4928133"/>
            <a:ext cx="756073" cy="383973"/>
          </a:xfrm>
          <a:prstGeom prst="rect">
            <a:avLst/>
          </a:prstGeom>
        </p:spPr>
        <p:txBody>
          <a:bodyPr vert="horz" wrap="square" lIns="0" tIns="16087" rIns="0" bIns="0" rtlCol="0">
            <a:spAutoFit/>
          </a:bodyPr>
          <a:lstStyle/>
          <a:p>
            <a:pPr marL="30479" marR="6773" indent="-14393" defTabSz="1219170">
              <a:lnSpc>
                <a:spcPct val="124000"/>
              </a:lnSpc>
              <a:spcBef>
                <a:spcPts val="127"/>
              </a:spcBef>
            </a:pPr>
            <a:r>
              <a:rPr sz="1000" spc="-133" dirty="0">
                <a:solidFill>
                  <a:prstClr val="black"/>
                </a:solidFill>
                <a:latin typeface="Arial Black"/>
                <a:cs typeface="Arial Black"/>
              </a:rPr>
              <a:t>Calculated </a:t>
            </a:r>
            <a:r>
              <a:rPr sz="1000" spc="-87" dirty="0">
                <a:solidFill>
                  <a:prstClr val="black"/>
                </a:solidFill>
                <a:latin typeface="Arial Black"/>
                <a:cs typeface="Arial Black"/>
              </a:rPr>
              <a:t>&amp;  </a:t>
            </a:r>
            <a:r>
              <a:rPr sz="1000" spc="-107" dirty="0">
                <a:solidFill>
                  <a:prstClr val="black"/>
                </a:solidFill>
                <a:latin typeface="Arial Black"/>
                <a:cs typeface="Arial Black"/>
              </a:rPr>
              <a:t>Rollup</a:t>
            </a:r>
            <a:r>
              <a:rPr sz="1000" spc="-140" dirty="0">
                <a:solidFill>
                  <a:prstClr val="black"/>
                </a:solidFill>
                <a:latin typeface="Arial Black"/>
                <a:cs typeface="Arial Black"/>
              </a:rPr>
              <a:t> </a:t>
            </a:r>
            <a:r>
              <a:rPr sz="1000" spc="-113" dirty="0">
                <a:solidFill>
                  <a:prstClr val="black"/>
                </a:solidFill>
                <a:latin typeface="Arial Black"/>
                <a:cs typeface="Arial Black"/>
              </a:rPr>
              <a:t>fields</a:t>
            </a:r>
            <a:endParaRPr sz="1000">
              <a:solidFill>
                <a:prstClr val="black"/>
              </a:solidFill>
              <a:latin typeface="Arial Black"/>
              <a:cs typeface="Arial Black"/>
            </a:endParaRPr>
          </a:p>
        </p:txBody>
      </p:sp>
      <p:sp>
        <p:nvSpPr>
          <p:cNvPr id="28" name="object 28"/>
          <p:cNvSpPr/>
          <p:nvPr/>
        </p:nvSpPr>
        <p:spPr>
          <a:xfrm>
            <a:off x="5807455" y="4334257"/>
            <a:ext cx="499871" cy="501903"/>
          </a:xfrm>
          <a:prstGeom prst="rect">
            <a:avLst/>
          </a:prstGeom>
          <a:blipFill>
            <a:blip r:embed="rId1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9" name="object 29"/>
          <p:cNvSpPr txBox="1"/>
          <p:nvPr/>
        </p:nvSpPr>
        <p:spPr>
          <a:xfrm>
            <a:off x="5782089" y="4786214"/>
            <a:ext cx="513080" cy="383973"/>
          </a:xfrm>
          <a:prstGeom prst="rect">
            <a:avLst/>
          </a:prstGeom>
        </p:spPr>
        <p:txBody>
          <a:bodyPr vert="horz" wrap="square" lIns="0" tIns="16087" rIns="0" bIns="0" rtlCol="0">
            <a:spAutoFit/>
          </a:bodyPr>
          <a:lstStyle/>
          <a:p>
            <a:pPr marL="118530" marR="6773" indent="-102444" defTabSz="1219170">
              <a:lnSpc>
                <a:spcPct val="124000"/>
              </a:lnSpc>
              <a:spcBef>
                <a:spcPts val="127"/>
              </a:spcBef>
            </a:pPr>
            <a:r>
              <a:rPr sz="1000" spc="-207" dirty="0">
                <a:solidFill>
                  <a:prstClr val="black"/>
                </a:solidFill>
                <a:latin typeface="Arial Black"/>
                <a:cs typeface="Arial Black"/>
              </a:rPr>
              <a:t>B</a:t>
            </a:r>
            <a:r>
              <a:rPr sz="1000" spc="-100" dirty="0">
                <a:solidFill>
                  <a:prstClr val="black"/>
                </a:solidFill>
                <a:latin typeface="Arial Black"/>
                <a:cs typeface="Arial Black"/>
              </a:rPr>
              <a:t>u</a:t>
            </a:r>
            <a:r>
              <a:rPr sz="1000" spc="-187" dirty="0">
                <a:solidFill>
                  <a:prstClr val="black"/>
                </a:solidFill>
                <a:latin typeface="Arial Black"/>
                <a:cs typeface="Arial Black"/>
              </a:rPr>
              <a:t>s</a:t>
            </a:r>
            <a:r>
              <a:rPr sz="1000" spc="-100" dirty="0">
                <a:solidFill>
                  <a:prstClr val="black"/>
                </a:solidFill>
                <a:latin typeface="Arial Black"/>
                <a:cs typeface="Arial Black"/>
              </a:rPr>
              <a:t>in</a:t>
            </a:r>
            <a:r>
              <a:rPr sz="1000" spc="-140" dirty="0">
                <a:solidFill>
                  <a:prstClr val="black"/>
                </a:solidFill>
                <a:latin typeface="Arial Black"/>
                <a:cs typeface="Arial Black"/>
              </a:rPr>
              <a:t>e</a:t>
            </a:r>
            <a:r>
              <a:rPr sz="1000" spc="-200" dirty="0">
                <a:solidFill>
                  <a:prstClr val="black"/>
                </a:solidFill>
                <a:latin typeface="Arial Black"/>
                <a:cs typeface="Arial Black"/>
              </a:rPr>
              <a:t>s</a:t>
            </a:r>
            <a:r>
              <a:rPr sz="1000" spc="-133" dirty="0">
                <a:solidFill>
                  <a:prstClr val="black"/>
                </a:solidFill>
                <a:latin typeface="Arial Black"/>
                <a:cs typeface="Arial Black"/>
              </a:rPr>
              <a:t>s  </a:t>
            </a:r>
            <a:r>
              <a:rPr sz="1000" spc="-140" dirty="0">
                <a:solidFill>
                  <a:prstClr val="black"/>
                </a:solidFill>
                <a:latin typeface="Arial Black"/>
                <a:cs typeface="Arial Black"/>
              </a:rPr>
              <a:t>Rules</a:t>
            </a:r>
            <a:endParaRPr sz="1000">
              <a:solidFill>
                <a:prstClr val="black"/>
              </a:solidFill>
              <a:latin typeface="Arial Black"/>
              <a:cs typeface="Arial Black"/>
            </a:endParaRPr>
          </a:p>
        </p:txBody>
      </p:sp>
      <p:sp>
        <p:nvSpPr>
          <p:cNvPr id="30" name="object 30"/>
          <p:cNvSpPr/>
          <p:nvPr/>
        </p:nvSpPr>
        <p:spPr>
          <a:xfrm>
            <a:off x="6906769" y="5149087"/>
            <a:ext cx="501903" cy="499871"/>
          </a:xfrm>
          <a:prstGeom prst="rect">
            <a:avLst/>
          </a:prstGeom>
          <a:blipFill>
            <a:blip r:embed="rId1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1" name="object 31"/>
          <p:cNvSpPr txBox="1"/>
          <p:nvPr/>
        </p:nvSpPr>
        <p:spPr>
          <a:xfrm>
            <a:off x="6861640" y="5591787"/>
            <a:ext cx="582507" cy="383973"/>
          </a:xfrm>
          <a:prstGeom prst="rect">
            <a:avLst/>
          </a:prstGeom>
        </p:spPr>
        <p:txBody>
          <a:bodyPr vert="horz" wrap="square" lIns="0" tIns="16087" rIns="0" bIns="0" rtlCol="0">
            <a:spAutoFit/>
          </a:bodyPr>
          <a:lstStyle/>
          <a:p>
            <a:pPr marL="16933" marR="6773" indent="125304" defTabSz="1219170">
              <a:lnSpc>
                <a:spcPct val="124000"/>
              </a:lnSpc>
              <a:spcBef>
                <a:spcPts val="127"/>
              </a:spcBef>
            </a:pPr>
            <a:r>
              <a:rPr sz="1000" spc="-127" dirty="0">
                <a:solidFill>
                  <a:prstClr val="black"/>
                </a:solidFill>
                <a:latin typeface="Arial Black"/>
                <a:cs typeface="Arial Black"/>
              </a:rPr>
              <a:t>Data  </a:t>
            </a:r>
            <a:r>
              <a:rPr sz="1000" spc="-140" dirty="0">
                <a:solidFill>
                  <a:prstClr val="black"/>
                </a:solidFill>
                <a:latin typeface="Arial Black"/>
                <a:cs typeface="Arial Black"/>
              </a:rPr>
              <a:t>v</a:t>
            </a:r>
            <a:r>
              <a:rPr sz="1000" spc="-167" dirty="0">
                <a:solidFill>
                  <a:prstClr val="black"/>
                </a:solidFill>
                <a:latin typeface="Arial Black"/>
                <a:cs typeface="Arial Black"/>
              </a:rPr>
              <a:t>a</a:t>
            </a:r>
            <a:r>
              <a:rPr sz="1000" spc="-93" dirty="0">
                <a:solidFill>
                  <a:prstClr val="black"/>
                </a:solidFill>
                <a:latin typeface="Arial Black"/>
                <a:cs typeface="Arial Black"/>
              </a:rPr>
              <a:t>lid</a:t>
            </a:r>
            <a:r>
              <a:rPr sz="1000" spc="-167" dirty="0">
                <a:solidFill>
                  <a:prstClr val="black"/>
                </a:solidFill>
                <a:latin typeface="Arial Black"/>
                <a:cs typeface="Arial Black"/>
              </a:rPr>
              <a:t>a</a:t>
            </a:r>
            <a:r>
              <a:rPr sz="1000" spc="-113" dirty="0">
                <a:solidFill>
                  <a:prstClr val="black"/>
                </a:solidFill>
                <a:latin typeface="Arial Black"/>
                <a:cs typeface="Arial Black"/>
              </a:rPr>
              <a:t>t</a:t>
            </a:r>
            <a:r>
              <a:rPr sz="1000" spc="-67" dirty="0">
                <a:solidFill>
                  <a:prstClr val="black"/>
                </a:solidFill>
                <a:latin typeface="Arial Black"/>
                <a:cs typeface="Arial Black"/>
              </a:rPr>
              <a:t>i</a:t>
            </a:r>
            <a:r>
              <a:rPr sz="1000" spc="-113" dirty="0">
                <a:solidFill>
                  <a:prstClr val="black"/>
                </a:solidFill>
                <a:latin typeface="Arial Black"/>
                <a:cs typeface="Arial Black"/>
              </a:rPr>
              <a:t>o</a:t>
            </a:r>
            <a:r>
              <a:rPr sz="1000" spc="-100" dirty="0">
                <a:solidFill>
                  <a:prstClr val="black"/>
                </a:solidFill>
                <a:latin typeface="Arial Black"/>
                <a:cs typeface="Arial Black"/>
              </a:rPr>
              <a:t>n</a:t>
            </a:r>
            <a:endParaRPr sz="1000">
              <a:solidFill>
                <a:prstClr val="black"/>
              </a:solidFill>
              <a:latin typeface="Arial Black"/>
              <a:cs typeface="Arial Black"/>
            </a:endParaRPr>
          </a:p>
        </p:txBody>
      </p:sp>
      <p:sp>
        <p:nvSpPr>
          <p:cNvPr id="32" name="object 32"/>
          <p:cNvSpPr/>
          <p:nvPr/>
        </p:nvSpPr>
        <p:spPr>
          <a:xfrm>
            <a:off x="5941569" y="5220207"/>
            <a:ext cx="501903" cy="501904"/>
          </a:xfrm>
          <a:prstGeom prst="rect">
            <a:avLst/>
          </a:prstGeom>
          <a:blipFill>
            <a:blip r:embed="rId1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3" name="object 33"/>
          <p:cNvSpPr txBox="1"/>
          <p:nvPr/>
        </p:nvSpPr>
        <p:spPr>
          <a:xfrm>
            <a:off x="5889582" y="5703959"/>
            <a:ext cx="590127" cy="383973"/>
          </a:xfrm>
          <a:prstGeom prst="rect">
            <a:avLst/>
          </a:prstGeom>
        </p:spPr>
        <p:txBody>
          <a:bodyPr vert="horz" wrap="square" lIns="0" tIns="16087" rIns="0" bIns="0" rtlCol="0">
            <a:spAutoFit/>
          </a:bodyPr>
          <a:lstStyle/>
          <a:p>
            <a:pPr marL="26246" marR="6773" indent="-10160" defTabSz="1219170">
              <a:lnSpc>
                <a:spcPct val="124000"/>
              </a:lnSpc>
              <a:spcBef>
                <a:spcPts val="127"/>
              </a:spcBef>
            </a:pPr>
            <a:r>
              <a:rPr sz="1000" spc="-120" dirty="0">
                <a:solidFill>
                  <a:prstClr val="black"/>
                </a:solidFill>
                <a:latin typeface="Arial Black"/>
                <a:cs typeface="Arial Black"/>
              </a:rPr>
              <a:t>Duplicate  </a:t>
            </a:r>
            <a:r>
              <a:rPr sz="1000" spc="-80" dirty="0">
                <a:solidFill>
                  <a:prstClr val="black"/>
                </a:solidFill>
                <a:latin typeface="Arial Black"/>
                <a:cs typeface="Arial Black"/>
              </a:rPr>
              <a:t>D</a:t>
            </a:r>
            <a:r>
              <a:rPr sz="1000" spc="-147" dirty="0">
                <a:solidFill>
                  <a:prstClr val="black"/>
                </a:solidFill>
                <a:latin typeface="Arial Black"/>
                <a:cs typeface="Arial Black"/>
              </a:rPr>
              <a:t>e</a:t>
            </a:r>
            <a:r>
              <a:rPr sz="1000" spc="-107" dirty="0">
                <a:solidFill>
                  <a:prstClr val="black"/>
                </a:solidFill>
                <a:latin typeface="Arial Black"/>
                <a:cs typeface="Arial Black"/>
              </a:rPr>
              <a:t>t</a:t>
            </a:r>
            <a:r>
              <a:rPr sz="1000" spc="-173" dirty="0">
                <a:solidFill>
                  <a:prstClr val="black"/>
                </a:solidFill>
                <a:latin typeface="Arial Black"/>
                <a:cs typeface="Arial Black"/>
              </a:rPr>
              <a:t>e</a:t>
            </a:r>
            <a:r>
              <a:rPr sz="1000" spc="-180" dirty="0">
                <a:solidFill>
                  <a:prstClr val="black"/>
                </a:solidFill>
                <a:latin typeface="Arial Black"/>
                <a:cs typeface="Arial Black"/>
              </a:rPr>
              <a:t>c</a:t>
            </a:r>
            <a:r>
              <a:rPr sz="1000" spc="-113" dirty="0">
                <a:solidFill>
                  <a:prstClr val="black"/>
                </a:solidFill>
                <a:latin typeface="Arial Black"/>
                <a:cs typeface="Arial Black"/>
              </a:rPr>
              <a:t>t</a:t>
            </a:r>
            <a:r>
              <a:rPr sz="1000" spc="-100" dirty="0">
                <a:solidFill>
                  <a:prstClr val="black"/>
                </a:solidFill>
                <a:latin typeface="Arial Black"/>
                <a:cs typeface="Arial Black"/>
              </a:rPr>
              <a:t>i</a:t>
            </a:r>
            <a:r>
              <a:rPr sz="1000" spc="-87" dirty="0">
                <a:solidFill>
                  <a:prstClr val="black"/>
                </a:solidFill>
                <a:latin typeface="Arial Black"/>
                <a:cs typeface="Arial Black"/>
              </a:rPr>
              <a:t>on</a:t>
            </a:r>
            <a:endParaRPr sz="1000">
              <a:solidFill>
                <a:prstClr val="black"/>
              </a:solidFill>
              <a:latin typeface="Arial Black"/>
              <a:cs typeface="Arial Black"/>
            </a:endParaRPr>
          </a:p>
        </p:txBody>
      </p:sp>
      <p:sp>
        <p:nvSpPr>
          <p:cNvPr id="34" name="object 34"/>
          <p:cNvSpPr/>
          <p:nvPr/>
        </p:nvSpPr>
        <p:spPr>
          <a:xfrm>
            <a:off x="5067807" y="5646929"/>
            <a:ext cx="501903" cy="501903"/>
          </a:xfrm>
          <a:prstGeom prst="rect">
            <a:avLst/>
          </a:prstGeom>
          <a:blipFill>
            <a:blip r:embed="rId1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5" name="object 35"/>
          <p:cNvSpPr txBox="1"/>
          <p:nvPr/>
        </p:nvSpPr>
        <p:spPr>
          <a:xfrm>
            <a:off x="5096577" y="6165999"/>
            <a:ext cx="441960" cy="171842"/>
          </a:xfrm>
          <a:prstGeom prst="rect">
            <a:avLst/>
          </a:prstGeom>
        </p:spPr>
        <p:txBody>
          <a:bodyPr vert="horz" wrap="square" lIns="0" tIns="17780" rIns="0" bIns="0" rtlCol="0">
            <a:spAutoFit/>
          </a:bodyPr>
          <a:lstStyle/>
          <a:p>
            <a:pPr marL="16933" defTabSz="1219170">
              <a:spcBef>
                <a:spcPts val="140"/>
              </a:spcBef>
            </a:pPr>
            <a:r>
              <a:rPr sz="1000" spc="-120" dirty="0">
                <a:solidFill>
                  <a:prstClr val="black"/>
                </a:solidFill>
                <a:latin typeface="Arial Black"/>
                <a:cs typeface="Arial Black"/>
              </a:rPr>
              <a:t>Plugins</a:t>
            </a:r>
            <a:endParaRPr sz="1000">
              <a:solidFill>
                <a:prstClr val="black"/>
              </a:solidFill>
              <a:latin typeface="Arial Black"/>
              <a:cs typeface="Arial Black"/>
            </a:endParaRPr>
          </a:p>
        </p:txBody>
      </p:sp>
      <p:sp>
        <p:nvSpPr>
          <p:cNvPr id="36" name="object 36"/>
          <p:cNvSpPr/>
          <p:nvPr/>
        </p:nvSpPr>
        <p:spPr>
          <a:xfrm>
            <a:off x="5902961" y="6138671"/>
            <a:ext cx="499871" cy="501903"/>
          </a:xfrm>
          <a:prstGeom prst="rect">
            <a:avLst/>
          </a:prstGeom>
          <a:blipFill>
            <a:blip r:embed="rId1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7" name="object 37"/>
          <p:cNvSpPr txBox="1"/>
          <p:nvPr/>
        </p:nvSpPr>
        <p:spPr>
          <a:xfrm>
            <a:off x="5835837" y="6657385"/>
            <a:ext cx="630767" cy="171842"/>
          </a:xfrm>
          <a:prstGeom prst="rect">
            <a:avLst/>
          </a:prstGeom>
        </p:spPr>
        <p:txBody>
          <a:bodyPr vert="horz" wrap="square" lIns="0" tIns="17780" rIns="0" bIns="0" rtlCol="0">
            <a:spAutoFit/>
          </a:bodyPr>
          <a:lstStyle/>
          <a:p>
            <a:pPr marL="16933" defTabSz="1219170">
              <a:spcBef>
                <a:spcPts val="140"/>
              </a:spcBef>
            </a:pPr>
            <a:r>
              <a:rPr sz="1000" spc="-120" dirty="0">
                <a:solidFill>
                  <a:prstClr val="black"/>
                </a:solidFill>
                <a:latin typeface="Arial Black"/>
                <a:cs typeface="Arial Black"/>
              </a:rPr>
              <a:t>Workflows</a:t>
            </a:r>
            <a:endParaRPr sz="1000">
              <a:solidFill>
                <a:prstClr val="black"/>
              </a:solidFill>
              <a:latin typeface="Arial Black"/>
              <a:cs typeface="Arial Black"/>
            </a:endParaRPr>
          </a:p>
        </p:txBody>
      </p:sp>
      <p:sp>
        <p:nvSpPr>
          <p:cNvPr id="38" name="object 38"/>
          <p:cNvSpPr txBox="1"/>
          <p:nvPr/>
        </p:nvSpPr>
        <p:spPr>
          <a:xfrm>
            <a:off x="6853082" y="3076184"/>
            <a:ext cx="809413" cy="383973"/>
          </a:xfrm>
          <a:prstGeom prst="rect">
            <a:avLst/>
          </a:prstGeom>
        </p:spPr>
        <p:txBody>
          <a:bodyPr vert="horz" wrap="square" lIns="0" tIns="16087" rIns="0" bIns="0" rtlCol="0">
            <a:spAutoFit/>
          </a:bodyPr>
          <a:lstStyle/>
          <a:p>
            <a:pPr marL="16933" marR="6773" indent="170176" defTabSz="1219170">
              <a:lnSpc>
                <a:spcPct val="124000"/>
              </a:lnSpc>
              <a:spcBef>
                <a:spcPts val="127"/>
              </a:spcBef>
            </a:pPr>
            <a:r>
              <a:rPr sz="1000" spc="-120" dirty="0">
                <a:solidFill>
                  <a:prstClr val="black"/>
                </a:solidFill>
                <a:latin typeface="Arial Black"/>
                <a:cs typeface="Arial Black"/>
              </a:rPr>
              <a:t>Catalog  </a:t>
            </a:r>
            <a:r>
              <a:rPr sz="1000" spc="-113" dirty="0">
                <a:solidFill>
                  <a:prstClr val="black"/>
                </a:solidFill>
                <a:latin typeface="Arial Black"/>
                <a:cs typeface="Arial Black"/>
              </a:rPr>
              <a:t>and</a:t>
            </a:r>
            <a:r>
              <a:rPr sz="1000" spc="-180" dirty="0">
                <a:solidFill>
                  <a:prstClr val="black"/>
                </a:solidFill>
                <a:latin typeface="Arial Black"/>
                <a:cs typeface="Arial Black"/>
              </a:rPr>
              <a:t> </a:t>
            </a:r>
            <a:r>
              <a:rPr sz="1000" spc="-127" dirty="0">
                <a:solidFill>
                  <a:prstClr val="black"/>
                </a:solidFill>
                <a:latin typeface="Arial Black"/>
                <a:cs typeface="Arial Black"/>
              </a:rPr>
              <a:t>discovery</a:t>
            </a:r>
            <a:endParaRPr sz="1000">
              <a:solidFill>
                <a:prstClr val="black"/>
              </a:solidFill>
              <a:latin typeface="Arial Black"/>
              <a:cs typeface="Arial Black"/>
            </a:endParaRPr>
          </a:p>
        </p:txBody>
      </p:sp>
      <p:grpSp>
        <p:nvGrpSpPr>
          <p:cNvPr id="39" name="object 39"/>
          <p:cNvGrpSpPr/>
          <p:nvPr/>
        </p:nvGrpSpPr>
        <p:grpSpPr>
          <a:xfrm>
            <a:off x="6507370" y="2582672"/>
            <a:ext cx="960967" cy="1632373"/>
            <a:chOff x="4880527" y="1937004"/>
            <a:chExt cx="720725" cy="1224280"/>
          </a:xfrm>
        </p:grpSpPr>
        <p:sp>
          <p:nvSpPr>
            <p:cNvPr id="40" name="object 40"/>
            <p:cNvSpPr/>
            <p:nvPr/>
          </p:nvSpPr>
          <p:spPr>
            <a:xfrm>
              <a:off x="5178552" y="1937004"/>
              <a:ext cx="422148" cy="423659"/>
            </a:xfrm>
            <a:prstGeom prst="rect">
              <a:avLst/>
            </a:prstGeom>
            <a:blipFill>
              <a:blip r:embed="rId20"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1" name="object 41"/>
            <p:cNvSpPr/>
            <p:nvPr/>
          </p:nvSpPr>
          <p:spPr>
            <a:xfrm>
              <a:off x="4880521" y="2817774"/>
              <a:ext cx="409575" cy="343535"/>
            </a:xfrm>
            <a:custGeom>
              <a:avLst/>
              <a:gdLst/>
              <a:ahLst/>
              <a:cxnLst/>
              <a:rect l="l" t="t" r="r" b="b"/>
              <a:pathLst>
                <a:path w="409575" h="343535">
                  <a:moveTo>
                    <a:pt x="218846" y="188468"/>
                  </a:moveTo>
                  <a:lnTo>
                    <a:pt x="214795" y="184416"/>
                  </a:lnTo>
                  <a:lnTo>
                    <a:pt x="204812" y="184416"/>
                  </a:lnTo>
                  <a:lnTo>
                    <a:pt x="200812" y="188468"/>
                  </a:lnTo>
                  <a:lnTo>
                    <a:pt x="200812" y="237794"/>
                  </a:lnTo>
                  <a:lnTo>
                    <a:pt x="204863" y="241846"/>
                  </a:lnTo>
                  <a:lnTo>
                    <a:pt x="214858" y="241846"/>
                  </a:lnTo>
                  <a:lnTo>
                    <a:pt x="218846" y="237794"/>
                  </a:lnTo>
                  <a:lnTo>
                    <a:pt x="218846" y="188468"/>
                  </a:lnTo>
                  <a:close/>
                </a:path>
                <a:path w="409575" h="343535">
                  <a:moveTo>
                    <a:pt x="254431" y="157480"/>
                  </a:moveTo>
                  <a:lnTo>
                    <a:pt x="250380" y="153428"/>
                  </a:lnTo>
                  <a:lnTo>
                    <a:pt x="240398" y="153428"/>
                  </a:lnTo>
                  <a:lnTo>
                    <a:pt x="236397" y="157480"/>
                  </a:lnTo>
                  <a:lnTo>
                    <a:pt x="236397" y="237794"/>
                  </a:lnTo>
                  <a:lnTo>
                    <a:pt x="240461" y="241846"/>
                  </a:lnTo>
                  <a:lnTo>
                    <a:pt x="250444" y="241846"/>
                  </a:lnTo>
                  <a:lnTo>
                    <a:pt x="254431" y="237794"/>
                  </a:lnTo>
                  <a:lnTo>
                    <a:pt x="254431" y="157480"/>
                  </a:lnTo>
                  <a:close/>
                </a:path>
                <a:path w="409575" h="343535">
                  <a:moveTo>
                    <a:pt x="298551" y="176199"/>
                  </a:moveTo>
                  <a:lnTo>
                    <a:pt x="284822" y="138836"/>
                  </a:lnTo>
                  <a:lnTo>
                    <a:pt x="274624" y="127914"/>
                  </a:lnTo>
                  <a:lnTo>
                    <a:pt x="274624" y="179997"/>
                  </a:lnTo>
                  <a:lnTo>
                    <a:pt x="273405" y="209169"/>
                  </a:lnTo>
                  <a:lnTo>
                    <a:pt x="261353" y="235750"/>
                  </a:lnTo>
                  <a:lnTo>
                    <a:pt x="239242" y="256374"/>
                  </a:lnTo>
                  <a:lnTo>
                    <a:pt x="210858" y="266801"/>
                  </a:lnTo>
                  <a:lnTo>
                    <a:pt x="181686" y="265582"/>
                  </a:lnTo>
                  <a:lnTo>
                    <a:pt x="155105" y="253517"/>
                  </a:lnTo>
                  <a:lnTo>
                    <a:pt x="153301" y="251587"/>
                  </a:lnTo>
                  <a:lnTo>
                    <a:pt x="147256" y="245110"/>
                  </a:lnTo>
                  <a:lnTo>
                    <a:pt x="134480" y="231432"/>
                  </a:lnTo>
                  <a:lnTo>
                    <a:pt x="124040" y="203047"/>
                  </a:lnTo>
                  <a:lnTo>
                    <a:pt x="125247" y="173875"/>
                  </a:lnTo>
                  <a:lnTo>
                    <a:pt x="137312" y="147294"/>
                  </a:lnTo>
                  <a:lnTo>
                    <a:pt x="159423" y="126669"/>
                  </a:lnTo>
                  <a:lnTo>
                    <a:pt x="187807" y="116243"/>
                  </a:lnTo>
                  <a:lnTo>
                    <a:pt x="216979" y="117449"/>
                  </a:lnTo>
                  <a:lnTo>
                    <a:pt x="243560" y="129501"/>
                  </a:lnTo>
                  <a:lnTo>
                    <a:pt x="264185" y="151612"/>
                  </a:lnTo>
                  <a:lnTo>
                    <a:pt x="274624" y="179997"/>
                  </a:lnTo>
                  <a:lnTo>
                    <a:pt x="274624" y="127914"/>
                  </a:lnTo>
                  <a:lnTo>
                    <a:pt x="263728" y="116243"/>
                  </a:lnTo>
                  <a:lnTo>
                    <a:pt x="257632" y="109715"/>
                  </a:lnTo>
                  <a:lnTo>
                    <a:pt x="222605" y="93840"/>
                  </a:lnTo>
                  <a:lnTo>
                    <a:pt x="184200" y="92240"/>
                  </a:lnTo>
                  <a:lnTo>
                    <a:pt x="146824" y="105981"/>
                  </a:lnTo>
                  <a:lnTo>
                    <a:pt x="118999" y="131381"/>
                  </a:lnTo>
                  <a:lnTo>
                    <a:pt x="102920" y="163995"/>
                  </a:lnTo>
                  <a:lnTo>
                    <a:pt x="99479" y="200088"/>
                  </a:lnTo>
                  <a:lnTo>
                    <a:pt x="109550" y="235915"/>
                  </a:lnTo>
                  <a:lnTo>
                    <a:pt x="94602" y="245110"/>
                  </a:lnTo>
                  <a:lnTo>
                    <a:pt x="90665" y="238874"/>
                  </a:lnTo>
                  <a:lnTo>
                    <a:pt x="88963" y="236093"/>
                  </a:lnTo>
                  <a:lnTo>
                    <a:pt x="85280" y="235254"/>
                  </a:lnTo>
                  <a:lnTo>
                    <a:pt x="850" y="287172"/>
                  </a:lnTo>
                  <a:lnTo>
                    <a:pt x="0" y="290804"/>
                  </a:lnTo>
                  <a:lnTo>
                    <a:pt x="1689" y="293585"/>
                  </a:lnTo>
                  <a:lnTo>
                    <a:pt x="19126" y="321919"/>
                  </a:lnTo>
                  <a:lnTo>
                    <a:pt x="20815" y="324700"/>
                  </a:lnTo>
                  <a:lnTo>
                    <a:pt x="24511" y="325551"/>
                  </a:lnTo>
                  <a:lnTo>
                    <a:pt x="108940" y="273621"/>
                  </a:lnTo>
                  <a:lnTo>
                    <a:pt x="109791" y="269925"/>
                  </a:lnTo>
                  <a:lnTo>
                    <a:pt x="104216" y="260794"/>
                  </a:lnTo>
                  <a:lnTo>
                    <a:pt x="119164" y="251587"/>
                  </a:lnTo>
                  <a:lnTo>
                    <a:pt x="146621" y="276720"/>
                  </a:lnTo>
                  <a:lnTo>
                    <a:pt x="180390" y="289902"/>
                  </a:lnTo>
                  <a:lnTo>
                    <a:pt x="216738" y="290233"/>
                  </a:lnTo>
                  <a:lnTo>
                    <a:pt x="251955" y="276821"/>
                  </a:lnTo>
                  <a:lnTo>
                    <a:pt x="262699" y="266801"/>
                  </a:lnTo>
                  <a:lnTo>
                    <a:pt x="281089" y="249643"/>
                  </a:lnTo>
                  <a:lnTo>
                    <a:pt x="296964" y="214617"/>
                  </a:lnTo>
                  <a:lnTo>
                    <a:pt x="298551" y="176199"/>
                  </a:lnTo>
                  <a:close/>
                </a:path>
                <a:path w="409575" h="343535">
                  <a:moveTo>
                    <a:pt x="325615" y="119710"/>
                  </a:moveTo>
                  <a:lnTo>
                    <a:pt x="321551" y="115658"/>
                  </a:lnTo>
                  <a:lnTo>
                    <a:pt x="311569" y="115658"/>
                  </a:lnTo>
                  <a:lnTo>
                    <a:pt x="307581" y="119710"/>
                  </a:lnTo>
                  <a:lnTo>
                    <a:pt x="307581" y="237794"/>
                  </a:lnTo>
                  <a:lnTo>
                    <a:pt x="311632" y="241846"/>
                  </a:lnTo>
                  <a:lnTo>
                    <a:pt x="321614" y="241846"/>
                  </a:lnTo>
                  <a:lnTo>
                    <a:pt x="325615" y="237794"/>
                  </a:lnTo>
                  <a:lnTo>
                    <a:pt x="325615" y="119710"/>
                  </a:lnTo>
                  <a:close/>
                </a:path>
                <a:path w="409575" h="343535">
                  <a:moveTo>
                    <a:pt x="341045" y="52959"/>
                  </a:moveTo>
                  <a:lnTo>
                    <a:pt x="336994" y="48907"/>
                  </a:lnTo>
                  <a:lnTo>
                    <a:pt x="181686" y="48907"/>
                  </a:lnTo>
                  <a:lnTo>
                    <a:pt x="177698" y="52959"/>
                  </a:lnTo>
                  <a:lnTo>
                    <a:pt x="177698" y="62890"/>
                  </a:lnTo>
                  <a:lnTo>
                    <a:pt x="181749" y="66941"/>
                  </a:lnTo>
                  <a:lnTo>
                    <a:pt x="336994" y="66941"/>
                  </a:lnTo>
                  <a:lnTo>
                    <a:pt x="340982" y="62890"/>
                  </a:lnTo>
                  <a:lnTo>
                    <a:pt x="341045" y="57924"/>
                  </a:lnTo>
                  <a:lnTo>
                    <a:pt x="341045" y="52959"/>
                  </a:lnTo>
                  <a:close/>
                </a:path>
                <a:path w="409575" h="343535">
                  <a:moveTo>
                    <a:pt x="362889" y="144043"/>
                  </a:moveTo>
                  <a:lnTo>
                    <a:pt x="358838" y="139992"/>
                  </a:lnTo>
                  <a:lnTo>
                    <a:pt x="348856" y="139992"/>
                  </a:lnTo>
                  <a:lnTo>
                    <a:pt x="344855" y="144043"/>
                  </a:lnTo>
                  <a:lnTo>
                    <a:pt x="344855" y="237794"/>
                  </a:lnTo>
                  <a:lnTo>
                    <a:pt x="348919" y="241846"/>
                  </a:lnTo>
                  <a:lnTo>
                    <a:pt x="358838" y="241846"/>
                  </a:lnTo>
                  <a:lnTo>
                    <a:pt x="362839" y="237794"/>
                  </a:lnTo>
                  <a:lnTo>
                    <a:pt x="362889" y="232829"/>
                  </a:lnTo>
                  <a:lnTo>
                    <a:pt x="362889" y="144043"/>
                  </a:lnTo>
                  <a:close/>
                </a:path>
                <a:path w="409575" h="343535">
                  <a:moveTo>
                    <a:pt x="409498" y="35648"/>
                  </a:moveTo>
                  <a:lnTo>
                    <a:pt x="406692" y="21780"/>
                  </a:lnTo>
                  <a:lnTo>
                    <a:pt x="399046" y="10452"/>
                  </a:lnTo>
                  <a:lnTo>
                    <a:pt x="387718" y="2806"/>
                  </a:lnTo>
                  <a:lnTo>
                    <a:pt x="373849" y="0"/>
                  </a:lnTo>
                  <a:lnTo>
                    <a:pt x="159423" y="0"/>
                  </a:lnTo>
                  <a:lnTo>
                    <a:pt x="145554" y="2806"/>
                  </a:lnTo>
                  <a:lnTo>
                    <a:pt x="134213" y="10452"/>
                  </a:lnTo>
                  <a:lnTo>
                    <a:pt x="126568" y="21780"/>
                  </a:lnTo>
                  <a:lnTo>
                    <a:pt x="123774" y="35648"/>
                  </a:lnTo>
                  <a:lnTo>
                    <a:pt x="123774" y="88303"/>
                  </a:lnTo>
                  <a:lnTo>
                    <a:pt x="127825" y="92354"/>
                  </a:lnTo>
                  <a:lnTo>
                    <a:pt x="137807" y="92354"/>
                  </a:lnTo>
                  <a:lnTo>
                    <a:pt x="141808" y="88303"/>
                  </a:lnTo>
                  <a:lnTo>
                    <a:pt x="141808" y="26022"/>
                  </a:lnTo>
                  <a:lnTo>
                    <a:pt x="149669" y="18097"/>
                  </a:lnTo>
                  <a:lnTo>
                    <a:pt x="383527" y="18097"/>
                  </a:lnTo>
                  <a:lnTo>
                    <a:pt x="391464" y="25971"/>
                  </a:lnTo>
                  <a:lnTo>
                    <a:pt x="391464" y="317563"/>
                  </a:lnTo>
                  <a:lnTo>
                    <a:pt x="383590" y="325424"/>
                  </a:lnTo>
                  <a:lnTo>
                    <a:pt x="149733" y="325424"/>
                  </a:lnTo>
                  <a:lnTo>
                    <a:pt x="141808" y="317563"/>
                  </a:lnTo>
                  <a:lnTo>
                    <a:pt x="141808" y="286029"/>
                  </a:lnTo>
                  <a:lnTo>
                    <a:pt x="137744" y="281965"/>
                  </a:lnTo>
                  <a:lnTo>
                    <a:pt x="127762" y="281965"/>
                  </a:lnTo>
                  <a:lnTo>
                    <a:pt x="123774" y="286029"/>
                  </a:lnTo>
                  <a:lnTo>
                    <a:pt x="123774" y="307809"/>
                  </a:lnTo>
                  <a:lnTo>
                    <a:pt x="126568" y="321678"/>
                  </a:lnTo>
                  <a:lnTo>
                    <a:pt x="134213" y="333019"/>
                  </a:lnTo>
                  <a:lnTo>
                    <a:pt x="145554" y="340652"/>
                  </a:lnTo>
                  <a:lnTo>
                    <a:pt x="159423" y="343458"/>
                  </a:lnTo>
                  <a:lnTo>
                    <a:pt x="373849" y="343458"/>
                  </a:lnTo>
                  <a:lnTo>
                    <a:pt x="387718" y="340652"/>
                  </a:lnTo>
                  <a:lnTo>
                    <a:pt x="399046" y="333006"/>
                  </a:lnTo>
                  <a:lnTo>
                    <a:pt x="406692" y="321652"/>
                  </a:lnTo>
                  <a:lnTo>
                    <a:pt x="409498" y="307759"/>
                  </a:lnTo>
                  <a:lnTo>
                    <a:pt x="409498" y="35648"/>
                  </a:lnTo>
                  <a:close/>
                </a:path>
              </a:pathLst>
            </a:custGeom>
            <a:solidFill>
              <a:srgbClr val="000000"/>
            </a:solidFill>
          </p:spPr>
          <p:txBody>
            <a:bodyPr wrap="square" lIns="0" tIns="0" rIns="0" bIns="0" rtlCol="0"/>
            <a:lstStyle/>
            <a:p>
              <a:pPr defTabSz="1219170"/>
              <a:endParaRPr sz="2400">
                <a:solidFill>
                  <a:prstClr val="black"/>
                </a:solidFill>
                <a:latin typeface="Calibri"/>
              </a:endParaRPr>
            </a:p>
          </p:txBody>
        </p:sp>
      </p:grpSp>
      <p:sp>
        <p:nvSpPr>
          <p:cNvPr id="42" name="object 42"/>
          <p:cNvSpPr txBox="1"/>
          <p:nvPr/>
        </p:nvSpPr>
        <p:spPr>
          <a:xfrm>
            <a:off x="5612147" y="4137997"/>
            <a:ext cx="1518920" cy="276166"/>
          </a:xfrm>
          <a:prstGeom prst="rect">
            <a:avLst/>
          </a:prstGeom>
        </p:spPr>
        <p:txBody>
          <a:bodyPr vert="horz" wrap="square" lIns="0" tIns="17780" rIns="0" bIns="0" rtlCol="0">
            <a:spAutoFit/>
          </a:bodyPr>
          <a:lstStyle/>
          <a:p>
            <a:pPr marL="16933" defTabSz="1219170">
              <a:lnSpc>
                <a:spcPts val="1047"/>
              </a:lnSpc>
              <a:spcBef>
                <a:spcPts val="140"/>
              </a:spcBef>
            </a:pPr>
            <a:r>
              <a:rPr sz="1000" spc="-167" dirty="0">
                <a:solidFill>
                  <a:prstClr val="black"/>
                </a:solidFill>
                <a:latin typeface="Arial Black"/>
                <a:cs typeface="Arial Black"/>
              </a:rPr>
              <a:t>Jobs</a:t>
            </a:r>
            <a:endParaRPr sz="1000">
              <a:solidFill>
                <a:prstClr val="black"/>
              </a:solidFill>
              <a:latin typeface="Arial Black"/>
              <a:cs typeface="Arial Black"/>
            </a:endParaRPr>
          </a:p>
          <a:p>
            <a:pPr marL="927923" defTabSz="1219170">
              <a:lnSpc>
                <a:spcPts val="1047"/>
              </a:lnSpc>
            </a:pPr>
            <a:r>
              <a:rPr sz="1000" spc="-93" dirty="0">
                <a:solidFill>
                  <a:prstClr val="black"/>
                </a:solidFill>
                <a:latin typeface="Arial Black"/>
                <a:cs typeface="Arial Black"/>
              </a:rPr>
              <a:t>Modelling</a:t>
            </a:r>
            <a:endParaRPr sz="1000">
              <a:solidFill>
                <a:prstClr val="black"/>
              </a:solidFill>
              <a:latin typeface="Arial Black"/>
              <a:cs typeface="Arial Black"/>
            </a:endParaRPr>
          </a:p>
        </p:txBody>
      </p:sp>
      <p:sp>
        <p:nvSpPr>
          <p:cNvPr id="43" name="object 43"/>
          <p:cNvSpPr/>
          <p:nvPr/>
        </p:nvSpPr>
        <p:spPr>
          <a:xfrm>
            <a:off x="7394447" y="4094481"/>
            <a:ext cx="564896" cy="562863"/>
          </a:xfrm>
          <a:prstGeom prst="rect">
            <a:avLst/>
          </a:prstGeom>
          <a:blipFill>
            <a:blip r:embed="rId21"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4" name="object 44"/>
          <p:cNvSpPr txBox="1"/>
          <p:nvPr/>
        </p:nvSpPr>
        <p:spPr>
          <a:xfrm>
            <a:off x="7390079" y="4671703"/>
            <a:ext cx="595207" cy="171842"/>
          </a:xfrm>
          <a:prstGeom prst="rect">
            <a:avLst/>
          </a:prstGeom>
        </p:spPr>
        <p:txBody>
          <a:bodyPr vert="horz" wrap="square" lIns="0" tIns="17780" rIns="0" bIns="0" rtlCol="0">
            <a:spAutoFit/>
          </a:bodyPr>
          <a:lstStyle/>
          <a:p>
            <a:pPr marL="16933" defTabSz="1219170">
              <a:spcBef>
                <a:spcPts val="140"/>
              </a:spcBef>
            </a:pPr>
            <a:r>
              <a:rPr sz="1000" spc="-180" dirty="0">
                <a:solidFill>
                  <a:prstClr val="black"/>
                </a:solidFill>
                <a:latin typeface="Arial Black"/>
                <a:cs typeface="Arial Black"/>
              </a:rPr>
              <a:t>R</a:t>
            </a:r>
            <a:r>
              <a:rPr sz="1000" spc="-113" dirty="0">
                <a:solidFill>
                  <a:prstClr val="black"/>
                </a:solidFill>
                <a:latin typeface="Arial Black"/>
                <a:cs typeface="Arial Black"/>
              </a:rPr>
              <a:t>e</a:t>
            </a:r>
            <a:r>
              <a:rPr sz="1000" spc="-120" dirty="0">
                <a:solidFill>
                  <a:prstClr val="black"/>
                </a:solidFill>
                <a:latin typeface="Arial Black"/>
                <a:cs typeface="Arial Black"/>
              </a:rPr>
              <a:t>p</a:t>
            </a:r>
            <a:r>
              <a:rPr sz="1000" spc="-100" dirty="0">
                <a:solidFill>
                  <a:prstClr val="black"/>
                </a:solidFill>
                <a:latin typeface="Arial Black"/>
                <a:cs typeface="Arial Black"/>
              </a:rPr>
              <a:t>or</a:t>
            </a:r>
            <a:r>
              <a:rPr sz="1000" spc="-87" dirty="0">
                <a:solidFill>
                  <a:prstClr val="black"/>
                </a:solidFill>
                <a:latin typeface="Arial Black"/>
                <a:cs typeface="Arial Black"/>
              </a:rPr>
              <a:t>t</a:t>
            </a:r>
            <a:r>
              <a:rPr sz="1000" spc="-100" dirty="0">
                <a:solidFill>
                  <a:prstClr val="black"/>
                </a:solidFill>
                <a:latin typeface="Arial Black"/>
                <a:cs typeface="Arial Black"/>
              </a:rPr>
              <a:t>in</a:t>
            </a:r>
            <a:r>
              <a:rPr sz="1000" spc="-80" dirty="0">
                <a:solidFill>
                  <a:prstClr val="black"/>
                </a:solidFill>
                <a:latin typeface="Arial Black"/>
                <a:cs typeface="Arial Black"/>
              </a:rPr>
              <a:t>g</a:t>
            </a:r>
            <a:endParaRPr sz="1000">
              <a:solidFill>
                <a:prstClr val="black"/>
              </a:solidFill>
              <a:latin typeface="Arial Black"/>
              <a:cs typeface="Arial Black"/>
            </a:endParaRPr>
          </a:p>
        </p:txBody>
      </p:sp>
      <p:sp>
        <p:nvSpPr>
          <p:cNvPr id="45" name="object 45"/>
          <p:cNvSpPr/>
          <p:nvPr/>
        </p:nvSpPr>
        <p:spPr>
          <a:xfrm>
            <a:off x="7658607" y="5752593"/>
            <a:ext cx="562864" cy="564879"/>
          </a:xfrm>
          <a:prstGeom prst="rect">
            <a:avLst/>
          </a:prstGeom>
          <a:blipFill>
            <a:blip r:embed="rId2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6" name="object 46"/>
          <p:cNvSpPr txBox="1"/>
          <p:nvPr/>
        </p:nvSpPr>
        <p:spPr>
          <a:xfrm>
            <a:off x="7514709" y="6360088"/>
            <a:ext cx="849207" cy="383973"/>
          </a:xfrm>
          <a:prstGeom prst="rect">
            <a:avLst/>
          </a:prstGeom>
        </p:spPr>
        <p:txBody>
          <a:bodyPr vert="horz" wrap="square" lIns="0" tIns="16087" rIns="0" bIns="0" rtlCol="0">
            <a:spAutoFit/>
          </a:bodyPr>
          <a:lstStyle/>
          <a:p>
            <a:pPr marL="242141" marR="6773" indent="-226054" defTabSz="1219170">
              <a:lnSpc>
                <a:spcPct val="124000"/>
              </a:lnSpc>
              <a:spcBef>
                <a:spcPts val="127"/>
              </a:spcBef>
            </a:pPr>
            <a:r>
              <a:rPr sz="1000" spc="-120" dirty="0">
                <a:solidFill>
                  <a:prstClr val="black"/>
                </a:solidFill>
                <a:latin typeface="Arial Black"/>
                <a:cs typeface="Arial Black"/>
              </a:rPr>
              <a:t>Common</a:t>
            </a:r>
            <a:r>
              <a:rPr sz="1000" spc="-173" dirty="0">
                <a:solidFill>
                  <a:prstClr val="black"/>
                </a:solidFill>
                <a:latin typeface="Arial Black"/>
                <a:cs typeface="Arial Black"/>
              </a:rPr>
              <a:t> </a:t>
            </a:r>
            <a:r>
              <a:rPr sz="1000" spc="-127" dirty="0">
                <a:solidFill>
                  <a:prstClr val="black"/>
                </a:solidFill>
                <a:latin typeface="Arial Black"/>
                <a:cs typeface="Arial Black"/>
              </a:rPr>
              <a:t>Data  </a:t>
            </a:r>
            <a:r>
              <a:rPr sz="1000" spc="-87" dirty="0">
                <a:solidFill>
                  <a:prstClr val="black"/>
                </a:solidFill>
                <a:latin typeface="Arial Black"/>
                <a:cs typeface="Arial Black"/>
              </a:rPr>
              <a:t>Model</a:t>
            </a:r>
            <a:endParaRPr sz="1000">
              <a:solidFill>
                <a:prstClr val="black"/>
              </a:solidFill>
              <a:latin typeface="Arial Black"/>
              <a:cs typeface="Arial Black"/>
            </a:endParaRPr>
          </a:p>
        </p:txBody>
      </p:sp>
      <p:sp>
        <p:nvSpPr>
          <p:cNvPr id="47" name="object 47"/>
          <p:cNvSpPr/>
          <p:nvPr/>
        </p:nvSpPr>
        <p:spPr>
          <a:xfrm>
            <a:off x="8483600" y="1593088"/>
            <a:ext cx="520192" cy="518160"/>
          </a:xfrm>
          <a:prstGeom prst="rect">
            <a:avLst/>
          </a:prstGeom>
          <a:blipFill>
            <a:blip r:embed="rId2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8" name="object 48"/>
          <p:cNvSpPr txBox="1"/>
          <p:nvPr/>
        </p:nvSpPr>
        <p:spPr>
          <a:xfrm>
            <a:off x="8443433" y="2038442"/>
            <a:ext cx="612987" cy="383973"/>
          </a:xfrm>
          <a:prstGeom prst="rect">
            <a:avLst/>
          </a:prstGeom>
        </p:spPr>
        <p:txBody>
          <a:bodyPr vert="horz" wrap="square" lIns="0" tIns="16087" rIns="0" bIns="0" rtlCol="0">
            <a:spAutoFit/>
          </a:bodyPr>
          <a:lstStyle/>
          <a:p>
            <a:pPr marL="30479" marR="6773" indent="-14393" defTabSz="1219170">
              <a:lnSpc>
                <a:spcPct val="124000"/>
              </a:lnSpc>
              <a:spcBef>
                <a:spcPts val="127"/>
              </a:spcBef>
            </a:pPr>
            <a:r>
              <a:rPr sz="1000" spc="-120" dirty="0">
                <a:solidFill>
                  <a:prstClr val="black"/>
                </a:solidFill>
                <a:latin typeface="Arial Black"/>
                <a:cs typeface="Arial Black"/>
              </a:rPr>
              <a:t>Relational  </a:t>
            </a:r>
            <a:r>
              <a:rPr sz="1000" spc="-87" dirty="0">
                <a:solidFill>
                  <a:prstClr val="black"/>
                </a:solidFill>
                <a:latin typeface="Arial Black"/>
                <a:cs typeface="Arial Black"/>
              </a:rPr>
              <a:t>d</a:t>
            </a:r>
            <a:r>
              <a:rPr sz="1000" spc="-140" dirty="0">
                <a:solidFill>
                  <a:prstClr val="black"/>
                </a:solidFill>
                <a:latin typeface="Arial Black"/>
                <a:cs typeface="Arial Black"/>
              </a:rPr>
              <a:t>at</a:t>
            </a:r>
            <a:r>
              <a:rPr sz="1000" spc="-152" dirty="0">
                <a:solidFill>
                  <a:prstClr val="black"/>
                </a:solidFill>
                <a:latin typeface="Arial Black"/>
                <a:cs typeface="Arial Black"/>
              </a:rPr>
              <a:t>aba</a:t>
            </a:r>
            <a:r>
              <a:rPr sz="1000" spc="-133" dirty="0">
                <a:solidFill>
                  <a:prstClr val="black"/>
                </a:solidFill>
                <a:latin typeface="Arial Black"/>
                <a:cs typeface="Arial Black"/>
              </a:rPr>
              <a:t>s</a:t>
            </a:r>
            <a:r>
              <a:rPr sz="1000" spc="-140" dirty="0">
                <a:solidFill>
                  <a:prstClr val="black"/>
                </a:solidFill>
                <a:latin typeface="Arial Black"/>
                <a:cs typeface="Arial Black"/>
              </a:rPr>
              <a:t>e</a:t>
            </a:r>
            <a:r>
              <a:rPr sz="1000" spc="-187" dirty="0">
                <a:solidFill>
                  <a:prstClr val="black"/>
                </a:solidFill>
                <a:latin typeface="Arial Black"/>
                <a:cs typeface="Arial Black"/>
              </a:rPr>
              <a:t>s</a:t>
            </a:r>
            <a:endParaRPr sz="1000">
              <a:solidFill>
                <a:prstClr val="black"/>
              </a:solidFill>
              <a:latin typeface="Arial Black"/>
              <a:cs typeface="Arial Black"/>
            </a:endParaRPr>
          </a:p>
        </p:txBody>
      </p:sp>
      <p:sp>
        <p:nvSpPr>
          <p:cNvPr id="49" name="object 49"/>
          <p:cNvSpPr/>
          <p:nvPr/>
        </p:nvSpPr>
        <p:spPr>
          <a:xfrm>
            <a:off x="8268207" y="2663953"/>
            <a:ext cx="518160" cy="518159"/>
          </a:xfrm>
          <a:prstGeom prst="rect">
            <a:avLst/>
          </a:prstGeom>
          <a:blipFill>
            <a:blip r:embed="rId2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0" name="object 50"/>
          <p:cNvSpPr txBox="1"/>
          <p:nvPr/>
        </p:nvSpPr>
        <p:spPr>
          <a:xfrm>
            <a:off x="8251274" y="3135062"/>
            <a:ext cx="524087" cy="383973"/>
          </a:xfrm>
          <a:prstGeom prst="rect">
            <a:avLst/>
          </a:prstGeom>
        </p:spPr>
        <p:txBody>
          <a:bodyPr vert="horz" wrap="square" lIns="0" tIns="16087" rIns="0" bIns="0" rtlCol="0">
            <a:spAutoFit/>
          </a:bodyPr>
          <a:lstStyle/>
          <a:p>
            <a:pPr marL="107524" marR="6773" indent="-91438" defTabSz="1219170">
              <a:lnSpc>
                <a:spcPct val="124000"/>
              </a:lnSpc>
              <a:spcBef>
                <a:spcPts val="127"/>
              </a:spcBef>
            </a:pPr>
            <a:r>
              <a:rPr sz="1000" spc="-140" dirty="0">
                <a:solidFill>
                  <a:prstClr val="black"/>
                </a:solidFill>
                <a:latin typeface="Arial Black"/>
                <a:cs typeface="Arial Black"/>
              </a:rPr>
              <a:t>Files</a:t>
            </a:r>
            <a:r>
              <a:rPr sz="1000" spc="-193" dirty="0">
                <a:solidFill>
                  <a:prstClr val="black"/>
                </a:solidFill>
                <a:latin typeface="Arial Black"/>
                <a:cs typeface="Arial Black"/>
              </a:rPr>
              <a:t> </a:t>
            </a:r>
            <a:r>
              <a:rPr sz="1000" spc="-113" dirty="0">
                <a:solidFill>
                  <a:prstClr val="black"/>
                </a:solidFill>
                <a:latin typeface="Arial Black"/>
                <a:cs typeface="Arial Black"/>
              </a:rPr>
              <a:t>and  </a:t>
            </a:r>
            <a:r>
              <a:rPr sz="1000" spc="-107" dirty="0">
                <a:solidFill>
                  <a:prstClr val="black"/>
                </a:solidFill>
                <a:latin typeface="Arial Black"/>
                <a:cs typeface="Arial Black"/>
              </a:rPr>
              <a:t>blobs</a:t>
            </a:r>
            <a:endParaRPr sz="1000">
              <a:solidFill>
                <a:prstClr val="black"/>
              </a:solidFill>
              <a:latin typeface="Arial Black"/>
              <a:cs typeface="Arial Black"/>
            </a:endParaRPr>
          </a:p>
        </p:txBody>
      </p:sp>
      <p:sp>
        <p:nvSpPr>
          <p:cNvPr id="51" name="object 51"/>
          <p:cNvSpPr/>
          <p:nvPr/>
        </p:nvSpPr>
        <p:spPr>
          <a:xfrm>
            <a:off x="9194800" y="3269491"/>
            <a:ext cx="520192" cy="518156"/>
          </a:xfrm>
          <a:prstGeom prst="rect">
            <a:avLst/>
          </a:prstGeom>
          <a:blipFill>
            <a:blip r:embed="rId2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2" name="object 52"/>
          <p:cNvSpPr txBox="1"/>
          <p:nvPr/>
        </p:nvSpPr>
        <p:spPr>
          <a:xfrm>
            <a:off x="9234035" y="3745737"/>
            <a:ext cx="498687" cy="171842"/>
          </a:xfrm>
          <a:prstGeom prst="rect">
            <a:avLst/>
          </a:prstGeom>
        </p:spPr>
        <p:txBody>
          <a:bodyPr vert="horz" wrap="square" lIns="0" tIns="17780" rIns="0" bIns="0" rtlCol="0">
            <a:spAutoFit/>
          </a:bodyPr>
          <a:lstStyle/>
          <a:p>
            <a:pPr marL="16933" defTabSz="1219170">
              <a:spcBef>
                <a:spcPts val="140"/>
              </a:spcBef>
            </a:pPr>
            <a:r>
              <a:rPr sz="1000" spc="-120" dirty="0">
                <a:solidFill>
                  <a:prstClr val="black"/>
                </a:solidFill>
                <a:latin typeface="Arial Black"/>
                <a:cs typeface="Arial Black"/>
              </a:rPr>
              <a:t>Log</a:t>
            </a:r>
            <a:r>
              <a:rPr sz="1000" spc="-167" dirty="0">
                <a:solidFill>
                  <a:prstClr val="black"/>
                </a:solidFill>
                <a:latin typeface="Arial Black"/>
                <a:cs typeface="Arial Black"/>
              </a:rPr>
              <a:t> </a:t>
            </a:r>
            <a:r>
              <a:rPr sz="1000" spc="-120" dirty="0">
                <a:solidFill>
                  <a:prstClr val="black"/>
                </a:solidFill>
                <a:latin typeface="Arial Black"/>
                <a:cs typeface="Arial Black"/>
              </a:rPr>
              <a:t>files</a:t>
            </a:r>
            <a:endParaRPr sz="1000">
              <a:solidFill>
                <a:prstClr val="black"/>
              </a:solidFill>
              <a:latin typeface="Arial Black"/>
              <a:cs typeface="Arial Black"/>
            </a:endParaRPr>
          </a:p>
        </p:txBody>
      </p:sp>
      <p:sp>
        <p:nvSpPr>
          <p:cNvPr id="53" name="object 53"/>
          <p:cNvSpPr/>
          <p:nvPr/>
        </p:nvSpPr>
        <p:spPr>
          <a:xfrm>
            <a:off x="8684768" y="4149343"/>
            <a:ext cx="518160" cy="518159"/>
          </a:xfrm>
          <a:prstGeom prst="rect">
            <a:avLst/>
          </a:prstGeom>
          <a:blipFill>
            <a:blip r:embed="rId2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4" name="object 54"/>
          <p:cNvSpPr txBox="1"/>
          <p:nvPr/>
        </p:nvSpPr>
        <p:spPr>
          <a:xfrm>
            <a:off x="8513978" y="4615001"/>
            <a:ext cx="936413" cy="383973"/>
          </a:xfrm>
          <a:prstGeom prst="rect">
            <a:avLst/>
          </a:prstGeom>
        </p:spPr>
        <p:txBody>
          <a:bodyPr vert="horz" wrap="square" lIns="0" tIns="16087" rIns="0" bIns="0" rtlCol="0">
            <a:spAutoFit/>
          </a:bodyPr>
          <a:lstStyle/>
          <a:p>
            <a:pPr marL="343738" marR="6773" indent="-327652" defTabSz="1219170">
              <a:lnSpc>
                <a:spcPct val="124000"/>
              </a:lnSpc>
              <a:spcBef>
                <a:spcPts val="127"/>
              </a:spcBef>
            </a:pPr>
            <a:r>
              <a:rPr sz="1000" spc="-187" dirty="0">
                <a:solidFill>
                  <a:prstClr val="black"/>
                </a:solidFill>
                <a:latin typeface="Arial Black"/>
                <a:cs typeface="Arial Black"/>
              </a:rPr>
              <a:t>S</a:t>
            </a:r>
            <a:r>
              <a:rPr sz="1000" spc="-160" dirty="0">
                <a:solidFill>
                  <a:prstClr val="black"/>
                </a:solidFill>
                <a:latin typeface="Arial Black"/>
                <a:cs typeface="Arial Black"/>
              </a:rPr>
              <a:t>e</a:t>
            </a:r>
            <a:r>
              <a:rPr sz="1000" spc="-140" dirty="0">
                <a:solidFill>
                  <a:prstClr val="black"/>
                </a:solidFill>
                <a:latin typeface="Arial Black"/>
                <a:cs typeface="Arial Black"/>
              </a:rPr>
              <a:t>m</a:t>
            </a:r>
            <a:r>
              <a:rPr sz="1000" spc="-100" dirty="0">
                <a:solidFill>
                  <a:prstClr val="black"/>
                </a:solidFill>
                <a:latin typeface="Arial Black"/>
                <a:cs typeface="Arial Black"/>
              </a:rPr>
              <a:t>i</a:t>
            </a:r>
            <a:r>
              <a:rPr sz="1000" spc="60" dirty="0">
                <a:solidFill>
                  <a:prstClr val="black"/>
                </a:solidFill>
                <a:latin typeface="Arial Black"/>
                <a:cs typeface="Arial Black"/>
              </a:rPr>
              <a:t>-</a:t>
            </a:r>
            <a:r>
              <a:rPr sz="1000" spc="-187" dirty="0">
                <a:solidFill>
                  <a:prstClr val="black"/>
                </a:solidFill>
                <a:latin typeface="Arial Black"/>
                <a:cs typeface="Arial Black"/>
              </a:rPr>
              <a:t>s</a:t>
            </a:r>
            <a:r>
              <a:rPr sz="1000" spc="-113" dirty="0">
                <a:solidFill>
                  <a:prstClr val="black"/>
                </a:solidFill>
                <a:latin typeface="Arial Black"/>
                <a:cs typeface="Arial Black"/>
              </a:rPr>
              <a:t>t</a:t>
            </a:r>
            <a:r>
              <a:rPr sz="1000" spc="-100" dirty="0">
                <a:solidFill>
                  <a:prstClr val="black"/>
                </a:solidFill>
                <a:latin typeface="Arial Black"/>
                <a:cs typeface="Arial Black"/>
              </a:rPr>
              <a:t>ru</a:t>
            </a:r>
            <a:r>
              <a:rPr sz="1000" spc="-213" dirty="0">
                <a:solidFill>
                  <a:prstClr val="black"/>
                </a:solidFill>
                <a:latin typeface="Arial Black"/>
                <a:cs typeface="Arial Black"/>
              </a:rPr>
              <a:t>c</a:t>
            </a:r>
            <a:r>
              <a:rPr sz="1000" spc="-113" dirty="0">
                <a:solidFill>
                  <a:prstClr val="black"/>
                </a:solidFill>
                <a:latin typeface="Arial Black"/>
                <a:cs typeface="Arial Black"/>
              </a:rPr>
              <a:t>t</a:t>
            </a:r>
            <a:r>
              <a:rPr sz="1000" spc="-100" dirty="0">
                <a:solidFill>
                  <a:prstClr val="black"/>
                </a:solidFill>
                <a:latin typeface="Arial Black"/>
                <a:cs typeface="Arial Black"/>
              </a:rPr>
              <a:t>ur</a:t>
            </a:r>
            <a:r>
              <a:rPr sz="1000" spc="-140" dirty="0">
                <a:solidFill>
                  <a:prstClr val="black"/>
                </a:solidFill>
                <a:latin typeface="Arial Black"/>
                <a:cs typeface="Arial Black"/>
              </a:rPr>
              <a:t>e</a:t>
            </a:r>
            <a:r>
              <a:rPr sz="1000" spc="-53" dirty="0">
                <a:solidFill>
                  <a:prstClr val="black"/>
                </a:solidFill>
                <a:latin typeface="Arial Black"/>
                <a:cs typeface="Arial Black"/>
              </a:rPr>
              <a:t>d  </a:t>
            </a:r>
            <a:r>
              <a:rPr sz="1000" spc="-127" dirty="0">
                <a:solidFill>
                  <a:prstClr val="black"/>
                </a:solidFill>
                <a:latin typeface="Arial Black"/>
                <a:cs typeface="Arial Black"/>
              </a:rPr>
              <a:t>data</a:t>
            </a:r>
            <a:endParaRPr sz="1000">
              <a:solidFill>
                <a:prstClr val="black"/>
              </a:solidFill>
              <a:latin typeface="Arial Black"/>
              <a:cs typeface="Arial Black"/>
            </a:endParaRPr>
          </a:p>
        </p:txBody>
      </p:sp>
      <p:sp>
        <p:nvSpPr>
          <p:cNvPr id="55" name="object 55"/>
          <p:cNvSpPr/>
          <p:nvPr/>
        </p:nvSpPr>
        <p:spPr>
          <a:xfrm>
            <a:off x="9511791" y="5110479"/>
            <a:ext cx="518160" cy="518159"/>
          </a:xfrm>
          <a:prstGeom prst="rect">
            <a:avLst/>
          </a:prstGeom>
          <a:blipFill>
            <a:blip r:embed="rId2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6" name="object 56"/>
          <p:cNvSpPr txBox="1"/>
          <p:nvPr/>
        </p:nvSpPr>
        <p:spPr>
          <a:xfrm>
            <a:off x="9444058" y="5644777"/>
            <a:ext cx="656167" cy="383973"/>
          </a:xfrm>
          <a:prstGeom prst="rect">
            <a:avLst/>
          </a:prstGeom>
        </p:spPr>
        <p:txBody>
          <a:bodyPr vert="horz" wrap="square" lIns="0" tIns="16087" rIns="0" bIns="0" rtlCol="0">
            <a:spAutoFit/>
          </a:bodyPr>
          <a:lstStyle/>
          <a:p>
            <a:pPr marL="67732" marR="6773" indent="-51645" defTabSz="1219170">
              <a:lnSpc>
                <a:spcPct val="124000"/>
              </a:lnSpc>
              <a:spcBef>
                <a:spcPts val="127"/>
              </a:spcBef>
            </a:pPr>
            <a:r>
              <a:rPr sz="1000" spc="-152" dirty="0">
                <a:solidFill>
                  <a:prstClr val="black"/>
                </a:solidFill>
                <a:latin typeface="Arial Black"/>
                <a:cs typeface="Arial Black"/>
              </a:rPr>
              <a:t>Search </a:t>
            </a:r>
            <a:r>
              <a:rPr sz="1000" spc="-113" dirty="0">
                <a:solidFill>
                  <a:prstClr val="black"/>
                </a:solidFill>
                <a:latin typeface="Arial Black"/>
                <a:cs typeface="Arial Black"/>
              </a:rPr>
              <a:t>and  Find</a:t>
            </a:r>
            <a:r>
              <a:rPr sz="1000" spc="-147" dirty="0">
                <a:solidFill>
                  <a:prstClr val="black"/>
                </a:solidFill>
                <a:latin typeface="Arial Black"/>
                <a:cs typeface="Arial Black"/>
              </a:rPr>
              <a:t> </a:t>
            </a:r>
            <a:r>
              <a:rPr sz="1000" spc="-127" dirty="0">
                <a:solidFill>
                  <a:prstClr val="black"/>
                </a:solidFill>
                <a:latin typeface="Arial Black"/>
                <a:cs typeface="Arial Black"/>
              </a:rPr>
              <a:t>data</a:t>
            </a:r>
            <a:endParaRPr sz="1000">
              <a:solidFill>
                <a:prstClr val="black"/>
              </a:solidFill>
              <a:latin typeface="Arial Black"/>
              <a:cs typeface="Arial Black"/>
            </a:endParaRPr>
          </a:p>
        </p:txBody>
      </p:sp>
      <p:grpSp>
        <p:nvGrpSpPr>
          <p:cNvPr id="57" name="object 57"/>
          <p:cNvGrpSpPr/>
          <p:nvPr/>
        </p:nvGrpSpPr>
        <p:grpSpPr>
          <a:xfrm>
            <a:off x="52832" y="1519937"/>
            <a:ext cx="11515513" cy="5338233"/>
            <a:chOff x="39623" y="1139952"/>
            <a:chExt cx="8636635" cy="4003675"/>
          </a:xfrm>
        </p:grpSpPr>
        <p:sp>
          <p:nvSpPr>
            <p:cNvPr id="58" name="object 58"/>
            <p:cNvSpPr/>
            <p:nvPr/>
          </p:nvSpPr>
          <p:spPr>
            <a:xfrm>
              <a:off x="6507479" y="4492752"/>
              <a:ext cx="388620" cy="388620"/>
            </a:xfrm>
            <a:prstGeom prst="rect">
              <a:avLst/>
            </a:prstGeom>
            <a:blipFill>
              <a:blip r:embed="rId2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9" name="object 59"/>
            <p:cNvSpPr/>
            <p:nvPr/>
          </p:nvSpPr>
          <p:spPr>
            <a:xfrm>
              <a:off x="7557516" y="1139952"/>
              <a:ext cx="524255" cy="522731"/>
            </a:xfrm>
            <a:prstGeom prst="rect">
              <a:avLst/>
            </a:prstGeom>
            <a:blipFill>
              <a:blip r:embed="rId2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0" name="object 60"/>
            <p:cNvSpPr/>
            <p:nvPr/>
          </p:nvSpPr>
          <p:spPr>
            <a:xfrm>
              <a:off x="7997952" y="2412491"/>
              <a:ext cx="522731" cy="524256"/>
            </a:xfrm>
            <a:prstGeom prst="rect">
              <a:avLst/>
            </a:prstGeom>
            <a:blipFill>
              <a:blip r:embed="rId30"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1" name="object 61"/>
            <p:cNvSpPr/>
            <p:nvPr/>
          </p:nvSpPr>
          <p:spPr>
            <a:xfrm>
              <a:off x="8151876" y="4020312"/>
              <a:ext cx="524255" cy="524256"/>
            </a:xfrm>
            <a:prstGeom prst="rect">
              <a:avLst/>
            </a:prstGeom>
            <a:blipFill>
              <a:blip r:embed="rId31"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2" name="object 62"/>
            <p:cNvSpPr/>
            <p:nvPr/>
          </p:nvSpPr>
          <p:spPr>
            <a:xfrm>
              <a:off x="57911" y="4287012"/>
              <a:ext cx="918972" cy="856488"/>
            </a:xfrm>
            <a:prstGeom prst="rect">
              <a:avLst/>
            </a:prstGeom>
            <a:blipFill>
              <a:blip r:embed="rId3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3" name="object 63"/>
            <p:cNvSpPr/>
            <p:nvPr/>
          </p:nvSpPr>
          <p:spPr>
            <a:xfrm>
              <a:off x="96011" y="4325112"/>
              <a:ext cx="788035" cy="788035"/>
            </a:xfrm>
            <a:custGeom>
              <a:avLst/>
              <a:gdLst/>
              <a:ahLst/>
              <a:cxnLst/>
              <a:rect l="l" t="t" r="r" b="b"/>
              <a:pathLst>
                <a:path w="788035" h="788035">
                  <a:moveTo>
                    <a:pt x="393954" y="0"/>
                  </a:moveTo>
                  <a:lnTo>
                    <a:pt x="344536" y="3069"/>
                  </a:lnTo>
                  <a:lnTo>
                    <a:pt x="296951" y="12031"/>
                  </a:lnTo>
                  <a:lnTo>
                    <a:pt x="251567" y="26517"/>
                  </a:lnTo>
                  <a:lnTo>
                    <a:pt x="208753" y="46157"/>
                  </a:lnTo>
                  <a:lnTo>
                    <a:pt x="168878" y="70582"/>
                  </a:lnTo>
                  <a:lnTo>
                    <a:pt x="132312" y="99424"/>
                  </a:lnTo>
                  <a:lnTo>
                    <a:pt x="99424" y="132312"/>
                  </a:lnTo>
                  <a:lnTo>
                    <a:pt x="70582" y="168878"/>
                  </a:lnTo>
                  <a:lnTo>
                    <a:pt x="46157" y="208753"/>
                  </a:lnTo>
                  <a:lnTo>
                    <a:pt x="26517" y="251567"/>
                  </a:lnTo>
                  <a:lnTo>
                    <a:pt x="12031" y="296951"/>
                  </a:lnTo>
                  <a:lnTo>
                    <a:pt x="3069" y="344536"/>
                  </a:lnTo>
                  <a:lnTo>
                    <a:pt x="0" y="393953"/>
                  </a:lnTo>
                  <a:lnTo>
                    <a:pt x="3069" y="443371"/>
                  </a:lnTo>
                  <a:lnTo>
                    <a:pt x="12031" y="490956"/>
                  </a:lnTo>
                  <a:lnTo>
                    <a:pt x="26517" y="536340"/>
                  </a:lnTo>
                  <a:lnTo>
                    <a:pt x="46157" y="579154"/>
                  </a:lnTo>
                  <a:lnTo>
                    <a:pt x="70582" y="619029"/>
                  </a:lnTo>
                  <a:lnTo>
                    <a:pt x="99424" y="655595"/>
                  </a:lnTo>
                  <a:lnTo>
                    <a:pt x="132312" y="688483"/>
                  </a:lnTo>
                  <a:lnTo>
                    <a:pt x="168878" y="717325"/>
                  </a:lnTo>
                  <a:lnTo>
                    <a:pt x="208753" y="741750"/>
                  </a:lnTo>
                  <a:lnTo>
                    <a:pt x="251567" y="761390"/>
                  </a:lnTo>
                  <a:lnTo>
                    <a:pt x="296951" y="775876"/>
                  </a:lnTo>
                  <a:lnTo>
                    <a:pt x="344536" y="784838"/>
                  </a:lnTo>
                  <a:lnTo>
                    <a:pt x="393954" y="787907"/>
                  </a:lnTo>
                  <a:lnTo>
                    <a:pt x="443371" y="784838"/>
                  </a:lnTo>
                  <a:lnTo>
                    <a:pt x="490956" y="775876"/>
                  </a:lnTo>
                  <a:lnTo>
                    <a:pt x="536340" y="761390"/>
                  </a:lnTo>
                  <a:lnTo>
                    <a:pt x="579154" y="741750"/>
                  </a:lnTo>
                  <a:lnTo>
                    <a:pt x="619029" y="717325"/>
                  </a:lnTo>
                  <a:lnTo>
                    <a:pt x="655595" y="688483"/>
                  </a:lnTo>
                  <a:lnTo>
                    <a:pt x="688483" y="655595"/>
                  </a:lnTo>
                  <a:lnTo>
                    <a:pt x="717325" y="619029"/>
                  </a:lnTo>
                  <a:lnTo>
                    <a:pt x="741750" y="579154"/>
                  </a:lnTo>
                  <a:lnTo>
                    <a:pt x="761390" y="536340"/>
                  </a:lnTo>
                  <a:lnTo>
                    <a:pt x="775876" y="490956"/>
                  </a:lnTo>
                  <a:lnTo>
                    <a:pt x="784838" y="443371"/>
                  </a:lnTo>
                  <a:lnTo>
                    <a:pt x="787908" y="393953"/>
                  </a:lnTo>
                  <a:lnTo>
                    <a:pt x="784838" y="344536"/>
                  </a:lnTo>
                  <a:lnTo>
                    <a:pt x="775876" y="296951"/>
                  </a:lnTo>
                  <a:lnTo>
                    <a:pt x="761390" y="251567"/>
                  </a:lnTo>
                  <a:lnTo>
                    <a:pt x="741750" y="208753"/>
                  </a:lnTo>
                  <a:lnTo>
                    <a:pt x="717325" y="168878"/>
                  </a:lnTo>
                  <a:lnTo>
                    <a:pt x="688483" y="132312"/>
                  </a:lnTo>
                  <a:lnTo>
                    <a:pt x="655595" y="99424"/>
                  </a:lnTo>
                  <a:lnTo>
                    <a:pt x="619029" y="70582"/>
                  </a:lnTo>
                  <a:lnTo>
                    <a:pt x="579154" y="46157"/>
                  </a:lnTo>
                  <a:lnTo>
                    <a:pt x="536340" y="26517"/>
                  </a:lnTo>
                  <a:lnTo>
                    <a:pt x="490956" y="12031"/>
                  </a:lnTo>
                  <a:lnTo>
                    <a:pt x="443371" y="3069"/>
                  </a:lnTo>
                  <a:lnTo>
                    <a:pt x="393954" y="0"/>
                  </a:lnTo>
                  <a:close/>
                </a:path>
              </a:pathLst>
            </a:custGeom>
            <a:solidFill>
              <a:srgbClr val="FFC000"/>
            </a:solidFill>
          </p:spPr>
          <p:txBody>
            <a:bodyPr wrap="square" lIns="0" tIns="0" rIns="0" bIns="0" rtlCol="0"/>
            <a:lstStyle/>
            <a:p>
              <a:pPr defTabSz="1219170"/>
              <a:endParaRPr sz="2400">
                <a:solidFill>
                  <a:prstClr val="black"/>
                </a:solidFill>
                <a:latin typeface="Calibri"/>
              </a:endParaRPr>
            </a:p>
          </p:txBody>
        </p:sp>
        <p:sp>
          <p:nvSpPr>
            <p:cNvPr id="64" name="object 64"/>
            <p:cNvSpPr/>
            <p:nvPr/>
          </p:nvSpPr>
          <p:spPr>
            <a:xfrm>
              <a:off x="307848" y="4581143"/>
              <a:ext cx="363220" cy="276225"/>
            </a:xfrm>
            <a:custGeom>
              <a:avLst/>
              <a:gdLst/>
              <a:ahLst/>
              <a:cxnLst/>
              <a:rect l="l" t="t" r="r" b="b"/>
              <a:pathLst>
                <a:path w="363220" h="276225">
                  <a:moveTo>
                    <a:pt x="106667" y="210197"/>
                  </a:moveTo>
                  <a:lnTo>
                    <a:pt x="105168" y="202438"/>
                  </a:lnTo>
                  <a:lnTo>
                    <a:pt x="101028" y="196189"/>
                  </a:lnTo>
                  <a:lnTo>
                    <a:pt x="94818" y="192024"/>
                  </a:lnTo>
                  <a:lnTo>
                    <a:pt x="87109" y="190500"/>
                  </a:lnTo>
                  <a:lnTo>
                    <a:pt x="79324" y="192024"/>
                  </a:lnTo>
                  <a:lnTo>
                    <a:pt x="72936" y="196189"/>
                  </a:lnTo>
                  <a:lnTo>
                    <a:pt x="68630" y="202438"/>
                  </a:lnTo>
                  <a:lnTo>
                    <a:pt x="67043" y="210197"/>
                  </a:lnTo>
                  <a:lnTo>
                    <a:pt x="67043" y="256146"/>
                  </a:lnTo>
                  <a:lnTo>
                    <a:pt x="68630" y="263918"/>
                  </a:lnTo>
                  <a:lnTo>
                    <a:pt x="72936" y="270167"/>
                  </a:lnTo>
                  <a:lnTo>
                    <a:pt x="79324" y="274332"/>
                  </a:lnTo>
                  <a:lnTo>
                    <a:pt x="87109" y="275844"/>
                  </a:lnTo>
                  <a:lnTo>
                    <a:pt x="94818" y="274332"/>
                  </a:lnTo>
                  <a:lnTo>
                    <a:pt x="101028" y="270167"/>
                  </a:lnTo>
                  <a:lnTo>
                    <a:pt x="105168" y="263918"/>
                  </a:lnTo>
                  <a:lnTo>
                    <a:pt x="106667" y="256146"/>
                  </a:lnTo>
                  <a:lnTo>
                    <a:pt x="106667" y="210197"/>
                  </a:lnTo>
                  <a:close/>
                </a:path>
                <a:path w="363220" h="276225">
                  <a:moveTo>
                    <a:pt x="170688" y="137668"/>
                  </a:moveTo>
                  <a:lnTo>
                    <a:pt x="169125" y="129781"/>
                  </a:lnTo>
                  <a:lnTo>
                    <a:pt x="164820" y="123317"/>
                  </a:lnTo>
                  <a:lnTo>
                    <a:pt x="158381" y="118960"/>
                  </a:lnTo>
                  <a:lnTo>
                    <a:pt x="150368" y="117348"/>
                  </a:lnTo>
                  <a:lnTo>
                    <a:pt x="142278" y="118960"/>
                  </a:lnTo>
                  <a:lnTo>
                    <a:pt x="135648" y="123317"/>
                  </a:lnTo>
                  <a:lnTo>
                    <a:pt x="131178" y="129781"/>
                  </a:lnTo>
                  <a:lnTo>
                    <a:pt x="129527" y="137668"/>
                  </a:lnTo>
                  <a:lnTo>
                    <a:pt x="129527" y="256032"/>
                  </a:lnTo>
                  <a:lnTo>
                    <a:pt x="131178" y="263842"/>
                  </a:lnTo>
                  <a:lnTo>
                    <a:pt x="135648" y="270129"/>
                  </a:lnTo>
                  <a:lnTo>
                    <a:pt x="142278" y="274320"/>
                  </a:lnTo>
                  <a:lnTo>
                    <a:pt x="150368" y="275844"/>
                  </a:lnTo>
                  <a:lnTo>
                    <a:pt x="158381" y="274320"/>
                  </a:lnTo>
                  <a:lnTo>
                    <a:pt x="164820" y="270129"/>
                  </a:lnTo>
                  <a:lnTo>
                    <a:pt x="169125" y="263842"/>
                  </a:lnTo>
                  <a:lnTo>
                    <a:pt x="170688" y="256032"/>
                  </a:lnTo>
                  <a:lnTo>
                    <a:pt x="170688" y="137668"/>
                  </a:lnTo>
                  <a:close/>
                </a:path>
                <a:path w="363220" h="276225">
                  <a:moveTo>
                    <a:pt x="233159" y="166865"/>
                  </a:moveTo>
                  <a:lnTo>
                    <a:pt x="231584" y="158889"/>
                  </a:lnTo>
                  <a:lnTo>
                    <a:pt x="227330" y="152349"/>
                  </a:lnTo>
                  <a:lnTo>
                    <a:pt x="221107" y="147929"/>
                  </a:lnTo>
                  <a:lnTo>
                    <a:pt x="213601" y="146304"/>
                  </a:lnTo>
                  <a:lnTo>
                    <a:pt x="205816" y="147929"/>
                  </a:lnTo>
                  <a:lnTo>
                    <a:pt x="199428" y="152349"/>
                  </a:lnTo>
                  <a:lnTo>
                    <a:pt x="195122" y="158889"/>
                  </a:lnTo>
                  <a:lnTo>
                    <a:pt x="193535" y="166865"/>
                  </a:lnTo>
                  <a:lnTo>
                    <a:pt x="193535" y="255790"/>
                  </a:lnTo>
                  <a:lnTo>
                    <a:pt x="195122" y="263702"/>
                  </a:lnTo>
                  <a:lnTo>
                    <a:pt x="199428" y="270065"/>
                  </a:lnTo>
                  <a:lnTo>
                    <a:pt x="205816" y="274307"/>
                  </a:lnTo>
                  <a:lnTo>
                    <a:pt x="213601" y="275844"/>
                  </a:lnTo>
                  <a:lnTo>
                    <a:pt x="221322" y="274307"/>
                  </a:lnTo>
                  <a:lnTo>
                    <a:pt x="227520" y="270065"/>
                  </a:lnTo>
                  <a:lnTo>
                    <a:pt x="231660" y="263702"/>
                  </a:lnTo>
                  <a:lnTo>
                    <a:pt x="233159" y="255790"/>
                  </a:lnTo>
                  <a:lnTo>
                    <a:pt x="233159" y="166865"/>
                  </a:lnTo>
                  <a:close/>
                </a:path>
                <a:path w="363220" h="276225">
                  <a:moveTo>
                    <a:pt x="295656" y="86969"/>
                  </a:moveTo>
                  <a:lnTo>
                    <a:pt x="294017" y="79336"/>
                  </a:lnTo>
                  <a:lnTo>
                    <a:pt x="289598" y="72999"/>
                  </a:lnTo>
                  <a:lnTo>
                    <a:pt x="283121" y="68668"/>
                  </a:lnTo>
                  <a:lnTo>
                    <a:pt x="275336" y="67056"/>
                  </a:lnTo>
                  <a:lnTo>
                    <a:pt x="267246" y="68668"/>
                  </a:lnTo>
                  <a:lnTo>
                    <a:pt x="260616" y="72999"/>
                  </a:lnTo>
                  <a:lnTo>
                    <a:pt x="256146" y="79336"/>
                  </a:lnTo>
                  <a:lnTo>
                    <a:pt x="254495" y="86969"/>
                  </a:lnTo>
                  <a:lnTo>
                    <a:pt x="254495" y="255930"/>
                  </a:lnTo>
                  <a:lnTo>
                    <a:pt x="256146" y="263791"/>
                  </a:lnTo>
                  <a:lnTo>
                    <a:pt x="260616" y="270103"/>
                  </a:lnTo>
                  <a:lnTo>
                    <a:pt x="267246" y="274320"/>
                  </a:lnTo>
                  <a:lnTo>
                    <a:pt x="275336" y="275844"/>
                  </a:lnTo>
                  <a:lnTo>
                    <a:pt x="283121" y="274320"/>
                  </a:lnTo>
                  <a:lnTo>
                    <a:pt x="289598" y="270103"/>
                  </a:lnTo>
                  <a:lnTo>
                    <a:pt x="294017" y="263791"/>
                  </a:lnTo>
                  <a:lnTo>
                    <a:pt x="295656" y="255930"/>
                  </a:lnTo>
                  <a:lnTo>
                    <a:pt x="295656" y="86969"/>
                  </a:lnTo>
                  <a:close/>
                </a:path>
                <a:path w="363220" h="276225">
                  <a:moveTo>
                    <a:pt x="362712" y="43548"/>
                  </a:moveTo>
                  <a:lnTo>
                    <a:pt x="359346" y="26593"/>
                  </a:lnTo>
                  <a:lnTo>
                    <a:pt x="350177" y="12750"/>
                  </a:lnTo>
                  <a:lnTo>
                    <a:pt x="336562" y="3429"/>
                  </a:lnTo>
                  <a:lnTo>
                    <a:pt x="319887" y="0"/>
                  </a:lnTo>
                  <a:lnTo>
                    <a:pt x="42811" y="0"/>
                  </a:lnTo>
                  <a:lnTo>
                    <a:pt x="26136" y="3429"/>
                  </a:lnTo>
                  <a:lnTo>
                    <a:pt x="12522" y="12750"/>
                  </a:lnTo>
                  <a:lnTo>
                    <a:pt x="3352" y="26593"/>
                  </a:lnTo>
                  <a:lnTo>
                    <a:pt x="0" y="43548"/>
                  </a:lnTo>
                  <a:lnTo>
                    <a:pt x="0" y="195719"/>
                  </a:lnTo>
                  <a:lnTo>
                    <a:pt x="3352" y="212686"/>
                  </a:lnTo>
                  <a:lnTo>
                    <a:pt x="12522" y="226529"/>
                  </a:lnTo>
                  <a:lnTo>
                    <a:pt x="26136" y="235851"/>
                  </a:lnTo>
                  <a:lnTo>
                    <a:pt x="42811" y="239268"/>
                  </a:lnTo>
                  <a:lnTo>
                    <a:pt x="49872" y="239268"/>
                  </a:lnTo>
                  <a:lnTo>
                    <a:pt x="49872" y="224409"/>
                  </a:lnTo>
                  <a:lnTo>
                    <a:pt x="42811" y="224409"/>
                  </a:lnTo>
                  <a:lnTo>
                    <a:pt x="31813" y="222161"/>
                  </a:lnTo>
                  <a:lnTo>
                    <a:pt x="22847" y="216027"/>
                  </a:lnTo>
                  <a:lnTo>
                    <a:pt x="16814" y="206908"/>
                  </a:lnTo>
                  <a:lnTo>
                    <a:pt x="14605" y="195719"/>
                  </a:lnTo>
                  <a:lnTo>
                    <a:pt x="14605" y="43548"/>
                  </a:lnTo>
                  <a:lnTo>
                    <a:pt x="16814" y="32372"/>
                  </a:lnTo>
                  <a:lnTo>
                    <a:pt x="22847" y="23253"/>
                  </a:lnTo>
                  <a:lnTo>
                    <a:pt x="31813" y="17119"/>
                  </a:lnTo>
                  <a:lnTo>
                    <a:pt x="42811" y="14859"/>
                  </a:lnTo>
                  <a:lnTo>
                    <a:pt x="319887" y="14859"/>
                  </a:lnTo>
                  <a:lnTo>
                    <a:pt x="330885" y="17119"/>
                  </a:lnTo>
                  <a:lnTo>
                    <a:pt x="339852" y="23253"/>
                  </a:lnTo>
                  <a:lnTo>
                    <a:pt x="345884" y="32372"/>
                  </a:lnTo>
                  <a:lnTo>
                    <a:pt x="348094" y="43548"/>
                  </a:lnTo>
                  <a:lnTo>
                    <a:pt x="348094" y="195719"/>
                  </a:lnTo>
                  <a:lnTo>
                    <a:pt x="345884" y="206908"/>
                  </a:lnTo>
                  <a:lnTo>
                    <a:pt x="339852" y="216027"/>
                  </a:lnTo>
                  <a:lnTo>
                    <a:pt x="330885" y="222161"/>
                  </a:lnTo>
                  <a:lnTo>
                    <a:pt x="319887" y="224409"/>
                  </a:lnTo>
                  <a:lnTo>
                    <a:pt x="312331" y="224409"/>
                  </a:lnTo>
                  <a:lnTo>
                    <a:pt x="312331" y="239268"/>
                  </a:lnTo>
                  <a:lnTo>
                    <a:pt x="319887" y="239268"/>
                  </a:lnTo>
                  <a:lnTo>
                    <a:pt x="336562" y="235851"/>
                  </a:lnTo>
                  <a:lnTo>
                    <a:pt x="350177" y="226529"/>
                  </a:lnTo>
                  <a:lnTo>
                    <a:pt x="359346" y="212686"/>
                  </a:lnTo>
                  <a:lnTo>
                    <a:pt x="362712" y="195719"/>
                  </a:lnTo>
                  <a:lnTo>
                    <a:pt x="362712" y="43548"/>
                  </a:lnTo>
                  <a:close/>
                </a:path>
              </a:pathLst>
            </a:custGeom>
            <a:solidFill>
              <a:srgbClr val="FFFFFF"/>
            </a:solidFill>
          </p:spPr>
          <p:txBody>
            <a:bodyPr wrap="square" lIns="0" tIns="0" rIns="0" bIns="0" rtlCol="0"/>
            <a:lstStyle/>
            <a:p>
              <a:pPr defTabSz="1219170"/>
              <a:endParaRPr sz="2400">
                <a:solidFill>
                  <a:prstClr val="black"/>
                </a:solidFill>
                <a:latin typeface="Calibri"/>
              </a:endParaRPr>
            </a:p>
          </p:txBody>
        </p:sp>
        <p:sp>
          <p:nvSpPr>
            <p:cNvPr id="65" name="object 65"/>
            <p:cNvSpPr/>
            <p:nvPr/>
          </p:nvSpPr>
          <p:spPr>
            <a:xfrm>
              <a:off x="181355" y="3474719"/>
              <a:ext cx="918972" cy="918972"/>
            </a:xfrm>
            <a:prstGeom prst="rect">
              <a:avLst/>
            </a:prstGeom>
            <a:blipFill>
              <a:blip r:embed="rId3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6" name="object 66"/>
            <p:cNvSpPr/>
            <p:nvPr/>
          </p:nvSpPr>
          <p:spPr>
            <a:xfrm>
              <a:off x="219455" y="3512819"/>
              <a:ext cx="788035" cy="788035"/>
            </a:xfrm>
            <a:custGeom>
              <a:avLst/>
              <a:gdLst/>
              <a:ahLst/>
              <a:cxnLst/>
              <a:rect l="l" t="t" r="r" b="b"/>
              <a:pathLst>
                <a:path w="788035" h="788035">
                  <a:moveTo>
                    <a:pt x="393954" y="0"/>
                  </a:moveTo>
                  <a:lnTo>
                    <a:pt x="344536" y="3069"/>
                  </a:lnTo>
                  <a:lnTo>
                    <a:pt x="296951" y="12031"/>
                  </a:lnTo>
                  <a:lnTo>
                    <a:pt x="251567" y="26517"/>
                  </a:lnTo>
                  <a:lnTo>
                    <a:pt x="208753" y="46157"/>
                  </a:lnTo>
                  <a:lnTo>
                    <a:pt x="168878" y="70582"/>
                  </a:lnTo>
                  <a:lnTo>
                    <a:pt x="132312" y="99424"/>
                  </a:lnTo>
                  <a:lnTo>
                    <a:pt x="99424" y="132312"/>
                  </a:lnTo>
                  <a:lnTo>
                    <a:pt x="70582" y="168878"/>
                  </a:lnTo>
                  <a:lnTo>
                    <a:pt x="46157" y="208753"/>
                  </a:lnTo>
                  <a:lnTo>
                    <a:pt x="26517" y="251567"/>
                  </a:lnTo>
                  <a:lnTo>
                    <a:pt x="12031" y="296951"/>
                  </a:lnTo>
                  <a:lnTo>
                    <a:pt x="3069" y="344536"/>
                  </a:lnTo>
                  <a:lnTo>
                    <a:pt x="0" y="393953"/>
                  </a:lnTo>
                  <a:lnTo>
                    <a:pt x="3069" y="443371"/>
                  </a:lnTo>
                  <a:lnTo>
                    <a:pt x="12031" y="490956"/>
                  </a:lnTo>
                  <a:lnTo>
                    <a:pt x="26517" y="536340"/>
                  </a:lnTo>
                  <a:lnTo>
                    <a:pt x="46157" y="579154"/>
                  </a:lnTo>
                  <a:lnTo>
                    <a:pt x="70582" y="619029"/>
                  </a:lnTo>
                  <a:lnTo>
                    <a:pt x="99424" y="655595"/>
                  </a:lnTo>
                  <a:lnTo>
                    <a:pt x="132312" y="688483"/>
                  </a:lnTo>
                  <a:lnTo>
                    <a:pt x="168878" y="717325"/>
                  </a:lnTo>
                  <a:lnTo>
                    <a:pt x="208753" y="741750"/>
                  </a:lnTo>
                  <a:lnTo>
                    <a:pt x="251567" y="761390"/>
                  </a:lnTo>
                  <a:lnTo>
                    <a:pt x="296951" y="775876"/>
                  </a:lnTo>
                  <a:lnTo>
                    <a:pt x="344536" y="784838"/>
                  </a:lnTo>
                  <a:lnTo>
                    <a:pt x="393954" y="787907"/>
                  </a:lnTo>
                  <a:lnTo>
                    <a:pt x="443371" y="784838"/>
                  </a:lnTo>
                  <a:lnTo>
                    <a:pt x="490956" y="775876"/>
                  </a:lnTo>
                  <a:lnTo>
                    <a:pt x="536340" y="761390"/>
                  </a:lnTo>
                  <a:lnTo>
                    <a:pt x="579154" y="741750"/>
                  </a:lnTo>
                  <a:lnTo>
                    <a:pt x="619029" y="717325"/>
                  </a:lnTo>
                  <a:lnTo>
                    <a:pt x="655595" y="688483"/>
                  </a:lnTo>
                  <a:lnTo>
                    <a:pt x="688483" y="655595"/>
                  </a:lnTo>
                  <a:lnTo>
                    <a:pt x="717325" y="619029"/>
                  </a:lnTo>
                  <a:lnTo>
                    <a:pt x="741750" y="579154"/>
                  </a:lnTo>
                  <a:lnTo>
                    <a:pt x="761390" y="536340"/>
                  </a:lnTo>
                  <a:lnTo>
                    <a:pt x="775876" y="490956"/>
                  </a:lnTo>
                  <a:lnTo>
                    <a:pt x="784838" y="443371"/>
                  </a:lnTo>
                  <a:lnTo>
                    <a:pt x="787908" y="393953"/>
                  </a:lnTo>
                  <a:lnTo>
                    <a:pt x="784838" y="344536"/>
                  </a:lnTo>
                  <a:lnTo>
                    <a:pt x="775876" y="296951"/>
                  </a:lnTo>
                  <a:lnTo>
                    <a:pt x="761390" y="251567"/>
                  </a:lnTo>
                  <a:lnTo>
                    <a:pt x="741750" y="208753"/>
                  </a:lnTo>
                  <a:lnTo>
                    <a:pt x="717325" y="168878"/>
                  </a:lnTo>
                  <a:lnTo>
                    <a:pt x="688483" y="132312"/>
                  </a:lnTo>
                  <a:lnTo>
                    <a:pt x="655595" y="99424"/>
                  </a:lnTo>
                  <a:lnTo>
                    <a:pt x="619029" y="70582"/>
                  </a:lnTo>
                  <a:lnTo>
                    <a:pt x="579154" y="46157"/>
                  </a:lnTo>
                  <a:lnTo>
                    <a:pt x="536340" y="26517"/>
                  </a:lnTo>
                  <a:lnTo>
                    <a:pt x="490956" y="12031"/>
                  </a:lnTo>
                  <a:lnTo>
                    <a:pt x="443371" y="3069"/>
                  </a:lnTo>
                  <a:lnTo>
                    <a:pt x="393954" y="0"/>
                  </a:lnTo>
                  <a:close/>
                </a:path>
              </a:pathLst>
            </a:custGeom>
            <a:solidFill>
              <a:srgbClr val="742774"/>
            </a:solidFill>
          </p:spPr>
          <p:txBody>
            <a:bodyPr wrap="square" lIns="0" tIns="0" rIns="0" bIns="0" rtlCol="0"/>
            <a:lstStyle/>
            <a:p>
              <a:pPr defTabSz="1219170"/>
              <a:endParaRPr sz="2400">
                <a:solidFill>
                  <a:prstClr val="black"/>
                </a:solidFill>
                <a:latin typeface="Calibri"/>
              </a:endParaRPr>
            </a:p>
          </p:txBody>
        </p:sp>
        <p:sp>
          <p:nvSpPr>
            <p:cNvPr id="67" name="object 67"/>
            <p:cNvSpPr/>
            <p:nvPr/>
          </p:nvSpPr>
          <p:spPr>
            <a:xfrm>
              <a:off x="473960" y="3867905"/>
              <a:ext cx="275851" cy="176786"/>
            </a:xfrm>
            <a:prstGeom prst="rect">
              <a:avLst/>
            </a:prstGeom>
            <a:blipFill>
              <a:blip r:embed="rId3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8" name="object 68"/>
            <p:cNvSpPr/>
            <p:nvPr/>
          </p:nvSpPr>
          <p:spPr>
            <a:xfrm>
              <a:off x="432822" y="3767328"/>
              <a:ext cx="360045" cy="239395"/>
            </a:xfrm>
            <a:custGeom>
              <a:avLst/>
              <a:gdLst/>
              <a:ahLst/>
              <a:cxnLst/>
              <a:rect l="l" t="t" r="r" b="b"/>
              <a:pathLst>
                <a:path w="360045" h="239395">
                  <a:moveTo>
                    <a:pt x="316814" y="0"/>
                  </a:moveTo>
                  <a:lnTo>
                    <a:pt x="42278" y="0"/>
                  </a:lnTo>
                  <a:lnTo>
                    <a:pt x="25679" y="3448"/>
                  </a:lnTo>
                  <a:lnTo>
                    <a:pt x="12257" y="12817"/>
                  </a:lnTo>
                  <a:lnTo>
                    <a:pt x="3275" y="26639"/>
                  </a:lnTo>
                  <a:lnTo>
                    <a:pt x="0" y="43446"/>
                  </a:lnTo>
                  <a:lnTo>
                    <a:pt x="0" y="195821"/>
                  </a:lnTo>
                  <a:lnTo>
                    <a:pt x="3275" y="212875"/>
                  </a:lnTo>
                  <a:lnTo>
                    <a:pt x="12257" y="226669"/>
                  </a:lnTo>
                  <a:lnTo>
                    <a:pt x="25679" y="235901"/>
                  </a:lnTo>
                  <a:lnTo>
                    <a:pt x="42278" y="239268"/>
                  </a:lnTo>
                  <a:lnTo>
                    <a:pt x="49606" y="239268"/>
                  </a:lnTo>
                  <a:lnTo>
                    <a:pt x="49606" y="224790"/>
                  </a:lnTo>
                  <a:lnTo>
                    <a:pt x="42278" y="224790"/>
                  </a:lnTo>
                  <a:lnTo>
                    <a:pt x="31213" y="222462"/>
                  </a:lnTo>
                  <a:lnTo>
                    <a:pt x="22261" y="216168"/>
                  </a:lnTo>
                  <a:lnTo>
                    <a:pt x="16269" y="206943"/>
                  </a:lnTo>
                  <a:lnTo>
                    <a:pt x="14084" y="195821"/>
                  </a:lnTo>
                  <a:lnTo>
                    <a:pt x="14084" y="43446"/>
                  </a:lnTo>
                  <a:lnTo>
                    <a:pt x="16269" y="32416"/>
                  </a:lnTo>
                  <a:lnTo>
                    <a:pt x="22261" y="23391"/>
                  </a:lnTo>
                  <a:lnTo>
                    <a:pt x="31213" y="17298"/>
                  </a:lnTo>
                  <a:lnTo>
                    <a:pt x="42278" y="15062"/>
                  </a:lnTo>
                  <a:lnTo>
                    <a:pt x="316814" y="15062"/>
                  </a:lnTo>
                  <a:lnTo>
                    <a:pt x="327877" y="17298"/>
                  </a:lnTo>
                  <a:lnTo>
                    <a:pt x="336824" y="23391"/>
                  </a:lnTo>
                  <a:lnTo>
                    <a:pt x="342812" y="32416"/>
                  </a:lnTo>
                  <a:lnTo>
                    <a:pt x="344995" y="43446"/>
                  </a:lnTo>
                  <a:lnTo>
                    <a:pt x="344995" y="195821"/>
                  </a:lnTo>
                  <a:lnTo>
                    <a:pt x="342812" y="206943"/>
                  </a:lnTo>
                  <a:lnTo>
                    <a:pt x="336824" y="216168"/>
                  </a:lnTo>
                  <a:lnTo>
                    <a:pt x="327877" y="222462"/>
                  </a:lnTo>
                  <a:lnTo>
                    <a:pt x="316814" y="224790"/>
                  </a:lnTo>
                  <a:lnTo>
                    <a:pt x="309486" y="224790"/>
                  </a:lnTo>
                  <a:lnTo>
                    <a:pt x="309486" y="239268"/>
                  </a:lnTo>
                  <a:lnTo>
                    <a:pt x="316814" y="239268"/>
                  </a:lnTo>
                  <a:lnTo>
                    <a:pt x="333496" y="235901"/>
                  </a:lnTo>
                  <a:lnTo>
                    <a:pt x="347116" y="226669"/>
                  </a:lnTo>
                  <a:lnTo>
                    <a:pt x="356297" y="212875"/>
                  </a:lnTo>
                  <a:lnTo>
                    <a:pt x="359663" y="195821"/>
                  </a:lnTo>
                  <a:lnTo>
                    <a:pt x="359663" y="43446"/>
                  </a:lnTo>
                  <a:lnTo>
                    <a:pt x="356297" y="26639"/>
                  </a:lnTo>
                  <a:lnTo>
                    <a:pt x="347116" y="12817"/>
                  </a:lnTo>
                  <a:lnTo>
                    <a:pt x="333496" y="3448"/>
                  </a:lnTo>
                  <a:lnTo>
                    <a:pt x="316814" y="0"/>
                  </a:lnTo>
                  <a:close/>
                </a:path>
              </a:pathLst>
            </a:custGeom>
            <a:solidFill>
              <a:srgbClr val="FFFFFF"/>
            </a:solidFill>
          </p:spPr>
          <p:txBody>
            <a:bodyPr wrap="square" lIns="0" tIns="0" rIns="0" bIns="0" rtlCol="0"/>
            <a:lstStyle/>
            <a:p>
              <a:pPr defTabSz="1219170"/>
              <a:endParaRPr sz="2400">
                <a:solidFill>
                  <a:prstClr val="black"/>
                </a:solidFill>
                <a:latin typeface="Calibri"/>
              </a:endParaRPr>
            </a:p>
          </p:txBody>
        </p:sp>
        <p:sp>
          <p:nvSpPr>
            <p:cNvPr id="69" name="object 69"/>
            <p:cNvSpPr/>
            <p:nvPr/>
          </p:nvSpPr>
          <p:spPr>
            <a:xfrm>
              <a:off x="678179" y="3003803"/>
              <a:ext cx="1147571" cy="1147572"/>
            </a:xfrm>
            <a:prstGeom prst="rect">
              <a:avLst/>
            </a:prstGeom>
            <a:blipFill>
              <a:blip r:embed="rId3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0" name="object 70"/>
            <p:cNvSpPr/>
            <p:nvPr/>
          </p:nvSpPr>
          <p:spPr>
            <a:xfrm>
              <a:off x="819911" y="2967228"/>
              <a:ext cx="918972" cy="918972"/>
            </a:xfrm>
            <a:prstGeom prst="rect">
              <a:avLst/>
            </a:prstGeom>
            <a:blipFill>
              <a:blip r:embed="rId3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1" name="object 71"/>
            <p:cNvSpPr/>
            <p:nvPr/>
          </p:nvSpPr>
          <p:spPr>
            <a:xfrm>
              <a:off x="858012" y="3005328"/>
              <a:ext cx="788035" cy="788035"/>
            </a:xfrm>
            <a:custGeom>
              <a:avLst/>
              <a:gdLst/>
              <a:ahLst/>
              <a:cxnLst/>
              <a:rect l="l" t="t" r="r" b="b"/>
              <a:pathLst>
                <a:path w="788035" h="788035">
                  <a:moveTo>
                    <a:pt x="393954" y="0"/>
                  </a:moveTo>
                  <a:lnTo>
                    <a:pt x="344536" y="3069"/>
                  </a:lnTo>
                  <a:lnTo>
                    <a:pt x="296951" y="12031"/>
                  </a:lnTo>
                  <a:lnTo>
                    <a:pt x="251567" y="26517"/>
                  </a:lnTo>
                  <a:lnTo>
                    <a:pt x="208753" y="46157"/>
                  </a:lnTo>
                  <a:lnTo>
                    <a:pt x="168878" y="70582"/>
                  </a:lnTo>
                  <a:lnTo>
                    <a:pt x="132312" y="99424"/>
                  </a:lnTo>
                  <a:lnTo>
                    <a:pt x="99424" y="132312"/>
                  </a:lnTo>
                  <a:lnTo>
                    <a:pt x="70582" y="168878"/>
                  </a:lnTo>
                  <a:lnTo>
                    <a:pt x="46157" y="208753"/>
                  </a:lnTo>
                  <a:lnTo>
                    <a:pt x="26517" y="251567"/>
                  </a:lnTo>
                  <a:lnTo>
                    <a:pt x="12031" y="296951"/>
                  </a:lnTo>
                  <a:lnTo>
                    <a:pt x="3069" y="344536"/>
                  </a:lnTo>
                  <a:lnTo>
                    <a:pt x="0" y="393954"/>
                  </a:lnTo>
                  <a:lnTo>
                    <a:pt x="3069" y="443371"/>
                  </a:lnTo>
                  <a:lnTo>
                    <a:pt x="12031" y="490956"/>
                  </a:lnTo>
                  <a:lnTo>
                    <a:pt x="26517" y="536340"/>
                  </a:lnTo>
                  <a:lnTo>
                    <a:pt x="46157" y="579154"/>
                  </a:lnTo>
                  <a:lnTo>
                    <a:pt x="70582" y="619029"/>
                  </a:lnTo>
                  <a:lnTo>
                    <a:pt x="99424" y="655595"/>
                  </a:lnTo>
                  <a:lnTo>
                    <a:pt x="132312" y="688483"/>
                  </a:lnTo>
                  <a:lnTo>
                    <a:pt x="168878" y="717325"/>
                  </a:lnTo>
                  <a:lnTo>
                    <a:pt x="208753" y="741750"/>
                  </a:lnTo>
                  <a:lnTo>
                    <a:pt x="251567" y="761390"/>
                  </a:lnTo>
                  <a:lnTo>
                    <a:pt x="296951" y="775876"/>
                  </a:lnTo>
                  <a:lnTo>
                    <a:pt x="344536" y="784838"/>
                  </a:lnTo>
                  <a:lnTo>
                    <a:pt x="393954" y="787908"/>
                  </a:lnTo>
                  <a:lnTo>
                    <a:pt x="443371" y="784838"/>
                  </a:lnTo>
                  <a:lnTo>
                    <a:pt x="490956" y="775876"/>
                  </a:lnTo>
                  <a:lnTo>
                    <a:pt x="536340" y="761390"/>
                  </a:lnTo>
                  <a:lnTo>
                    <a:pt x="579154" y="741750"/>
                  </a:lnTo>
                  <a:lnTo>
                    <a:pt x="619029" y="717325"/>
                  </a:lnTo>
                  <a:lnTo>
                    <a:pt x="655595" y="688483"/>
                  </a:lnTo>
                  <a:lnTo>
                    <a:pt x="688483" y="655595"/>
                  </a:lnTo>
                  <a:lnTo>
                    <a:pt x="717325" y="619029"/>
                  </a:lnTo>
                  <a:lnTo>
                    <a:pt x="741750" y="579154"/>
                  </a:lnTo>
                  <a:lnTo>
                    <a:pt x="761390" y="536340"/>
                  </a:lnTo>
                  <a:lnTo>
                    <a:pt x="775876" y="490956"/>
                  </a:lnTo>
                  <a:lnTo>
                    <a:pt x="784838" y="443371"/>
                  </a:lnTo>
                  <a:lnTo>
                    <a:pt x="787908" y="393954"/>
                  </a:lnTo>
                  <a:lnTo>
                    <a:pt x="784838" y="344536"/>
                  </a:lnTo>
                  <a:lnTo>
                    <a:pt x="775876" y="296951"/>
                  </a:lnTo>
                  <a:lnTo>
                    <a:pt x="761390" y="251567"/>
                  </a:lnTo>
                  <a:lnTo>
                    <a:pt x="741750" y="208753"/>
                  </a:lnTo>
                  <a:lnTo>
                    <a:pt x="717325" y="168878"/>
                  </a:lnTo>
                  <a:lnTo>
                    <a:pt x="688483" y="132312"/>
                  </a:lnTo>
                  <a:lnTo>
                    <a:pt x="655595" y="99424"/>
                  </a:lnTo>
                  <a:lnTo>
                    <a:pt x="619029" y="70582"/>
                  </a:lnTo>
                  <a:lnTo>
                    <a:pt x="579154" y="46157"/>
                  </a:lnTo>
                  <a:lnTo>
                    <a:pt x="536340" y="26517"/>
                  </a:lnTo>
                  <a:lnTo>
                    <a:pt x="490956" y="12031"/>
                  </a:lnTo>
                  <a:lnTo>
                    <a:pt x="443371" y="3069"/>
                  </a:lnTo>
                  <a:lnTo>
                    <a:pt x="393954" y="0"/>
                  </a:lnTo>
                  <a:close/>
                </a:path>
              </a:pathLst>
            </a:custGeom>
            <a:solidFill>
              <a:srgbClr val="287DFF"/>
            </a:solidFill>
          </p:spPr>
          <p:txBody>
            <a:bodyPr wrap="square" lIns="0" tIns="0" rIns="0" bIns="0" rtlCol="0"/>
            <a:lstStyle/>
            <a:p>
              <a:pPr defTabSz="1219170"/>
              <a:endParaRPr sz="2400">
                <a:solidFill>
                  <a:prstClr val="black"/>
                </a:solidFill>
                <a:latin typeface="Calibri"/>
              </a:endParaRPr>
            </a:p>
          </p:txBody>
        </p:sp>
        <p:sp>
          <p:nvSpPr>
            <p:cNvPr id="72" name="object 72"/>
            <p:cNvSpPr/>
            <p:nvPr/>
          </p:nvSpPr>
          <p:spPr>
            <a:xfrm>
              <a:off x="1054595" y="3250691"/>
              <a:ext cx="393700" cy="299085"/>
            </a:xfrm>
            <a:custGeom>
              <a:avLst/>
              <a:gdLst/>
              <a:ahLst/>
              <a:cxnLst/>
              <a:rect l="l" t="t" r="r" b="b"/>
              <a:pathLst>
                <a:path w="393700" h="299085">
                  <a:moveTo>
                    <a:pt x="301752" y="69977"/>
                  </a:moveTo>
                  <a:lnTo>
                    <a:pt x="295338" y="64008"/>
                  </a:lnTo>
                  <a:lnTo>
                    <a:pt x="215620" y="64008"/>
                  </a:lnTo>
                  <a:lnTo>
                    <a:pt x="209194" y="69977"/>
                  </a:lnTo>
                  <a:lnTo>
                    <a:pt x="209194" y="99237"/>
                  </a:lnTo>
                  <a:lnTo>
                    <a:pt x="182981" y="99237"/>
                  </a:lnTo>
                  <a:lnTo>
                    <a:pt x="119316" y="238544"/>
                  </a:lnTo>
                  <a:lnTo>
                    <a:pt x="118770" y="239623"/>
                  </a:lnTo>
                  <a:lnTo>
                    <a:pt x="118237" y="240169"/>
                  </a:lnTo>
                  <a:lnTo>
                    <a:pt x="92557" y="240169"/>
                  </a:lnTo>
                  <a:lnTo>
                    <a:pt x="92557" y="228244"/>
                  </a:lnTo>
                  <a:lnTo>
                    <a:pt x="92557" y="211442"/>
                  </a:lnTo>
                  <a:lnTo>
                    <a:pt x="86144" y="204939"/>
                  </a:lnTo>
                  <a:lnTo>
                    <a:pt x="69024" y="204939"/>
                  </a:lnTo>
                  <a:lnTo>
                    <a:pt x="69024" y="228244"/>
                  </a:lnTo>
                  <a:lnTo>
                    <a:pt x="69024" y="275399"/>
                  </a:lnTo>
                  <a:lnTo>
                    <a:pt x="23012" y="275399"/>
                  </a:lnTo>
                  <a:lnTo>
                    <a:pt x="23012" y="228244"/>
                  </a:lnTo>
                  <a:lnTo>
                    <a:pt x="69024" y="228244"/>
                  </a:lnTo>
                  <a:lnTo>
                    <a:pt x="69024" y="204939"/>
                  </a:lnTo>
                  <a:lnTo>
                    <a:pt x="5880" y="204939"/>
                  </a:lnTo>
                  <a:lnTo>
                    <a:pt x="0" y="211442"/>
                  </a:lnTo>
                  <a:lnTo>
                    <a:pt x="0" y="292747"/>
                  </a:lnTo>
                  <a:lnTo>
                    <a:pt x="5880" y="298704"/>
                  </a:lnTo>
                  <a:lnTo>
                    <a:pt x="86144" y="298704"/>
                  </a:lnTo>
                  <a:lnTo>
                    <a:pt x="92557" y="292747"/>
                  </a:lnTo>
                  <a:lnTo>
                    <a:pt x="92557" y="275399"/>
                  </a:lnTo>
                  <a:lnTo>
                    <a:pt x="92557" y="263474"/>
                  </a:lnTo>
                  <a:lnTo>
                    <a:pt x="117170" y="263474"/>
                  </a:lnTo>
                  <a:lnTo>
                    <a:pt x="124929" y="262216"/>
                  </a:lnTo>
                  <a:lnTo>
                    <a:pt x="180835" y="124180"/>
                  </a:lnTo>
                  <a:lnTo>
                    <a:pt x="181368" y="123088"/>
                  </a:lnTo>
                  <a:lnTo>
                    <a:pt x="181902" y="122555"/>
                  </a:lnTo>
                  <a:lnTo>
                    <a:pt x="209194" y="122555"/>
                  </a:lnTo>
                  <a:lnTo>
                    <a:pt x="209194" y="151815"/>
                  </a:lnTo>
                  <a:lnTo>
                    <a:pt x="215620" y="157784"/>
                  </a:lnTo>
                  <a:lnTo>
                    <a:pt x="295338" y="157784"/>
                  </a:lnTo>
                  <a:lnTo>
                    <a:pt x="301752" y="151815"/>
                  </a:lnTo>
                  <a:lnTo>
                    <a:pt x="301752" y="122555"/>
                  </a:lnTo>
                  <a:lnTo>
                    <a:pt x="301752" y="69977"/>
                  </a:lnTo>
                  <a:close/>
                </a:path>
                <a:path w="393700" h="299085">
                  <a:moveTo>
                    <a:pt x="393204" y="47155"/>
                  </a:moveTo>
                  <a:lnTo>
                    <a:pt x="389547" y="28816"/>
                  </a:lnTo>
                  <a:lnTo>
                    <a:pt x="379590" y="13830"/>
                  </a:lnTo>
                  <a:lnTo>
                    <a:pt x="364832" y="3721"/>
                  </a:lnTo>
                  <a:lnTo>
                    <a:pt x="346786" y="0"/>
                  </a:lnTo>
                  <a:lnTo>
                    <a:pt x="46418" y="0"/>
                  </a:lnTo>
                  <a:lnTo>
                    <a:pt x="28359" y="3721"/>
                  </a:lnTo>
                  <a:lnTo>
                    <a:pt x="13614" y="13830"/>
                  </a:lnTo>
                  <a:lnTo>
                    <a:pt x="3657" y="28816"/>
                  </a:lnTo>
                  <a:lnTo>
                    <a:pt x="12" y="47155"/>
                  </a:lnTo>
                  <a:lnTo>
                    <a:pt x="12" y="176695"/>
                  </a:lnTo>
                  <a:lnTo>
                    <a:pt x="16014" y="176695"/>
                  </a:lnTo>
                  <a:lnTo>
                    <a:pt x="16014" y="47155"/>
                  </a:lnTo>
                  <a:lnTo>
                    <a:pt x="18364" y="35242"/>
                  </a:lnTo>
                  <a:lnTo>
                    <a:pt x="24815" y="25412"/>
                  </a:lnTo>
                  <a:lnTo>
                    <a:pt x="34467" y="18732"/>
                  </a:lnTo>
                  <a:lnTo>
                    <a:pt x="46418" y="16256"/>
                  </a:lnTo>
                  <a:lnTo>
                    <a:pt x="346786" y="16256"/>
                  </a:lnTo>
                  <a:lnTo>
                    <a:pt x="358736" y="18732"/>
                  </a:lnTo>
                  <a:lnTo>
                    <a:pt x="368388" y="25412"/>
                  </a:lnTo>
                  <a:lnTo>
                    <a:pt x="374840" y="35242"/>
                  </a:lnTo>
                  <a:lnTo>
                    <a:pt x="377202" y="47155"/>
                  </a:lnTo>
                  <a:lnTo>
                    <a:pt x="377202" y="211924"/>
                  </a:lnTo>
                  <a:lnTo>
                    <a:pt x="374840" y="224078"/>
                  </a:lnTo>
                  <a:lnTo>
                    <a:pt x="368388" y="233883"/>
                  </a:lnTo>
                  <a:lnTo>
                    <a:pt x="358736" y="240436"/>
                  </a:lnTo>
                  <a:lnTo>
                    <a:pt x="346786" y="242824"/>
                  </a:lnTo>
                  <a:lnTo>
                    <a:pt x="208076" y="242824"/>
                  </a:lnTo>
                  <a:lnTo>
                    <a:pt x="208076" y="259080"/>
                  </a:lnTo>
                  <a:lnTo>
                    <a:pt x="346786" y="259080"/>
                  </a:lnTo>
                  <a:lnTo>
                    <a:pt x="364832" y="255371"/>
                  </a:lnTo>
                  <a:lnTo>
                    <a:pt x="379590" y="245262"/>
                  </a:lnTo>
                  <a:lnTo>
                    <a:pt x="389547" y="230276"/>
                  </a:lnTo>
                  <a:lnTo>
                    <a:pt x="393204" y="211924"/>
                  </a:lnTo>
                  <a:lnTo>
                    <a:pt x="393204" y="47155"/>
                  </a:lnTo>
                  <a:close/>
                </a:path>
              </a:pathLst>
            </a:custGeom>
            <a:solidFill>
              <a:srgbClr val="FFFFFF"/>
            </a:solidFill>
          </p:spPr>
          <p:txBody>
            <a:bodyPr wrap="square" lIns="0" tIns="0" rIns="0" bIns="0" rtlCol="0"/>
            <a:lstStyle/>
            <a:p>
              <a:pPr defTabSz="1219170"/>
              <a:endParaRPr sz="2400">
                <a:solidFill>
                  <a:prstClr val="black"/>
                </a:solidFill>
                <a:latin typeface="Calibri"/>
              </a:endParaRPr>
            </a:p>
          </p:txBody>
        </p:sp>
        <p:sp>
          <p:nvSpPr>
            <p:cNvPr id="73" name="object 73"/>
            <p:cNvSpPr/>
            <p:nvPr/>
          </p:nvSpPr>
          <p:spPr>
            <a:xfrm>
              <a:off x="1632204" y="3019044"/>
              <a:ext cx="918971" cy="920496"/>
            </a:xfrm>
            <a:prstGeom prst="rect">
              <a:avLst/>
            </a:prstGeom>
            <a:blipFill>
              <a:blip r:embed="rId3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4" name="object 74"/>
            <p:cNvSpPr/>
            <p:nvPr/>
          </p:nvSpPr>
          <p:spPr>
            <a:xfrm>
              <a:off x="1670303" y="3057144"/>
              <a:ext cx="788035" cy="789940"/>
            </a:xfrm>
            <a:custGeom>
              <a:avLst/>
              <a:gdLst/>
              <a:ahLst/>
              <a:cxnLst/>
              <a:rect l="l" t="t" r="r" b="b"/>
              <a:pathLst>
                <a:path w="788035" h="789939">
                  <a:moveTo>
                    <a:pt x="393954" y="0"/>
                  </a:moveTo>
                  <a:lnTo>
                    <a:pt x="344536" y="3075"/>
                  </a:lnTo>
                  <a:lnTo>
                    <a:pt x="296951" y="12054"/>
                  </a:lnTo>
                  <a:lnTo>
                    <a:pt x="251567" y="26568"/>
                  </a:lnTo>
                  <a:lnTo>
                    <a:pt x="208753" y="46247"/>
                  </a:lnTo>
                  <a:lnTo>
                    <a:pt x="168878" y="70719"/>
                  </a:lnTo>
                  <a:lnTo>
                    <a:pt x="132312" y="99617"/>
                  </a:lnTo>
                  <a:lnTo>
                    <a:pt x="99424" y="132569"/>
                  </a:lnTo>
                  <a:lnTo>
                    <a:pt x="70582" y="169206"/>
                  </a:lnTo>
                  <a:lnTo>
                    <a:pt x="46157" y="209158"/>
                  </a:lnTo>
                  <a:lnTo>
                    <a:pt x="26517" y="252054"/>
                  </a:lnTo>
                  <a:lnTo>
                    <a:pt x="12031" y="297526"/>
                  </a:lnTo>
                  <a:lnTo>
                    <a:pt x="3069" y="345203"/>
                  </a:lnTo>
                  <a:lnTo>
                    <a:pt x="0" y="394715"/>
                  </a:lnTo>
                  <a:lnTo>
                    <a:pt x="3069" y="444228"/>
                  </a:lnTo>
                  <a:lnTo>
                    <a:pt x="12031" y="491905"/>
                  </a:lnTo>
                  <a:lnTo>
                    <a:pt x="26517" y="537377"/>
                  </a:lnTo>
                  <a:lnTo>
                    <a:pt x="46157" y="580273"/>
                  </a:lnTo>
                  <a:lnTo>
                    <a:pt x="70582" y="620225"/>
                  </a:lnTo>
                  <a:lnTo>
                    <a:pt x="99424" y="656862"/>
                  </a:lnTo>
                  <a:lnTo>
                    <a:pt x="132312" y="689814"/>
                  </a:lnTo>
                  <a:lnTo>
                    <a:pt x="168878" y="718712"/>
                  </a:lnTo>
                  <a:lnTo>
                    <a:pt x="208753" y="743184"/>
                  </a:lnTo>
                  <a:lnTo>
                    <a:pt x="251567" y="762863"/>
                  </a:lnTo>
                  <a:lnTo>
                    <a:pt x="296951" y="777377"/>
                  </a:lnTo>
                  <a:lnTo>
                    <a:pt x="344536" y="786356"/>
                  </a:lnTo>
                  <a:lnTo>
                    <a:pt x="393954" y="789431"/>
                  </a:lnTo>
                  <a:lnTo>
                    <a:pt x="443371" y="786356"/>
                  </a:lnTo>
                  <a:lnTo>
                    <a:pt x="490956" y="777377"/>
                  </a:lnTo>
                  <a:lnTo>
                    <a:pt x="536340" y="762863"/>
                  </a:lnTo>
                  <a:lnTo>
                    <a:pt x="579154" y="743184"/>
                  </a:lnTo>
                  <a:lnTo>
                    <a:pt x="619029" y="718712"/>
                  </a:lnTo>
                  <a:lnTo>
                    <a:pt x="655595" y="689814"/>
                  </a:lnTo>
                  <a:lnTo>
                    <a:pt x="688483" y="656862"/>
                  </a:lnTo>
                  <a:lnTo>
                    <a:pt x="717325" y="620225"/>
                  </a:lnTo>
                  <a:lnTo>
                    <a:pt x="741750" y="580273"/>
                  </a:lnTo>
                  <a:lnTo>
                    <a:pt x="761390" y="537377"/>
                  </a:lnTo>
                  <a:lnTo>
                    <a:pt x="775876" y="491905"/>
                  </a:lnTo>
                  <a:lnTo>
                    <a:pt x="784838" y="444228"/>
                  </a:lnTo>
                  <a:lnTo>
                    <a:pt x="787908" y="394715"/>
                  </a:lnTo>
                  <a:lnTo>
                    <a:pt x="784838" y="345203"/>
                  </a:lnTo>
                  <a:lnTo>
                    <a:pt x="775876" y="297526"/>
                  </a:lnTo>
                  <a:lnTo>
                    <a:pt x="761390" y="252054"/>
                  </a:lnTo>
                  <a:lnTo>
                    <a:pt x="741750" y="209158"/>
                  </a:lnTo>
                  <a:lnTo>
                    <a:pt x="717325" y="169206"/>
                  </a:lnTo>
                  <a:lnTo>
                    <a:pt x="688483" y="132569"/>
                  </a:lnTo>
                  <a:lnTo>
                    <a:pt x="655595" y="99617"/>
                  </a:lnTo>
                  <a:lnTo>
                    <a:pt x="619029" y="70719"/>
                  </a:lnTo>
                  <a:lnTo>
                    <a:pt x="579154" y="46247"/>
                  </a:lnTo>
                  <a:lnTo>
                    <a:pt x="536340" y="26568"/>
                  </a:lnTo>
                  <a:lnTo>
                    <a:pt x="490956" y="12054"/>
                  </a:lnTo>
                  <a:lnTo>
                    <a:pt x="443371" y="3075"/>
                  </a:lnTo>
                  <a:lnTo>
                    <a:pt x="393954" y="0"/>
                  </a:lnTo>
                  <a:close/>
                </a:path>
              </a:pathLst>
            </a:custGeom>
            <a:solidFill>
              <a:srgbClr val="FF0000"/>
            </a:solidFill>
          </p:spPr>
          <p:txBody>
            <a:bodyPr wrap="square" lIns="0" tIns="0" rIns="0" bIns="0" rtlCol="0"/>
            <a:lstStyle/>
            <a:p>
              <a:pPr defTabSz="1219170"/>
              <a:endParaRPr sz="2400">
                <a:solidFill>
                  <a:prstClr val="black"/>
                </a:solidFill>
                <a:latin typeface="Calibri"/>
              </a:endParaRPr>
            </a:p>
          </p:txBody>
        </p:sp>
        <p:sp>
          <p:nvSpPr>
            <p:cNvPr id="75" name="object 75"/>
            <p:cNvSpPr/>
            <p:nvPr/>
          </p:nvSpPr>
          <p:spPr>
            <a:xfrm>
              <a:off x="2128266" y="3194806"/>
              <a:ext cx="143052" cy="142922"/>
            </a:xfrm>
            <a:prstGeom prst="rect">
              <a:avLst/>
            </a:prstGeom>
            <a:blipFill>
              <a:blip r:embed="rId3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6" name="object 76"/>
            <p:cNvSpPr/>
            <p:nvPr/>
          </p:nvSpPr>
          <p:spPr>
            <a:xfrm>
              <a:off x="1770242" y="3365455"/>
              <a:ext cx="143052" cy="142922"/>
            </a:xfrm>
            <a:prstGeom prst="rect">
              <a:avLst/>
            </a:prstGeom>
            <a:blipFill>
              <a:blip r:embed="rId3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7" name="object 77"/>
            <p:cNvSpPr/>
            <p:nvPr/>
          </p:nvSpPr>
          <p:spPr>
            <a:xfrm>
              <a:off x="2060405" y="3496364"/>
              <a:ext cx="210913" cy="210714"/>
            </a:xfrm>
            <a:prstGeom prst="rect">
              <a:avLst/>
            </a:prstGeom>
            <a:blipFill>
              <a:blip r:embed="rId3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8" name="object 78"/>
            <p:cNvSpPr/>
            <p:nvPr/>
          </p:nvSpPr>
          <p:spPr>
            <a:xfrm>
              <a:off x="1975714" y="3308956"/>
              <a:ext cx="259079" cy="256540"/>
            </a:xfrm>
            <a:custGeom>
              <a:avLst/>
              <a:gdLst/>
              <a:ahLst/>
              <a:cxnLst/>
              <a:rect l="l" t="t" r="r" b="b"/>
              <a:pathLst>
                <a:path w="259080" h="256539">
                  <a:moveTo>
                    <a:pt x="98839" y="256484"/>
                  </a:moveTo>
                  <a:lnTo>
                    <a:pt x="51621" y="234639"/>
                  </a:lnTo>
                  <a:lnTo>
                    <a:pt x="17634" y="197683"/>
                  </a:lnTo>
                  <a:lnTo>
                    <a:pt x="0" y="150691"/>
                  </a:lnTo>
                  <a:lnTo>
                    <a:pt x="1836" y="98739"/>
                  </a:lnTo>
                  <a:lnTo>
                    <a:pt x="23703" y="51569"/>
                  </a:lnTo>
                  <a:lnTo>
                    <a:pt x="60697" y="17617"/>
                  </a:lnTo>
                  <a:lnTo>
                    <a:pt x="107736" y="0"/>
                  </a:lnTo>
                  <a:lnTo>
                    <a:pt x="159741" y="1834"/>
                  </a:lnTo>
                  <a:lnTo>
                    <a:pt x="206957" y="23679"/>
                  </a:lnTo>
                  <a:lnTo>
                    <a:pt x="240944" y="60635"/>
                  </a:lnTo>
                  <a:lnTo>
                    <a:pt x="258580" y="107627"/>
                  </a:lnTo>
                  <a:lnTo>
                    <a:pt x="256744" y="159579"/>
                  </a:lnTo>
                  <a:lnTo>
                    <a:pt x="253168" y="171845"/>
                  </a:lnTo>
                  <a:lnTo>
                    <a:pt x="248426" y="183677"/>
                  </a:lnTo>
                  <a:lnTo>
                    <a:pt x="242554" y="194993"/>
                  </a:lnTo>
                  <a:lnTo>
                    <a:pt x="235590" y="205710"/>
                  </a:lnTo>
                </a:path>
              </a:pathLst>
            </a:custGeom>
            <a:ln w="14351">
              <a:solidFill>
                <a:srgbClr val="FFFFFF"/>
              </a:solidFill>
            </a:ln>
          </p:spPr>
          <p:txBody>
            <a:bodyPr wrap="square" lIns="0" tIns="0" rIns="0" bIns="0" rtlCol="0"/>
            <a:lstStyle/>
            <a:p>
              <a:pPr defTabSz="1219170"/>
              <a:endParaRPr sz="2400">
                <a:solidFill>
                  <a:prstClr val="black"/>
                </a:solidFill>
                <a:latin typeface="Calibri"/>
              </a:endParaRPr>
            </a:p>
          </p:txBody>
        </p:sp>
        <p:sp>
          <p:nvSpPr>
            <p:cNvPr id="79" name="object 79"/>
            <p:cNvSpPr/>
            <p:nvPr/>
          </p:nvSpPr>
          <p:spPr>
            <a:xfrm>
              <a:off x="1613915" y="3008375"/>
              <a:ext cx="947928" cy="947928"/>
            </a:xfrm>
            <a:prstGeom prst="rect">
              <a:avLst/>
            </a:prstGeom>
            <a:blipFill>
              <a:blip r:embed="rId3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0" name="object 80"/>
            <p:cNvSpPr/>
            <p:nvPr/>
          </p:nvSpPr>
          <p:spPr>
            <a:xfrm>
              <a:off x="1666494" y="3060953"/>
              <a:ext cx="788035" cy="788035"/>
            </a:xfrm>
            <a:custGeom>
              <a:avLst/>
              <a:gdLst/>
              <a:ahLst/>
              <a:cxnLst/>
              <a:rect l="l" t="t" r="r" b="b"/>
              <a:pathLst>
                <a:path w="788035" h="788035">
                  <a:moveTo>
                    <a:pt x="393954" y="0"/>
                  </a:moveTo>
                  <a:lnTo>
                    <a:pt x="344536" y="3069"/>
                  </a:lnTo>
                  <a:lnTo>
                    <a:pt x="296951" y="12031"/>
                  </a:lnTo>
                  <a:lnTo>
                    <a:pt x="251567" y="26517"/>
                  </a:lnTo>
                  <a:lnTo>
                    <a:pt x="208753" y="46157"/>
                  </a:lnTo>
                  <a:lnTo>
                    <a:pt x="168878" y="70582"/>
                  </a:lnTo>
                  <a:lnTo>
                    <a:pt x="132312" y="99424"/>
                  </a:lnTo>
                  <a:lnTo>
                    <a:pt x="99424" y="132312"/>
                  </a:lnTo>
                  <a:lnTo>
                    <a:pt x="70582" y="168878"/>
                  </a:lnTo>
                  <a:lnTo>
                    <a:pt x="46157" y="208753"/>
                  </a:lnTo>
                  <a:lnTo>
                    <a:pt x="26517" y="251567"/>
                  </a:lnTo>
                  <a:lnTo>
                    <a:pt x="12031" y="296951"/>
                  </a:lnTo>
                  <a:lnTo>
                    <a:pt x="3069" y="344536"/>
                  </a:lnTo>
                  <a:lnTo>
                    <a:pt x="0" y="393954"/>
                  </a:lnTo>
                  <a:lnTo>
                    <a:pt x="3069" y="443371"/>
                  </a:lnTo>
                  <a:lnTo>
                    <a:pt x="12031" y="490956"/>
                  </a:lnTo>
                  <a:lnTo>
                    <a:pt x="26517" y="536340"/>
                  </a:lnTo>
                  <a:lnTo>
                    <a:pt x="46157" y="579154"/>
                  </a:lnTo>
                  <a:lnTo>
                    <a:pt x="70582" y="619029"/>
                  </a:lnTo>
                  <a:lnTo>
                    <a:pt x="99424" y="655595"/>
                  </a:lnTo>
                  <a:lnTo>
                    <a:pt x="132312" y="688483"/>
                  </a:lnTo>
                  <a:lnTo>
                    <a:pt x="168878" y="717325"/>
                  </a:lnTo>
                  <a:lnTo>
                    <a:pt x="208753" y="741750"/>
                  </a:lnTo>
                  <a:lnTo>
                    <a:pt x="251567" y="761390"/>
                  </a:lnTo>
                  <a:lnTo>
                    <a:pt x="296951" y="775876"/>
                  </a:lnTo>
                  <a:lnTo>
                    <a:pt x="344536" y="784838"/>
                  </a:lnTo>
                  <a:lnTo>
                    <a:pt x="393954" y="787908"/>
                  </a:lnTo>
                  <a:lnTo>
                    <a:pt x="443371" y="784838"/>
                  </a:lnTo>
                  <a:lnTo>
                    <a:pt x="490956" y="775876"/>
                  </a:lnTo>
                  <a:lnTo>
                    <a:pt x="536340" y="761390"/>
                  </a:lnTo>
                  <a:lnTo>
                    <a:pt x="579154" y="741750"/>
                  </a:lnTo>
                  <a:lnTo>
                    <a:pt x="619029" y="717325"/>
                  </a:lnTo>
                  <a:lnTo>
                    <a:pt x="655595" y="688483"/>
                  </a:lnTo>
                  <a:lnTo>
                    <a:pt x="688483" y="655595"/>
                  </a:lnTo>
                  <a:lnTo>
                    <a:pt x="717325" y="619029"/>
                  </a:lnTo>
                  <a:lnTo>
                    <a:pt x="741750" y="579154"/>
                  </a:lnTo>
                  <a:lnTo>
                    <a:pt x="761390" y="536340"/>
                  </a:lnTo>
                  <a:lnTo>
                    <a:pt x="775876" y="490956"/>
                  </a:lnTo>
                  <a:lnTo>
                    <a:pt x="784838" y="443371"/>
                  </a:lnTo>
                  <a:lnTo>
                    <a:pt x="787908" y="393954"/>
                  </a:lnTo>
                  <a:lnTo>
                    <a:pt x="784838" y="344536"/>
                  </a:lnTo>
                  <a:lnTo>
                    <a:pt x="775876" y="296951"/>
                  </a:lnTo>
                  <a:lnTo>
                    <a:pt x="761390" y="251567"/>
                  </a:lnTo>
                  <a:lnTo>
                    <a:pt x="741750" y="208753"/>
                  </a:lnTo>
                  <a:lnTo>
                    <a:pt x="717325" y="168878"/>
                  </a:lnTo>
                  <a:lnTo>
                    <a:pt x="688483" y="132312"/>
                  </a:lnTo>
                  <a:lnTo>
                    <a:pt x="655595" y="99424"/>
                  </a:lnTo>
                  <a:lnTo>
                    <a:pt x="619029" y="70582"/>
                  </a:lnTo>
                  <a:lnTo>
                    <a:pt x="579154" y="46157"/>
                  </a:lnTo>
                  <a:lnTo>
                    <a:pt x="536340" y="26517"/>
                  </a:lnTo>
                  <a:lnTo>
                    <a:pt x="490956" y="12031"/>
                  </a:lnTo>
                  <a:lnTo>
                    <a:pt x="443371" y="3069"/>
                  </a:lnTo>
                  <a:lnTo>
                    <a:pt x="393954" y="0"/>
                  </a:lnTo>
                  <a:close/>
                </a:path>
              </a:pathLst>
            </a:custGeom>
            <a:solidFill>
              <a:srgbClr val="DDDDDD"/>
            </a:solidFill>
          </p:spPr>
          <p:txBody>
            <a:bodyPr wrap="square" lIns="0" tIns="0" rIns="0" bIns="0" rtlCol="0"/>
            <a:lstStyle/>
            <a:p>
              <a:pPr defTabSz="1219170"/>
              <a:endParaRPr sz="2400">
                <a:solidFill>
                  <a:prstClr val="black"/>
                </a:solidFill>
                <a:latin typeface="Calibri"/>
              </a:endParaRPr>
            </a:p>
          </p:txBody>
        </p:sp>
        <p:sp>
          <p:nvSpPr>
            <p:cNvPr id="81" name="object 81"/>
            <p:cNvSpPr/>
            <p:nvPr/>
          </p:nvSpPr>
          <p:spPr>
            <a:xfrm>
              <a:off x="1666494" y="3060953"/>
              <a:ext cx="788035" cy="788035"/>
            </a:xfrm>
            <a:custGeom>
              <a:avLst/>
              <a:gdLst/>
              <a:ahLst/>
              <a:cxnLst/>
              <a:rect l="l" t="t" r="r" b="b"/>
              <a:pathLst>
                <a:path w="788035" h="788035">
                  <a:moveTo>
                    <a:pt x="0" y="393954"/>
                  </a:moveTo>
                  <a:lnTo>
                    <a:pt x="3069" y="344536"/>
                  </a:lnTo>
                  <a:lnTo>
                    <a:pt x="12031" y="296951"/>
                  </a:lnTo>
                  <a:lnTo>
                    <a:pt x="26517" y="251567"/>
                  </a:lnTo>
                  <a:lnTo>
                    <a:pt x="46157" y="208753"/>
                  </a:lnTo>
                  <a:lnTo>
                    <a:pt x="70582" y="168878"/>
                  </a:lnTo>
                  <a:lnTo>
                    <a:pt x="99424" y="132312"/>
                  </a:lnTo>
                  <a:lnTo>
                    <a:pt x="132312" y="99424"/>
                  </a:lnTo>
                  <a:lnTo>
                    <a:pt x="168878" y="70582"/>
                  </a:lnTo>
                  <a:lnTo>
                    <a:pt x="208753" y="46157"/>
                  </a:lnTo>
                  <a:lnTo>
                    <a:pt x="251567" y="26517"/>
                  </a:lnTo>
                  <a:lnTo>
                    <a:pt x="296951" y="12031"/>
                  </a:lnTo>
                  <a:lnTo>
                    <a:pt x="344536" y="3069"/>
                  </a:lnTo>
                  <a:lnTo>
                    <a:pt x="393954" y="0"/>
                  </a:lnTo>
                  <a:lnTo>
                    <a:pt x="443371" y="3069"/>
                  </a:lnTo>
                  <a:lnTo>
                    <a:pt x="490956" y="12031"/>
                  </a:lnTo>
                  <a:lnTo>
                    <a:pt x="536340" y="26517"/>
                  </a:lnTo>
                  <a:lnTo>
                    <a:pt x="579154" y="46157"/>
                  </a:lnTo>
                  <a:lnTo>
                    <a:pt x="619029" y="70582"/>
                  </a:lnTo>
                  <a:lnTo>
                    <a:pt x="655595" y="99424"/>
                  </a:lnTo>
                  <a:lnTo>
                    <a:pt x="688483" y="132312"/>
                  </a:lnTo>
                  <a:lnTo>
                    <a:pt x="717325" y="168878"/>
                  </a:lnTo>
                  <a:lnTo>
                    <a:pt x="741750" y="208753"/>
                  </a:lnTo>
                  <a:lnTo>
                    <a:pt x="761390" y="251567"/>
                  </a:lnTo>
                  <a:lnTo>
                    <a:pt x="775876" y="296951"/>
                  </a:lnTo>
                  <a:lnTo>
                    <a:pt x="784838" y="344536"/>
                  </a:lnTo>
                  <a:lnTo>
                    <a:pt x="787908" y="393954"/>
                  </a:lnTo>
                  <a:lnTo>
                    <a:pt x="784838" y="443371"/>
                  </a:lnTo>
                  <a:lnTo>
                    <a:pt x="775876" y="490956"/>
                  </a:lnTo>
                  <a:lnTo>
                    <a:pt x="761390" y="536340"/>
                  </a:lnTo>
                  <a:lnTo>
                    <a:pt x="741750" y="579154"/>
                  </a:lnTo>
                  <a:lnTo>
                    <a:pt x="717325" y="619029"/>
                  </a:lnTo>
                  <a:lnTo>
                    <a:pt x="688483" y="655595"/>
                  </a:lnTo>
                  <a:lnTo>
                    <a:pt x="655595" y="688483"/>
                  </a:lnTo>
                  <a:lnTo>
                    <a:pt x="619029" y="717325"/>
                  </a:lnTo>
                  <a:lnTo>
                    <a:pt x="579154" y="741750"/>
                  </a:lnTo>
                  <a:lnTo>
                    <a:pt x="536340" y="761390"/>
                  </a:lnTo>
                  <a:lnTo>
                    <a:pt x="490956" y="775876"/>
                  </a:lnTo>
                  <a:lnTo>
                    <a:pt x="443371" y="784838"/>
                  </a:lnTo>
                  <a:lnTo>
                    <a:pt x="393954" y="787908"/>
                  </a:lnTo>
                  <a:lnTo>
                    <a:pt x="344536" y="784838"/>
                  </a:lnTo>
                  <a:lnTo>
                    <a:pt x="296951" y="775876"/>
                  </a:lnTo>
                  <a:lnTo>
                    <a:pt x="251567" y="761390"/>
                  </a:lnTo>
                  <a:lnTo>
                    <a:pt x="208753" y="741750"/>
                  </a:lnTo>
                  <a:lnTo>
                    <a:pt x="168878" y="717325"/>
                  </a:lnTo>
                  <a:lnTo>
                    <a:pt x="132312" y="688483"/>
                  </a:lnTo>
                  <a:lnTo>
                    <a:pt x="99424" y="655595"/>
                  </a:lnTo>
                  <a:lnTo>
                    <a:pt x="70582" y="619029"/>
                  </a:lnTo>
                  <a:lnTo>
                    <a:pt x="46157" y="579154"/>
                  </a:lnTo>
                  <a:lnTo>
                    <a:pt x="26517" y="536340"/>
                  </a:lnTo>
                  <a:lnTo>
                    <a:pt x="12031" y="490956"/>
                  </a:lnTo>
                  <a:lnTo>
                    <a:pt x="3069" y="443371"/>
                  </a:lnTo>
                  <a:lnTo>
                    <a:pt x="0" y="393954"/>
                  </a:lnTo>
                  <a:close/>
                </a:path>
              </a:pathLst>
            </a:custGeom>
            <a:ln w="28956">
              <a:solidFill>
                <a:srgbClr val="DDDDDD"/>
              </a:solidFill>
            </a:ln>
          </p:spPr>
          <p:txBody>
            <a:bodyPr wrap="square" lIns="0" tIns="0" rIns="0" bIns="0" rtlCol="0"/>
            <a:lstStyle/>
            <a:p>
              <a:pPr defTabSz="1219170"/>
              <a:endParaRPr sz="2400">
                <a:solidFill>
                  <a:prstClr val="black"/>
                </a:solidFill>
                <a:latin typeface="Calibri"/>
              </a:endParaRPr>
            </a:p>
          </p:txBody>
        </p:sp>
        <p:sp>
          <p:nvSpPr>
            <p:cNvPr id="82" name="object 82"/>
            <p:cNvSpPr/>
            <p:nvPr/>
          </p:nvSpPr>
          <p:spPr>
            <a:xfrm>
              <a:off x="1920240" y="3415284"/>
              <a:ext cx="275844" cy="176784"/>
            </a:xfrm>
            <a:prstGeom prst="rect">
              <a:avLst/>
            </a:prstGeom>
            <a:blipFill>
              <a:blip r:embed="rId40"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3" name="object 83"/>
            <p:cNvSpPr/>
            <p:nvPr/>
          </p:nvSpPr>
          <p:spPr>
            <a:xfrm>
              <a:off x="1879091" y="3314700"/>
              <a:ext cx="361315" cy="239395"/>
            </a:xfrm>
            <a:custGeom>
              <a:avLst/>
              <a:gdLst/>
              <a:ahLst/>
              <a:cxnLst/>
              <a:rect l="l" t="t" r="r" b="b"/>
              <a:pathLst>
                <a:path w="361314" h="239395">
                  <a:moveTo>
                    <a:pt x="318160" y="0"/>
                  </a:moveTo>
                  <a:lnTo>
                    <a:pt x="42456" y="0"/>
                  </a:lnTo>
                  <a:lnTo>
                    <a:pt x="25792" y="3448"/>
                  </a:lnTo>
                  <a:lnTo>
                    <a:pt x="12312" y="12817"/>
                  </a:lnTo>
                  <a:lnTo>
                    <a:pt x="3290" y="26639"/>
                  </a:lnTo>
                  <a:lnTo>
                    <a:pt x="0" y="43446"/>
                  </a:lnTo>
                  <a:lnTo>
                    <a:pt x="0" y="195821"/>
                  </a:lnTo>
                  <a:lnTo>
                    <a:pt x="3290" y="212875"/>
                  </a:lnTo>
                  <a:lnTo>
                    <a:pt x="12312" y="226669"/>
                  </a:lnTo>
                  <a:lnTo>
                    <a:pt x="25792" y="235901"/>
                  </a:lnTo>
                  <a:lnTo>
                    <a:pt x="42456" y="239268"/>
                  </a:lnTo>
                  <a:lnTo>
                    <a:pt x="49822" y="239268"/>
                  </a:lnTo>
                  <a:lnTo>
                    <a:pt x="49822" y="224790"/>
                  </a:lnTo>
                  <a:lnTo>
                    <a:pt x="42456" y="224790"/>
                  </a:lnTo>
                  <a:lnTo>
                    <a:pt x="31346" y="222462"/>
                  </a:lnTo>
                  <a:lnTo>
                    <a:pt x="22358" y="216168"/>
                  </a:lnTo>
                  <a:lnTo>
                    <a:pt x="16342" y="206943"/>
                  </a:lnTo>
                  <a:lnTo>
                    <a:pt x="14147" y="195821"/>
                  </a:lnTo>
                  <a:lnTo>
                    <a:pt x="14147" y="43446"/>
                  </a:lnTo>
                  <a:lnTo>
                    <a:pt x="16342" y="32416"/>
                  </a:lnTo>
                  <a:lnTo>
                    <a:pt x="22358" y="23391"/>
                  </a:lnTo>
                  <a:lnTo>
                    <a:pt x="31346" y="17298"/>
                  </a:lnTo>
                  <a:lnTo>
                    <a:pt x="42456" y="15062"/>
                  </a:lnTo>
                  <a:lnTo>
                    <a:pt x="318160" y="15062"/>
                  </a:lnTo>
                  <a:lnTo>
                    <a:pt x="329270" y="17298"/>
                  </a:lnTo>
                  <a:lnTo>
                    <a:pt x="338258" y="23391"/>
                  </a:lnTo>
                  <a:lnTo>
                    <a:pt x="344274" y="32416"/>
                  </a:lnTo>
                  <a:lnTo>
                    <a:pt x="346468" y="43446"/>
                  </a:lnTo>
                  <a:lnTo>
                    <a:pt x="346468" y="195821"/>
                  </a:lnTo>
                  <a:lnTo>
                    <a:pt x="344274" y="206943"/>
                  </a:lnTo>
                  <a:lnTo>
                    <a:pt x="338258" y="216168"/>
                  </a:lnTo>
                  <a:lnTo>
                    <a:pt x="329270" y="222462"/>
                  </a:lnTo>
                  <a:lnTo>
                    <a:pt x="318160" y="224790"/>
                  </a:lnTo>
                  <a:lnTo>
                    <a:pt x="310807" y="224790"/>
                  </a:lnTo>
                  <a:lnTo>
                    <a:pt x="310807" y="239268"/>
                  </a:lnTo>
                  <a:lnTo>
                    <a:pt x="318160" y="239268"/>
                  </a:lnTo>
                  <a:lnTo>
                    <a:pt x="334913" y="235901"/>
                  </a:lnTo>
                  <a:lnTo>
                    <a:pt x="348589" y="226669"/>
                  </a:lnTo>
                  <a:lnTo>
                    <a:pt x="357808" y="212875"/>
                  </a:lnTo>
                  <a:lnTo>
                    <a:pt x="361187" y="195821"/>
                  </a:lnTo>
                  <a:lnTo>
                    <a:pt x="361187" y="43446"/>
                  </a:lnTo>
                  <a:lnTo>
                    <a:pt x="357808" y="26639"/>
                  </a:lnTo>
                  <a:lnTo>
                    <a:pt x="348589" y="12817"/>
                  </a:lnTo>
                  <a:lnTo>
                    <a:pt x="334913" y="3448"/>
                  </a:lnTo>
                  <a:lnTo>
                    <a:pt x="318160" y="0"/>
                  </a:lnTo>
                  <a:close/>
                </a:path>
              </a:pathLst>
            </a:custGeom>
            <a:solidFill>
              <a:srgbClr val="DDDDDD"/>
            </a:solidFill>
          </p:spPr>
          <p:txBody>
            <a:bodyPr wrap="square" lIns="0" tIns="0" rIns="0" bIns="0" rtlCol="0"/>
            <a:lstStyle/>
            <a:p>
              <a:pPr defTabSz="1219170"/>
              <a:endParaRPr sz="2400">
                <a:solidFill>
                  <a:prstClr val="black"/>
                </a:solidFill>
                <a:latin typeface="Calibri"/>
              </a:endParaRPr>
            </a:p>
          </p:txBody>
        </p:sp>
        <p:sp>
          <p:nvSpPr>
            <p:cNvPr id="84" name="object 84"/>
            <p:cNvSpPr/>
            <p:nvPr/>
          </p:nvSpPr>
          <p:spPr>
            <a:xfrm>
              <a:off x="1839468" y="3226308"/>
              <a:ext cx="475488" cy="475487"/>
            </a:xfrm>
            <a:prstGeom prst="rect">
              <a:avLst/>
            </a:prstGeom>
            <a:blipFill>
              <a:blip r:embed="rId41"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5" name="object 85"/>
            <p:cNvSpPr/>
            <p:nvPr/>
          </p:nvSpPr>
          <p:spPr>
            <a:xfrm>
              <a:off x="39623" y="4267200"/>
              <a:ext cx="949439" cy="876300"/>
            </a:xfrm>
            <a:prstGeom prst="rect">
              <a:avLst/>
            </a:prstGeom>
            <a:blipFill>
              <a:blip r:embed="rId4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6" name="object 86"/>
            <p:cNvSpPr/>
            <p:nvPr/>
          </p:nvSpPr>
          <p:spPr>
            <a:xfrm>
              <a:off x="92201" y="4319778"/>
              <a:ext cx="789940" cy="789940"/>
            </a:xfrm>
            <a:custGeom>
              <a:avLst/>
              <a:gdLst/>
              <a:ahLst/>
              <a:cxnLst/>
              <a:rect l="l" t="t" r="r" b="b"/>
              <a:pathLst>
                <a:path w="789940" h="789939">
                  <a:moveTo>
                    <a:pt x="394716" y="0"/>
                  </a:moveTo>
                  <a:lnTo>
                    <a:pt x="348683" y="2655"/>
                  </a:lnTo>
                  <a:lnTo>
                    <a:pt x="304211" y="10424"/>
                  </a:lnTo>
                  <a:lnTo>
                    <a:pt x="261594" y="23011"/>
                  </a:lnTo>
                  <a:lnTo>
                    <a:pt x="221129" y="40119"/>
                  </a:lnTo>
                  <a:lnTo>
                    <a:pt x="183113" y="61452"/>
                  </a:lnTo>
                  <a:lnTo>
                    <a:pt x="147841" y="86714"/>
                  </a:lnTo>
                  <a:lnTo>
                    <a:pt x="115609" y="115609"/>
                  </a:lnTo>
                  <a:lnTo>
                    <a:pt x="86714" y="147841"/>
                  </a:lnTo>
                  <a:lnTo>
                    <a:pt x="61452" y="183113"/>
                  </a:lnTo>
                  <a:lnTo>
                    <a:pt x="40119" y="221129"/>
                  </a:lnTo>
                  <a:lnTo>
                    <a:pt x="23011" y="261594"/>
                  </a:lnTo>
                  <a:lnTo>
                    <a:pt x="10424" y="304211"/>
                  </a:lnTo>
                  <a:lnTo>
                    <a:pt x="2655" y="348683"/>
                  </a:lnTo>
                  <a:lnTo>
                    <a:pt x="0" y="394716"/>
                  </a:lnTo>
                  <a:lnTo>
                    <a:pt x="2655" y="440748"/>
                  </a:lnTo>
                  <a:lnTo>
                    <a:pt x="10424" y="485220"/>
                  </a:lnTo>
                  <a:lnTo>
                    <a:pt x="23011" y="527837"/>
                  </a:lnTo>
                  <a:lnTo>
                    <a:pt x="40119" y="568302"/>
                  </a:lnTo>
                  <a:lnTo>
                    <a:pt x="61452" y="606318"/>
                  </a:lnTo>
                  <a:lnTo>
                    <a:pt x="86714" y="641590"/>
                  </a:lnTo>
                  <a:lnTo>
                    <a:pt x="115609" y="673822"/>
                  </a:lnTo>
                  <a:lnTo>
                    <a:pt x="147841" y="702717"/>
                  </a:lnTo>
                  <a:lnTo>
                    <a:pt x="183113" y="727979"/>
                  </a:lnTo>
                  <a:lnTo>
                    <a:pt x="221129" y="749312"/>
                  </a:lnTo>
                  <a:lnTo>
                    <a:pt x="261594" y="766420"/>
                  </a:lnTo>
                  <a:lnTo>
                    <a:pt x="304211" y="779007"/>
                  </a:lnTo>
                  <a:lnTo>
                    <a:pt x="348683" y="786776"/>
                  </a:lnTo>
                  <a:lnTo>
                    <a:pt x="394716" y="789432"/>
                  </a:lnTo>
                  <a:lnTo>
                    <a:pt x="440748" y="786776"/>
                  </a:lnTo>
                  <a:lnTo>
                    <a:pt x="485220" y="779007"/>
                  </a:lnTo>
                  <a:lnTo>
                    <a:pt x="527837" y="766420"/>
                  </a:lnTo>
                  <a:lnTo>
                    <a:pt x="568302" y="749312"/>
                  </a:lnTo>
                  <a:lnTo>
                    <a:pt x="606318" y="727979"/>
                  </a:lnTo>
                  <a:lnTo>
                    <a:pt x="641590" y="702717"/>
                  </a:lnTo>
                  <a:lnTo>
                    <a:pt x="673822" y="673822"/>
                  </a:lnTo>
                  <a:lnTo>
                    <a:pt x="702717" y="641590"/>
                  </a:lnTo>
                  <a:lnTo>
                    <a:pt x="727979" y="606318"/>
                  </a:lnTo>
                  <a:lnTo>
                    <a:pt x="749312" y="568302"/>
                  </a:lnTo>
                  <a:lnTo>
                    <a:pt x="766420" y="527837"/>
                  </a:lnTo>
                  <a:lnTo>
                    <a:pt x="779007" y="485220"/>
                  </a:lnTo>
                  <a:lnTo>
                    <a:pt x="786776" y="440748"/>
                  </a:lnTo>
                  <a:lnTo>
                    <a:pt x="789432" y="394716"/>
                  </a:lnTo>
                  <a:lnTo>
                    <a:pt x="786776" y="348683"/>
                  </a:lnTo>
                  <a:lnTo>
                    <a:pt x="779007" y="304211"/>
                  </a:lnTo>
                  <a:lnTo>
                    <a:pt x="766420" y="261594"/>
                  </a:lnTo>
                  <a:lnTo>
                    <a:pt x="749312" y="221129"/>
                  </a:lnTo>
                  <a:lnTo>
                    <a:pt x="727979" y="183113"/>
                  </a:lnTo>
                  <a:lnTo>
                    <a:pt x="702717" y="147841"/>
                  </a:lnTo>
                  <a:lnTo>
                    <a:pt x="673822" y="115609"/>
                  </a:lnTo>
                  <a:lnTo>
                    <a:pt x="641590" y="86714"/>
                  </a:lnTo>
                  <a:lnTo>
                    <a:pt x="606318" y="61452"/>
                  </a:lnTo>
                  <a:lnTo>
                    <a:pt x="568302" y="40119"/>
                  </a:lnTo>
                  <a:lnTo>
                    <a:pt x="527837" y="23011"/>
                  </a:lnTo>
                  <a:lnTo>
                    <a:pt x="485220" y="10424"/>
                  </a:lnTo>
                  <a:lnTo>
                    <a:pt x="440748" y="2655"/>
                  </a:lnTo>
                  <a:lnTo>
                    <a:pt x="394716" y="0"/>
                  </a:lnTo>
                  <a:close/>
                </a:path>
              </a:pathLst>
            </a:custGeom>
            <a:solidFill>
              <a:srgbClr val="DDDDDD"/>
            </a:solidFill>
          </p:spPr>
          <p:txBody>
            <a:bodyPr wrap="square" lIns="0" tIns="0" rIns="0" bIns="0" rtlCol="0"/>
            <a:lstStyle/>
            <a:p>
              <a:pPr defTabSz="1219170"/>
              <a:endParaRPr sz="2400">
                <a:solidFill>
                  <a:prstClr val="black"/>
                </a:solidFill>
                <a:latin typeface="Calibri"/>
              </a:endParaRPr>
            </a:p>
          </p:txBody>
        </p:sp>
        <p:sp>
          <p:nvSpPr>
            <p:cNvPr id="87" name="object 87"/>
            <p:cNvSpPr/>
            <p:nvPr/>
          </p:nvSpPr>
          <p:spPr>
            <a:xfrm>
              <a:off x="92201" y="4319778"/>
              <a:ext cx="789940" cy="789940"/>
            </a:xfrm>
            <a:custGeom>
              <a:avLst/>
              <a:gdLst/>
              <a:ahLst/>
              <a:cxnLst/>
              <a:rect l="l" t="t" r="r" b="b"/>
              <a:pathLst>
                <a:path w="789940" h="789939">
                  <a:moveTo>
                    <a:pt x="0" y="394716"/>
                  </a:moveTo>
                  <a:lnTo>
                    <a:pt x="2655" y="348683"/>
                  </a:lnTo>
                  <a:lnTo>
                    <a:pt x="10424" y="304211"/>
                  </a:lnTo>
                  <a:lnTo>
                    <a:pt x="23011" y="261594"/>
                  </a:lnTo>
                  <a:lnTo>
                    <a:pt x="40119" y="221129"/>
                  </a:lnTo>
                  <a:lnTo>
                    <a:pt x="61452" y="183113"/>
                  </a:lnTo>
                  <a:lnTo>
                    <a:pt x="86714" y="147841"/>
                  </a:lnTo>
                  <a:lnTo>
                    <a:pt x="115609" y="115609"/>
                  </a:lnTo>
                  <a:lnTo>
                    <a:pt x="147841" y="86714"/>
                  </a:lnTo>
                  <a:lnTo>
                    <a:pt x="183113" y="61452"/>
                  </a:lnTo>
                  <a:lnTo>
                    <a:pt x="221129" y="40119"/>
                  </a:lnTo>
                  <a:lnTo>
                    <a:pt x="261594" y="23011"/>
                  </a:lnTo>
                  <a:lnTo>
                    <a:pt x="304211" y="10424"/>
                  </a:lnTo>
                  <a:lnTo>
                    <a:pt x="348683" y="2655"/>
                  </a:lnTo>
                  <a:lnTo>
                    <a:pt x="394716" y="0"/>
                  </a:lnTo>
                  <a:lnTo>
                    <a:pt x="440748" y="2655"/>
                  </a:lnTo>
                  <a:lnTo>
                    <a:pt x="485220" y="10424"/>
                  </a:lnTo>
                  <a:lnTo>
                    <a:pt x="527837" y="23011"/>
                  </a:lnTo>
                  <a:lnTo>
                    <a:pt x="568302" y="40119"/>
                  </a:lnTo>
                  <a:lnTo>
                    <a:pt x="606318" y="61452"/>
                  </a:lnTo>
                  <a:lnTo>
                    <a:pt x="641590" y="86714"/>
                  </a:lnTo>
                  <a:lnTo>
                    <a:pt x="673822" y="115609"/>
                  </a:lnTo>
                  <a:lnTo>
                    <a:pt x="702717" y="147841"/>
                  </a:lnTo>
                  <a:lnTo>
                    <a:pt x="727979" y="183113"/>
                  </a:lnTo>
                  <a:lnTo>
                    <a:pt x="749312" y="221129"/>
                  </a:lnTo>
                  <a:lnTo>
                    <a:pt x="766420" y="261594"/>
                  </a:lnTo>
                  <a:lnTo>
                    <a:pt x="779007" y="304211"/>
                  </a:lnTo>
                  <a:lnTo>
                    <a:pt x="786776" y="348683"/>
                  </a:lnTo>
                  <a:lnTo>
                    <a:pt x="789432" y="394716"/>
                  </a:lnTo>
                  <a:lnTo>
                    <a:pt x="786776" y="440748"/>
                  </a:lnTo>
                  <a:lnTo>
                    <a:pt x="779007" y="485220"/>
                  </a:lnTo>
                  <a:lnTo>
                    <a:pt x="766420" y="527837"/>
                  </a:lnTo>
                  <a:lnTo>
                    <a:pt x="749312" y="568302"/>
                  </a:lnTo>
                  <a:lnTo>
                    <a:pt x="727979" y="606318"/>
                  </a:lnTo>
                  <a:lnTo>
                    <a:pt x="702717" y="641590"/>
                  </a:lnTo>
                  <a:lnTo>
                    <a:pt x="673822" y="673822"/>
                  </a:lnTo>
                  <a:lnTo>
                    <a:pt x="641590" y="702717"/>
                  </a:lnTo>
                  <a:lnTo>
                    <a:pt x="606318" y="727979"/>
                  </a:lnTo>
                  <a:lnTo>
                    <a:pt x="568302" y="749312"/>
                  </a:lnTo>
                  <a:lnTo>
                    <a:pt x="527837" y="766420"/>
                  </a:lnTo>
                  <a:lnTo>
                    <a:pt x="485220" y="779007"/>
                  </a:lnTo>
                  <a:lnTo>
                    <a:pt x="440748" y="786776"/>
                  </a:lnTo>
                  <a:lnTo>
                    <a:pt x="394716" y="789432"/>
                  </a:lnTo>
                  <a:lnTo>
                    <a:pt x="348683" y="786776"/>
                  </a:lnTo>
                  <a:lnTo>
                    <a:pt x="304211" y="779007"/>
                  </a:lnTo>
                  <a:lnTo>
                    <a:pt x="261594" y="766420"/>
                  </a:lnTo>
                  <a:lnTo>
                    <a:pt x="221129" y="749312"/>
                  </a:lnTo>
                  <a:lnTo>
                    <a:pt x="183113" y="727979"/>
                  </a:lnTo>
                  <a:lnTo>
                    <a:pt x="147841" y="702717"/>
                  </a:lnTo>
                  <a:lnTo>
                    <a:pt x="115609" y="673822"/>
                  </a:lnTo>
                  <a:lnTo>
                    <a:pt x="86714" y="641590"/>
                  </a:lnTo>
                  <a:lnTo>
                    <a:pt x="61452" y="606318"/>
                  </a:lnTo>
                  <a:lnTo>
                    <a:pt x="40119" y="568302"/>
                  </a:lnTo>
                  <a:lnTo>
                    <a:pt x="23011" y="527837"/>
                  </a:lnTo>
                  <a:lnTo>
                    <a:pt x="10424" y="485220"/>
                  </a:lnTo>
                  <a:lnTo>
                    <a:pt x="2655" y="440748"/>
                  </a:lnTo>
                  <a:lnTo>
                    <a:pt x="0" y="394716"/>
                  </a:lnTo>
                  <a:close/>
                </a:path>
              </a:pathLst>
            </a:custGeom>
            <a:ln w="28956">
              <a:solidFill>
                <a:srgbClr val="DDDDDD"/>
              </a:solidFill>
            </a:ln>
          </p:spPr>
          <p:txBody>
            <a:bodyPr wrap="square" lIns="0" tIns="0" rIns="0" bIns="0" rtlCol="0"/>
            <a:lstStyle/>
            <a:p>
              <a:pPr defTabSz="1219170"/>
              <a:endParaRPr sz="2400">
                <a:solidFill>
                  <a:prstClr val="black"/>
                </a:solidFill>
                <a:latin typeface="Calibri"/>
              </a:endParaRPr>
            </a:p>
          </p:txBody>
        </p:sp>
        <p:sp>
          <p:nvSpPr>
            <p:cNvPr id="88" name="object 88"/>
            <p:cNvSpPr/>
            <p:nvPr/>
          </p:nvSpPr>
          <p:spPr>
            <a:xfrm>
              <a:off x="272796" y="4524755"/>
              <a:ext cx="426719" cy="377939"/>
            </a:xfrm>
            <a:prstGeom prst="rect">
              <a:avLst/>
            </a:prstGeom>
            <a:blipFill>
              <a:blip r:embed="rId4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9" name="object 89"/>
            <p:cNvSpPr/>
            <p:nvPr/>
          </p:nvSpPr>
          <p:spPr>
            <a:xfrm>
              <a:off x="258317" y="4510278"/>
              <a:ext cx="455930" cy="407034"/>
            </a:xfrm>
            <a:custGeom>
              <a:avLst/>
              <a:gdLst/>
              <a:ahLst/>
              <a:cxnLst/>
              <a:rect l="l" t="t" r="r" b="b"/>
              <a:pathLst>
                <a:path w="455930" h="407035">
                  <a:moveTo>
                    <a:pt x="0" y="0"/>
                  </a:moveTo>
                  <a:lnTo>
                    <a:pt x="455675" y="0"/>
                  </a:lnTo>
                  <a:lnTo>
                    <a:pt x="455675" y="406908"/>
                  </a:lnTo>
                  <a:lnTo>
                    <a:pt x="0" y="406908"/>
                  </a:lnTo>
                  <a:lnTo>
                    <a:pt x="0" y="0"/>
                  </a:lnTo>
                  <a:close/>
                </a:path>
              </a:pathLst>
            </a:custGeom>
            <a:ln w="28956">
              <a:solidFill>
                <a:srgbClr val="DDDDDD"/>
              </a:solidFill>
            </a:ln>
          </p:spPr>
          <p:txBody>
            <a:bodyPr wrap="square" lIns="0" tIns="0" rIns="0" bIns="0" rtlCol="0"/>
            <a:lstStyle/>
            <a:p>
              <a:pPr defTabSz="1219170"/>
              <a:endParaRPr sz="2400">
                <a:solidFill>
                  <a:prstClr val="black"/>
                </a:solidFill>
                <a:latin typeface="Calibri"/>
              </a:endParaRPr>
            </a:p>
          </p:txBody>
        </p:sp>
        <p:sp>
          <p:nvSpPr>
            <p:cNvPr id="90" name="object 90"/>
            <p:cNvSpPr/>
            <p:nvPr/>
          </p:nvSpPr>
          <p:spPr>
            <a:xfrm>
              <a:off x="2286391" y="3386086"/>
              <a:ext cx="573685" cy="443229"/>
            </a:xfrm>
            <a:prstGeom prst="rect">
              <a:avLst/>
            </a:prstGeom>
            <a:blipFill>
              <a:blip r:embed="rId44"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91" name="object 91"/>
          <p:cNvSpPr txBox="1"/>
          <p:nvPr/>
        </p:nvSpPr>
        <p:spPr>
          <a:xfrm>
            <a:off x="8657895" y="6580929"/>
            <a:ext cx="556260" cy="171842"/>
          </a:xfrm>
          <a:prstGeom prst="rect">
            <a:avLst/>
          </a:prstGeom>
        </p:spPr>
        <p:txBody>
          <a:bodyPr vert="horz" wrap="square" lIns="0" tIns="17780" rIns="0" bIns="0" rtlCol="0">
            <a:spAutoFit/>
          </a:bodyPr>
          <a:lstStyle/>
          <a:p>
            <a:pPr marL="16933" defTabSz="1219170">
              <a:spcBef>
                <a:spcPts val="140"/>
              </a:spcBef>
            </a:pPr>
            <a:r>
              <a:rPr sz="1000" spc="-127" dirty="0">
                <a:solidFill>
                  <a:prstClr val="black"/>
                </a:solidFill>
                <a:latin typeface="Arial Black"/>
                <a:cs typeface="Arial Black"/>
              </a:rPr>
              <a:t>Data</a:t>
            </a:r>
            <a:r>
              <a:rPr sz="1000" spc="-140" dirty="0">
                <a:solidFill>
                  <a:prstClr val="black"/>
                </a:solidFill>
                <a:latin typeface="Arial Black"/>
                <a:cs typeface="Arial Black"/>
              </a:rPr>
              <a:t> </a:t>
            </a:r>
            <a:r>
              <a:rPr sz="1000" spc="-147" dirty="0">
                <a:solidFill>
                  <a:prstClr val="black"/>
                </a:solidFill>
                <a:latin typeface="Arial Black"/>
                <a:cs typeface="Arial Black"/>
              </a:rPr>
              <a:t>lake</a:t>
            </a:r>
            <a:endParaRPr sz="1000">
              <a:solidFill>
                <a:prstClr val="black"/>
              </a:solidFill>
              <a:latin typeface="Arial Black"/>
              <a:cs typeface="Arial Black"/>
            </a:endParaRPr>
          </a:p>
        </p:txBody>
      </p:sp>
      <p:sp>
        <p:nvSpPr>
          <p:cNvPr id="92" name="object 92"/>
          <p:cNvSpPr txBox="1"/>
          <p:nvPr/>
        </p:nvSpPr>
        <p:spPr>
          <a:xfrm>
            <a:off x="10165300" y="2272113"/>
            <a:ext cx="522393" cy="171842"/>
          </a:xfrm>
          <a:prstGeom prst="rect">
            <a:avLst/>
          </a:prstGeom>
        </p:spPr>
        <p:txBody>
          <a:bodyPr vert="horz" wrap="square" lIns="0" tIns="17780" rIns="0" bIns="0" rtlCol="0">
            <a:spAutoFit/>
          </a:bodyPr>
          <a:lstStyle/>
          <a:p>
            <a:pPr marL="16933" defTabSz="1219170">
              <a:spcBef>
                <a:spcPts val="140"/>
              </a:spcBef>
            </a:pPr>
            <a:r>
              <a:rPr sz="1000" spc="-213" dirty="0">
                <a:solidFill>
                  <a:prstClr val="black"/>
                </a:solidFill>
                <a:latin typeface="Arial Black"/>
                <a:cs typeface="Arial Black"/>
              </a:rPr>
              <a:t>E</a:t>
            </a:r>
            <a:r>
              <a:rPr sz="1000" spc="-140" dirty="0">
                <a:solidFill>
                  <a:prstClr val="black"/>
                </a:solidFill>
                <a:latin typeface="Arial Black"/>
                <a:cs typeface="Arial Black"/>
              </a:rPr>
              <a:t>ve</a:t>
            </a:r>
            <a:r>
              <a:rPr sz="1000" spc="-100" dirty="0">
                <a:solidFill>
                  <a:prstClr val="black"/>
                </a:solidFill>
                <a:latin typeface="Arial Black"/>
                <a:cs typeface="Arial Black"/>
              </a:rPr>
              <a:t>n</a:t>
            </a:r>
            <a:r>
              <a:rPr sz="1000" spc="-113" dirty="0">
                <a:solidFill>
                  <a:prstClr val="black"/>
                </a:solidFill>
                <a:latin typeface="Arial Black"/>
                <a:cs typeface="Arial Black"/>
              </a:rPr>
              <a:t>t</a:t>
            </a:r>
            <a:r>
              <a:rPr sz="1000" spc="-100" dirty="0">
                <a:solidFill>
                  <a:prstClr val="black"/>
                </a:solidFill>
                <a:latin typeface="Arial Black"/>
                <a:cs typeface="Arial Black"/>
              </a:rPr>
              <a:t>in</a:t>
            </a:r>
            <a:r>
              <a:rPr sz="1000" spc="-80" dirty="0">
                <a:solidFill>
                  <a:prstClr val="black"/>
                </a:solidFill>
                <a:latin typeface="Arial Black"/>
                <a:cs typeface="Arial Black"/>
              </a:rPr>
              <a:t>g</a:t>
            </a:r>
            <a:endParaRPr sz="1000">
              <a:solidFill>
                <a:prstClr val="black"/>
              </a:solidFill>
              <a:latin typeface="Arial Black"/>
              <a:cs typeface="Arial Black"/>
            </a:endParaRPr>
          </a:p>
        </p:txBody>
      </p:sp>
      <p:sp>
        <p:nvSpPr>
          <p:cNvPr id="93" name="object 93"/>
          <p:cNvSpPr txBox="1"/>
          <p:nvPr/>
        </p:nvSpPr>
        <p:spPr>
          <a:xfrm>
            <a:off x="10694449" y="3970104"/>
            <a:ext cx="635000" cy="171842"/>
          </a:xfrm>
          <a:prstGeom prst="rect">
            <a:avLst/>
          </a:prstGeom>
        </p:spPr>
        <p:txBody>
          <a:bodyPr vert="horz" wrap="square" lIns="0" tIns="17780" rIns="0" bIns="0" rtlCol="0">
            <a:spAutoFit/>
          </a:bodyPr>
          <a:lstStyle/>
          <a:p>
            <a:pPr marL="16933" defTabSz="1219170">
              <a:spcBef>
                <a:spcPts val="140"/>
              </a:spcBef>
            </a:pPr>
            <a:r>
              <a:rPr sz="1000" spc="-60" dirty="0">
                <a:solidFill>
                  <a:prstClr val="black"/>
                </a:solidFill>
                <a:latin typeface="Arial Black"/>
                <a:cs typeface="Arial Black"/>
              </a:rPr>
              <a:t>W</a:t>
            </a:r>
            <a:r>
              <a:rPr sz="1000" spc="-113" dirty="0">
                <a:solidFill>
                  <a:prstClr val="black"/>
                </a:solidFill>
                <a:latin typeface="Arial Black"/>
                <a:cs typeface="Arial Black"/>
              </a:rPr>
              <a:t>e</a:t>
            </a:r>
            <a:r>
              <a:rPr sz="1000" spc="-120" dirty="0">
                <a:solidFill>
                  <a:prstClr val="black"/>
                </a:solidFill>
                <a:latin typeface="Arial Black"/>
                <a:cs typeface="Arial Black"/>
              </a:rPr>
              <a:t>b</a:t>
            </a:r>
            <a:r>
              <a:rPr sz="1000" spc="-100" dirty="0">
                <a:solidFill>
                  <a:prstClr val="black"/>
                </a:solidFill>
                <a:latin typeface="Arial Black"/>
                <a:cs typeface="Arial Black"/>
              </a:rPr>
              <a:t>h</a:t>
            </a:r>
            <a:r>
              <a:rPr sz="1000" spc="-80" dirty="0">
                <a:solidFill>
                  <a:prstClr val="black"/>
                </a:solidFill>
                <a:latin typeface="Arial Black"/>
                <a:cs typeface="Arial Black"/>
              </a:rPr>
              <a:t>o</a:t>
            </a:r>
            <a:r>
              <a:rPr sz="1000" spc="-100" dirty="0">
                <a:solidFill>
                  <a:prstClr val="black"/>
                </a:solidFill>
                <a:latin typeface="Arial Black"/>
                <a:cs typeface="Arial Black"/>
              </a:rPr>
              <a:t>o</a:t>
            </a:r>
            <a:r>
              <a:rPr sz="1000" spc="-173" dirty="0">
                <a:solidFill>
                  <a:prstClr val="black"/>
                </a:solidFill>
                <a:latin typeface="Arial Black"/>
                <a:cs typeface="Arial Black"/>
              </a:rPr>
              <a:t>k</a:t>
            </a:r>
            <a:r>
              <a:rPr sz="1000" spc="-187" dirty="0">
                <a:solidFill>
                  <a:prstClr val="black"/>
                </a:solidFill>
                <a:latin typeface="Arial Black"/>
                <a:cs typeface="Arial Black"/>
              </a:rPr>
              <a:t>s</a:t>
            </a:r>
            <a:endParaRPr sz="1000">
              <a:solidFill>
                <a:prstClr val="black"/>
              </a:solidFill>
              <a:latin typeface="Arial Black"/>
              <a:cs typeface="Arial Black"/>
            </a:endParaRPr>
          </a:p>
        </p:txBody>
      </p:sp>
      <p:sp>
        <p:nvSpPr>
          <p:cNvPr id="94" name="object 94"/>
          <p:cNvSpPr txBox="1"/>
          <p:nvPr/>
        </p:nvSpPr>
        <p:spPr>
          <a:xfrm>
            <a:off x="10870167" y="6113393"/>
            <a:ext cx="695112" cy="171842"/>
          </a:xfrm>
          <a:prstGeom prst="rect">
            <a:avLst/>
          </a:prstGeom>
        </p:spPr>
        <p:txBody>
          <a:bodyPr vert="horz" wrap="square" lIns="0" tIns="17780" rIns="0" bIns="0" rtlCol="0">
            <a:spAutoFit/>
          </a:bodyPr>
          <a:lstStyle/>
          <a:p>
            <a:pPr marL="16933" defTabSz="1219170">
              <a:spcBef>
                <a:spcPts val="140"/>
              </a:spcBef>
            </a:pPr>
            <a:r>
              <a:rPr sz="1000" spc="-127" dirty="0">
                <a:solidFill>
                  <a:prstClr val="black"/>
                </a:solidFill>
                <a:latin typeface="Arial Black"/>
                <a:cs typeface="Arial Black"/>
              </a:rPr>
              <a:t>Data</a:t>
            </a:r>
            <a:r>
              <a:rPr sz="1000" spc="-133" dirty="0">
                <a:solidFill>
                  <a:prstClr val="black"/>
                </a:solidFill>
                <a:latin typeface="Arial Black"/>
                <a:cs typeface="Arial Black"/>
              </a:rPr>
              <a:t> </a:t>
            </a:r>
            <a:r>
              <a:rPr sz="1000" spc="-120" dirty="0">
                <a:solidFill>
                  <a:prstClr val="black"/>
                </a:solidFill>
                <a:latin typeface="Arial Black"/>
                <a:cs typeface="Arial Black"/>
              </a:rPr>
              <a:t>export</a:t>
            </a:r>
            <a:endParaRPr sz="1000">
              <a:solidFill>
                <a:prstClr val="black"/>
              </a:solidFill>
              <a:latin typeface="Arial Black"/>
              <a:cs typeface="Arial Black"/>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47119-CBED-441A-8FBC-A276F5CF6141}"/>
              </a:ext>
            </a:extLst>
          </p:cNvPr>
          <p:cNvSpPr>
            <a:spLocks noGrp="1"/>
          </p:cNvSpPr>
          <p:nvPr>
            <p:ph type="title"/>
          </p:nvPr>
        </p:nvSpPr>
        <p:spPr/>
        <p:txBody>
          <a:bodyPr/>
          <a:lstStyle/>
          <a:p>
            <a:r>
              <a:rPr lang="en-GB" dirty="0"/>
              <a:t>Power Platform – With Dynamics 365</a:t>
            </a:r>
          </a:p>
        </p:txBody>
      </p:sp>
      <p:grpSp>
        <p:nvGrpSpPr>
          <p:cNvPr id="5" name="Group 4">
            <a:extLst>
              <a:ext uri="{FF2B5EF4-FFF2-40B4-BE49-F238E27FC236}">
                <a16:creationId xmlns:a16="http://schemas.microsoft.com/office/drawing/2014/main" id="{D52A0B11-17BA-4DC9-8D75-E217663C925C}"/>
              </a:ext>
            </a:extLst>
          </p:cNvPr>
          <p:cNvGrpSpPr/>
          <p:nvPr/>
        </p:nvGrpSpPr>
        <p:grpSpPr>
          <a:xfrm>
            <a:off x="1960789" y="2127820"/>
            <a:ext cx="8257781" cy="2606511"/>
            <a:chOff x="2010725" y="1327777"/>
            <a:chExt cx="8257781" cy="3034501"/>
          </a:xfrm>
        </p:grpSpPr>
        <p:sp>
          <p:nvSpPr>
            <p:cNvPr id="6" name="Rectangle: Rounded Corners 1">
              <a:extLst>
                <a:ext uri="{FF2B5EF4-FFF2-40B4-BE49-F238E27FC236}">
                  <a16:creationId xmlns:a16="http://schemas.microsoft.com/office/drawing/2014/main" id="{852A600F-5437-4FE6-9F13-C854D5666195}"/>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4EEA514-F3B1-4C9C-A8BE-5BC2D6AE80D3}"/>
                </a:ext>
              </a:extLst>
            </p:cNvPr>
            <p:cNvSpPr txBox="1"/>
            <p:nvPr/>
          </p:nvSpPr>
          <p:spPr>
            <a:xfrm>
              <a:off x="2112578" y="3796441"/>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Business Logic Layer</a:t>
              </a:r>
            </a:p>
          </p:txBody>
        </p:sp>
      </p:grpSp>
      <p:grpSp>
        <p:nvGrpSpPr>
          <p:cNvPr id="8" name="Group 7">
            <a:extLst>
              <a:ext uri="{FF2B5EF4-FFF2-40B4-BE49-F238E27FC236}">
                <a16:creationId xmlns:a16="http://schemas.microsoft.com/office/drawing/2014/main" id="{F195D304-9C1F-410A-8536-89B8F9DFD4F7}"/>
              </a:ext>
            </a:extLst>
          </p:cNvPr>
          <p:cNvGrpSpPr/>
          <p:nvPr/>
        </p:nvGrpSpPr>
        <p:grpSpPr>
          <a:xfrm>
            <a:off x="1960791" y="4852372"/>
            <a:ext cx="8257781" cy="777461"/>
            <a:chOff x="412783" y="3721588"/>
            <a:chExt cx="8257781" cy="777461"/>
          </a:xfrm>
        </p:grpSpPr>
        <p:sp>
          <p:nvSpPr>
            <p:cNvPr id="9" name="Rectangle: Rounded Corners 8">
              <a:extLst>
                <a:ext uri="{FF2B5EF4-FFF2-40B4-BE49-F238E27FC236}">
                  <a16:creationId xmlns:a16="http://schemas.microsoft.com/office/drawing/2014/main" id="{044378C1-D1EB-4BFC-9589-551764D73D90}"/>
                </a:ext>
              </a:extLst>
            </p:cNvPr>
            <p:cNvSpPr/>
            <p:nvPr/>
          </p:nvSpPr>
          <p:spPr>
            <a:xfrm>
              <a:off x="412783" y="3721588"/>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05C3B4E-3A98-4AA9-A978-B9F670AA2145}"/>
                </a:ext>
              </a:extLst>
            </p:cNvPr>
            <p:cNvSpPr txBox="1"/>
            <p:nvPr/>
          </p:nvSpPr>
          <p:spPr>
            <a:xfrm>
              <a:off x="1083297" y="3831667"/>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11" name="Rectangle: Rounded Corners 10">
              <a:extLst>
                <a:ext uri="{FF2B5EF4-FFF2-40B4-BE49-F238E27FC236}">
                  <a16:creationId xmlns:a16="http://schemas.microsoft.com/office/drawing/2014/main" id="{E8251F53-AC41-4C25-BD83-4FB1426BC1BE}"/>
                </a:ext>
              </a:extLst>
            </p:cNvPr>
            <p:cNvSpPr/>
            <p:nvPr/>
          </p:nvSpPr>
          <p:spPr>
            <a:xfrm>
              <a:off x="528430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Business Rules</a:t>
              </a:r>
            </a:p>
          </p:txBody>
        </p:sp>
        <p:sp>
          <p:nvSpPr>
            <p:cNvPr id="12" name="Rectangle: Rounded Corners 11">
              <a:extLst>
                <a:ext uri="{FF2B5EF4-FFF2-40B4-BE49-F238E27FC236}">
                  <a16:creationId xmlns:a16="http://schemas.microsoft.com/office/drawing/2014/main" id="{7B60DB8E-C4AF-42D7-9D81-21B7A7DA6277}"/>
                </a:ext>
              </a:extLst>
            </p:cNvPr>
            <p:cNvSpPr/>
            <p:nvPr/>
          </p:nvSpPr>
          <p:spPr>
            <a:xfrm>
              <a:off x="6105761" y="3874488"/>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Workflows</a:t>
              </a:r>
            </a:p>
          </p:txBody>
        </p:sp>
        <p:sp>
          <p:nvSpPr>
            <p:cNvPr id="13" name="Rectangle: Rounded Corners 12">
              <a:extLst>
                <a:ext uri="{FF2B5EF4-FFF2-40B4-BE49-F238E27FC236}">
                  <a16:creationId xmlns:a16="http://schemas.microsoft.com/office/drawing/2014/main" id="{EB223313-5F34-466F-92A2-BB6078D3C68B}"/>
                </a:ext>
              </a:extLst>
            </p:cNvPr>
            <p:cNvSpPr/>
            <p:nvPr/>
          </p:nvSpPr>
          <p:spPr>
            <a:xfrm>
              <a:off x="6927221" y="3885281"/>
              <a:ext cx="75134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Security</a:t>
              </a:r>
            </a:p>
          </p:txBody>
        </p:sp>
        <p:sp>
          <p:nvSpPr>
            <p:cNvPr id="14" name="Rectangle: Rounded Corners 13">
              <a:extLst>
                <a:ext uri="{FF2B5EF4-FFF2-40B4-BE49-F238E27FC236}">
                  <a16:creationId xmlns:a16="http://schemas.microsoft.com/office/drawing/2014/main" id="{BEFFAE09-E743-48A7-8C5C-757EDBB18A10}"/>
                </a:ext>
              </a:extLst>
            </p:cNvPr>
            <p:cNvSpPr/>
            <p:nvPr/>
          </p:nvSpPr>
          <p:spPr>
            <a:xfrm>
              <a:off x="7748686"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Plugins</a:t>
              </a:r>
            </a:p>
          </p:txBody>
        </p:sp>
        <p:sp>
          <p:nvSpPr>
            <p:cNvPr id="15" name="Database_EFC7" title="Icon of a cylinder">
              <a:extLst>
                <a:ext uri="{FF2B5EF4-FFF2-40B4-BE49-F238E27FC236}">
                  <a16:creationId xmlns:a16="http://schemas.microsoft.com/office/drawing/2014/main" id="{9F0568E7-82EE-4C8C-B17F-D1A27B7C2E40}"/>
                </a:ext>
              </a:extLst>
            </p:cNvPr>
            <p:cNvSpPr/>
            <p:nvPr/>
          </p:nvSpPr>
          <p:spPr>
            <a:xfrm>
              <a:off x="654524" y="3887303"/>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8BC94547-DB34-42E3-9FC0-79B3F4C9CB42}"/>
                </a:ext>
              </a:extLst>
            </p:cNvPr>
            <p:cNvSpPr/>
            <p:nvPr/>
          </p:nvSpPr>
          <p:spPr>
            <a:xfrm>
              <a:off x="446284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Entities</a:t>
              </a:r>
            </a:p>
          </p:txBody>
        </p:sp>
        <p:sp>
          <p:nvSpPr>
            <p:cNvPr id="17" name="Rectangle: Rounded Corners 16">
              <a:extLst>
                <a:ext uri="{FF2B5EF4-FFF2-40B4-BE49-F238E27FC236}">
                  <a16:creationId xmlns:a16="http://schemas.microsoft.com/office/drawing/2014/main" id="{C5E4AA48-A237-4E7A-8F42-F056216F3CFA}"/>
                </a:ext>
              </a:extLst>
            </p:cNvPr>
            <p:cNvSpPr/>
            <p:nvPr/>
          </p:nvSpPr>
          <p:spPr>
            <a:xfrm>
              <a:off x="2895241"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Core Entities</a:t>
              </a:r>
            </a:p>
          </p:txBody>
        </p:sp>
        <p:sp>
          <p:nvSpPr>
            <p:cNvPr id="18" name="Rectangle: Rounded Corners 42">
              <a:extLst>
                <a:ext uri="{FF2B5EF4-FFF2-40B4-BE49-F238E27FC236}">
                  <a16:creationId xmlns:a16="http://schemas.microsoft.com/office/drawing/2014/main" id="{524FBFF6-390E-42B9-82A2-479471DD8322}"/>
                </a:ext>
              </a:extLst>
            </p:cNvPr>
            <p:cNvSpPr/>
            <p:nvPr/>
          </p:nvSpPr>
          <p:spPr>
            <a:xfrm>
              <a:off x="364138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 Integration</a:t>
              </a:r>
            </a:p>
          </p:txBody>
        </p:sp>
      </p:grpSp>
      <p:grpSp>
        <p:nvGrpSpPr>
          <p:cNvPr id="19" name="Group 18">
            <a:extLst>
              <a:ext uri="{FF2B5EF4-FFF2-40B4-BE49-F238E27FC236}">
                <a16:creationId xmlns:a16="http://schemas.microsoft.com/office/drawing/2014/main" id="{B6D1F2AB-78D9-47BB-A351-14A452F791EF}"/>
              </a:ext>
            </a:extLst>
          </p:cNvPr>
          <p:cNvGrpSpPr/>
          <p:nvPr/>
        </p:nvGrpSpPr>
        <p:grpSpPr>
          <a:xfrm>
            <a:off x="2273757" y="2803937"/>
            <a:ext cx="3679857" cy="1518274"/>
            <a:chOff x="2769057" y="2460838"/>
            <a:chExt cx="3679857" cy="1518274"/>
          </a:xfrm>
        </p:grpSpPr>
        <p:grpSp>
          <p:nvGrpSpPr>
            <p:cNvPr id="20" name="Group 19">
              <a:extLst>
                <a:ext uri="{FF2B5EF4-FFF2-40B4-BE49-F238E27FC236}">
                  <a16:creationId xmlns:a16="http://schemas.microsoft.com/office/drawing/2014/main" id="{BC727F80-1EBC-4ACB-A11F-41A7789933A4}"/>
                </a:ext>
              </a:extLst>
            </p:cNvPr>
            <p:cNvGrpSpPr/>
            <p:nvPr/>
          </p:nvGrpSpPr>
          <p:grpSpPr>
            <a:xfrm>
              <a:off x="2783951" y="3247145"/>
              <a:ext cx="3664963" cy="731967"/>
              <a:chOff x="2323133" y="2835351"/>
              <a:chExt cx="3664963" cy="731967"/>
            </a:xfrm>
          </p:grpSpPr>
          <p:grpSp>
            <p:nvGrpSpPr>
              <p:cNvPr id="26" name="Group 25">
                <a:extLst>
                  <a:ext uri="{FF2B5EF4-FFF2-40B4-BE49-F238E27FC236}">
                    <a16:creationId xmlns:a16="http://schemas.microsoft.com/office/drawing/2014/main" id="{FE2D7BC7-53C4-4E89-AFB8-D5CBE810BCB2}"/>
                  </a:ext>
                </a:extLst>
              </p:cNvPr>
              <p:cNvGrpSpPr/>
              <p:nvPr/>
            </p:nvGrpSpPr>
            <p:grpSpPr>
              <a:xfrm>
                <a:off x="2323133" y="2835351"/>
                <a:ext cx="3664963" cy="731967"/>
                <a:chOff x="2313608" y="2806854"/>
                <a:chExt cx="3664963" cy="734620"/>
              </a:xfrm>
            </p:grpSpPr>
            <p:sp>
              <p:nvSpPr>
                <p:cNvPr id="28" name="Rectangle: Rounded Corners 8">
                  <a:extLst>
                    <a:ext uri="{FF2B5EF4-FFF2-40B4-BE49-F238E27FC236}">
                      <a16:creationId xmlns:a16="http://schemas.microsoft.com/office/drawing/2014/main" id="{279C811A-CE3F-4ECF-B4FD-C5B4D50F79A1}"/>
                    </a:ext>
                  </a:extLst>
                </p:cNvPr>
                <p:cNvSpPr/>
                <p:nvPr/>
              </p:nvSpPr>
              <p:spPr>
                <a:xfrm>
                  <a:off x="2313608" y="2806854"/>
                  <a:ext cx="3664963" cy="734620"/>
                </a:xfrm>
                <a:prstGeom prst="roundRect">
                  <a:avLst>
                    <a:gd name="adj" fmla="val 8999"/>
                  </a:avLst>
                </a:prstGeom>
                <a:blipFill dpi="0" rotWithShape="1">
                  <a:blip r:embed="rId3">
                    <a:alphaModFix amt="58000"/>
                  </a:blip>
                  <a:srcRect/>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Rounded Corners 18">
                  <a:extLst>
                    <a:ext uri="{FF2B5EF4-FFF2-40B4-BE49-F238E27FC236}">
                      <a16:creationId xmlns:a16="http://schemas.microsoft.com/office/drawing/2014/main" id="{F07383A9-3E33-4AF3-9C51-635D69118970}"/>
                    </a:ext>
                  </a:extLst>
                </p:cNvPr>
                <p:cNvSpPr/>
                <p:nvPr/>
              </p:nvSpPr>
              <p:spPr>
                <a:xfrm>
                  <a:off x="3201611" y="2944038"/>
                  <a:ext cx="1852042" cy="485595"/>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Canvas Apps</a:t>
                  </a:r>
                </a:p>
              </p:txBody>
            </p:sp>
          </p:grpSp>
          <p:pic>
            <p:nvPicPr>
              <p:cNvPr id="27" name="Picture 2" descr="Image result for powerapps logo">
                <a:extLst>
                  <a:ext uri="{FF2B5EF4-FFF2-40B4-BE49-F238E27FC236}">
                    <a16:creationId xmlns:a16="http://schemas.microsoft.com/office/drawing/2014/main" id="{6F070935-BC1A-4D5C-8FDC-27B086944A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9639" y="2920371"/>
                <a:ext cx="663586" cy="5408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413EBFBB-4F09-4C4C-8E94-259EB4AAE075}"/>
                </a:ext>
              </a:extLst>
            </p:cNvPr>
            <p:cNvGrpSpPr/>
            <p:nvPr/>
          </p:nvGrpSpPr>
          <p:grpSpPr>
            <a:xfrm>
              <a:off x="2769057" y="2460838"/>
              <a:ext cx="3664963" cy="687706"/>
              <a:chOff x="2333218" y="3677398"/>
              <a:chExt cx="3664963" cy="687706"/>
            </a:xfrm>
          </p:grpSpPr>
          <p:grpSp>
            <p:nvGrpSpPr>
              <p:cNvPr id="22" name="Group 21">
                <a:extLst>
                  <a:ext uri="{FF2B5EF4-FFF2-40B4-BE49-F238E27FC236}">
                    <a16:creationId xmlns:a16="http://schemas.microsoft.com/office/drawing/2014/main" id="{6F6BC67F-A229-4BB3-B0E7-9D72E7AD558D}"/>
                  </a:ext>
                </a:extLst>
              </p:cNvPr>
              <p:cNvGrpSpPr/>
              <p:nvPr/>
            </p:nvGrpSpPr>
            <p:grpSpPr>
              <a:xfrm>
                <a:off x="2333218" y="3677398"/>
                <a:ext cx="3664963" cy="687706"/>
                <a:chOff x="2313608" y="2835726"/>
                <a:chExt cx="3664963" cy="705748"/>
              </a:xfrm>
            </p:grpSpPr>
            <p:sp>
              <p:nvSpPr>
                <p:cNvPr id="24" name="Rectangle: Rounded Corners 23">
                  <a:extLst>
                    <a:ext uri="{FF2B5EF4-FFF2-40B4-BE49-F238E27FC236}">
                      <a16:creationId xmlns:a16="http://schemas.microsoft.com/office/drawing/2014/main" id="{4FBA4DF6-C9B8-4308-AB59-1DABFACF2368}"/>
                    </a:ext>
                  </a:extLst>
                </p:cNvPr>
                <p:cNvSpPr/>
                <p:nvPr/>
              </p:nvSpPr>
              <p:spPr>
                <a:xfrm>
                  <a:off x="2313608" y="2835726"/>
                  <a:ext cx="3664963" cy="70574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Rounded Corners 24">
                  <a:extLst>
                    <a:ext uri="{FF2B5EF4-FFF2-40B4-BE49-F238E27FC236}">
                      <a16:creationId xmlns:a16="http://schemas.microsoft.com/office/drawing/2014/main" id="{72A9FB65-1930-433E-AFE2-C06AC9A3688C}"/>
                    </a:ext>
                  </a:extLst>
                </p:cNvPr>
                <p:cNvSpPr/>
                <p:nvPr/>
              </p:nvSpPr>
              <p:spPr>
                <a:xfrm>
                  <a:off x="3216224" y="2950661"/>
                  <a:ext cx="1852042" cy="48733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Model Driven Apps</a:t>
                  </a:r>
                </a:p>
              </p:txBody>
            </p:sp>
          </p:grpSp>
          <p:pic>
            <p:nvPicPr>
              <p:cNvPr id="23" name="Picture 2" descr="Image result for powerapps logo">
                <a:extLst>
                  <a:ext uri="{FF2B5EF4-FFF2-40B4-BE49-F238E27FC236}">
                    <a16:creationId xmlns:a16="http://schemas.microsoft.com/office/drawing/2014/main" id="{7FB82DE5-D981-416A-8E84-A894421D07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9639" y="3737505"/>
                <a:ext cx="663586" cy="5408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0" name="Group 29">
            <a:extLst>
              <a:ext uri="{FF2B5EF4-FFF2-40B4-BE49-F238E27FC236}">
                <a16:creationId xmlns:a16="http://schemas.microsoft.com/office/drawing/2014/main" id="{DE477309-3720-4361-A523-A633836E27B7}"/>
              </a:ext>
            </a:extLst>
          </p:cNvPr>
          <p:cNvGrpSpPr/>
          <p:nvPr/>
        </p:nvGrpSpPr>
        <p:grpSpPr>
          <a:xfrm>
            <a:off x="11267653" y="2125030"/>
            <a:ext cx="775871" cy="3495266"/>
            <a:chOff x="10867067" y="1800772"/>
            <a:chExt cx="775871" cy="3495266"/>
          </a:xfrm>
        </p:grpSpPr>
        <p:sp>
          <p:nvSpPr>
            <p:cNvPr id="31" name="Rectangle: Rounded Corners 1">
              <a:extLst>
                <a:ext uri="{FF2B5EF4-FFF2-40B4-BE49-F238E27FC236}">
                  <a16:creationId xmlns:a16="http://schemas.microsoft.com/office/drawing/2014/main" id="{5963285A-5BA5-4C95-B4A4-16198D942EF6}"/>
                </a:ext>
              </a:extLst>
            </p:cNvPr>
            <p:cNvSpPr/>
            <p:nvPr/>
          </p:nvSpPr>
          <p:spPr>
            <a:xfrm>
              <a:off x="10867067" y="1800772"/>
              <a:ext cx="775869" cy="3495266"/>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4">
              <a:extLst>
                <a:ext uri="{FF2B5EF4-FFF2-40B4-BE49-F238E27FC236}">
                  <a16:creationId xmlns:a16="http://schemas.microsoft.com/office/drawing/2014/main" id="{CCEDEBFA-57BB-45BC-893E-17C4C8AB3AC4}"/>
                </a:ext>
              </a:extLst>
            </p:cNvPr>
            <p:cNvGrpSpPr>
              <a:grpSpLocks noChangeAspect="1"/>
            </p:cNvGrpSpPr>
            <p:nvPr/>
          </p:nvGrpSpPr>
          <p:grpSpPr bwMode="auto">
            <a:xfrm>
              <a:off x="10950983" y="1869466"/>
              <a:ext cx="581038" cy="458544"/>
              <a:chOff x="2792" y="3887"/>
              <a:chExt cx="305" cy="231"/>
            </a:xfrm>
            <a:solidFill>
              <a:srgbClr val="FFC000"/>
            </a:solidFill>
          </p:grpSpPr>
          <p:sp>
            <p:nvSpPr>
              <p:cNvPr id="34" name="Freeform 5">
                <a:extLst>
                  <a:ext uri="{FF2B5EF4-FFF2-40B4-BE49-F238E27FC236}">
                    <a16:creationId xmlns:a16="http://schemas.microsoft.com/office/drawing/2014/main" id="{8A736349-F1B7-4169-B6C9-D1E6AD1DF912}"/>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5" name="Freeform 6">
                <a:extLst>
                  <a:ext uri="{FF2B5EF4-FFF2-40B4-BE49-F238E27FC236}">
                    <a16:creationId xmlns:a16="http://schemas.microsoft.com/office/drawing/2014/main" id="{087F0DDB-4CB5-42CD-82BC-31E2C29E9AAA}"/>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6" name="Freeform 7">
                <a:extLst>
                  <a:ext uri="{FF2B5EF4-FFF2-40B4-BE49-F238E27FC236}">
                    <a16:creationId xmlns:a16="http://schemas.microsoft.com/office/drawing/2014/main" id="{C7BD2412-D450-48D5-B698-7BA22837FEF8}"/>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7" name="Freeform 8">
                <a:extLst>
                  <a:ext uri="{FF2B5EF4-FFF2-40B4-BE49-F238E27FC236}">
                    <a16:creationId xmlns:a16="http://schemas.microsoft.com/office/drawing/2014/main" id="{6283114B-D7E5-4A3A-82F5-8E20C257CF6E}"/>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8" name="Freeform 9">
                <a:extLst>
                  <a:ext uri="{FF2B5EF4-FFF2-40B4-BE49-F238E27FC236}">
                    <a16:creationId xmlns:a16="http://schemas.microsoft.com/office/drawing/2014/main" id="{2074A089-7292-4E20-ACCA-072DB0D6C6B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sp>
          <p:nvSpPr>
            <p:cNvPr id="33" name="TextBox 32">
              <a:extLst>
                <a:ext uri="{FF2B5EF4-FFF2-40B4-BE49-F238E27FC236}">
                  <a16:creationId xmlns:a16="http://schemas.microsoft.com/office/drawing/2014/main" id="{BD497B9C-5E68-4AF5-B90A-AC5DD809DCF5}"/>
                </a:ext>
              </a:extLst>
            </p:cNvPr>
            <p:cNvSpPr txBox="1"/>
            <p:nvPr/>
          </p:nvSpPr>
          <p:spPr>
            <a:xfrm rot="16200000">
              <a:off x="9542908" y="3196008"/>
              <a:ext cx="3424192" cy="775868"/>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BI</a:t>
              </a:r>
            </a:p>
          </p:txBody>
        </p:sp>
      </p:grpSp>
      <p:grpSp>
        <p:nvGrpSpPr>
          <p:cNvPr id="39" name="Group 38">
            <a:extLst>
              <a:ext uri="{FF2B5EF4-FFF2-40B4-BE49-F238E27FC236}">
                <a16:creationId xmlns:a16="http://schemas.microsoft.com/office/drawing/2014/main" id="{E3E38A94-4000-4D20-9ADB-ABE43AAF4EBE}"/>
              </a:ext>
            </a:extLst>
          </p:cNvPr>
          <p:cNvGrpSpPr/>
          <p:nvPr/>
        </p:nvGrpSpPr>
        <p:grpSpPr>
          <a:xfrm>
            <a:off x="104306" y="5639137"/>
            <a:ext cx="11939216" cy="958215"/>
            <a:chOff x="104306" y="5639137"/>
            <a:chExt cx="11939216" cy="958215"/>
          </a:xfrm>
        </p:grpSpPr>
        <p:sp>
          <p:nvSpPr>
            <p:cNvPr id="40" name="Rectangle: Rounded Corners 1">
              <a:extLst>
                <a:ext uri="{FF2B5EF4-FFF2-40B4-BE49-F238E27FC236}">
                  <a16:creationId xmlns:a16="http://schemas.microsoft.com/office/drawing/2014/main" id="{49812B98-44E3-4FAD-8974-204D843C43C1}"/>
                </a:ext>
              </a:extLst>
            </p:cNvPr>
            <p:cNvSpPr/>
            <p:nvPr/>
          </p:nvSpPr>
          <p:spPr>
            <a:xfrm>
              <a:off x="104308" y="5734402"/>
              <a:ext cx="11939214" cy="751486"/>
            </a:xfrm>
            <a:prstGeom prst="roundRect">
              <a:avLst>
                <a:gd name="adj" fmla="val 14674"/>
              </a:avLst>
            </a:prstGeom>
            <a:solidFill>
              <a:schemeClr val="bg1">
                <a:lumMod val="95000"/>
              </a:schemeClr>
            </a:solidFill>
            <a:ln w="57150">
              <a:solidFill>
                <a:srgbClr val="2075B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 name="Picture 6" descr="Image result for microsoft Azure Logo">
              <a:extLst>
                <a:ext uri="{FF2B5EF4-FFF2-40B4-BE49-F238E27FC236}">
                  <a16:creationId xmlns:a16="http://schemas.microsoft.com/office/drawing/2014/main" id="{B460AB9C-6541-4CF2-BD46-B6C6E9D54CA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981" y="5639137"/>
              <a:ext cx="958215" cy="958215"/>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65D85F57-6D80-4766-8775-35255F6515D6}"/>
                </a:ext>
              </a:extLst>
            </p:cNvPr>
            <p:cNvSpPr txBox="1"/>
            <p:nvPr/>
          </p:nvSpPr>
          <p:spPr>
            <a:xfrm>
              <a:off x="104306" y="5754989"/>
              <a:ext cx="11939216"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Azure Services</a:t>
              </a:r>
            </a:p>
          </p:txBody>
        </p:sp>
        <p:pic>
          <p:nvPicPr>
            <p:cNvPr id="43" name="Picture 42">
              <a:extLst>
                <a:ext uri="{FF2B5EF4-FFF2-40B4-BE49-F238E27FC236}">
                  <a16:creationId xmlns:a16="http://schemas.microsoft.com/office/drawing/2014/main" id="{B6AAE3E5-7510-4315-A5D9-897F8F388723}"/>
                </a:ext>
              </a:extLst>
            </p:cNvPr>
            <p:cNvPicPr>
              <a:picLocks noChangeAspect="1"/>
            </p:cNvPicPr>
            <p:nvPr/>
          </p:nvPicPr>
          <p:blipFill>
            <a:blip r:embed="rId6"/>
            <a:stretch>
              <a:fillRect/>
            </a:stretch>
          </p:blipFill>
          <p:spPr>
            <a:xfrm>
              <a:off x="11411708" y="5822144"/>
              <a:ext cx="576000" cy="576000"/>
            </a:xfrm>
            <a:prstGeom prst="rect">
              <a:avLst/>
            </a:prstGeom>
          </p:spPr>
        </p:pic>
        <p:pic>
          <p:nvPicPr>
            <p:cNvPr id="44" name="Picture 43">
              <a:extLst>
                <a:ext uri="{FF2B5EF4-FFF2-40B4-BE49-F238E27FC236}">
                  <a16:creationId xmlns:a16="http://schemas.microsoft.com/office/drawing/2014/main" id="{AB2DFB7A-B432-4A8C-A8AA-68106E90965B}"/>
                </a:ext>
              </a:extLst>
            </p:cNvPr>
            <p:cNvPicPr>
              <a:picLocks noChangeAspect="1"/>
            </p:cNvPicPr>
            <p:nvPr/>
          </p:nvPicPr>
          <p:blipFill>
            <a:blip r:embed="rId7"/>
            <a:stretch>
              <a:fillRect/>
            </a:stretch>
          </p:blipFill>
          <p:spPr>
            <a:xfrm>
              <a:off x="10843672" y="5856271"/>
              <a:ext cx="504000" cy="504000"/>
            </a:xfrm>
            <a:prstGeom prst="rect">
              <a:avLst/>
            </a:prstGeom>
          </p:spPr>
        </p:pic>
        <p:pic>
          <p:nvPicPr>
            <p:cNvPr id="45" name="Picture 44">
              <a:extLst>
                <a:ext uri="{FF2B5EF4-FFF2-40B4-BE49-F238E27FC236}">
                  <a16:creationId xmlns:a16="http://schemas.microsoft.com/office/drawing/2014/main" id="{7A0B7AA1-1DFA-4C39-B257-2A5AC9D74AF3}"/>
                </a:ext>
              </a:extLst>
            </p:cNvPr>
            <p:cNvPicPr>
              <a:picLocks noChangeAspect="1"/>
            </p:cNvPicPr>
            <p:nvPr/>
          </p:nvPicPr>
          <p:blipFill>
            <a:blip r:embed="rId8"/>
            <a:stretch>
              <a:fillRect/>
            </a:stretch>
          </p:blipFill>
          <p:spPr>
            <a:xfrm>
              <a:off x="10266062" y="5846697"/>
              <a:ext cx="513574" cy="513574"/>
            </a:xfrm>
            <a:prstGeom prst="rect">
              <a:avLst/>
            </a:prstGeom>
          </p:spPr>
        </p:pic>
        <p:pic>
          <p:nvPicPr>
            <p:cNvPr id="46" name="Picture 4" descr="Related image">
              <a:extLst>
                <a:ext uri="{FF2B5EF4-FFF2-40B4-BE49-F238E27FC236}">
                  <a16:creationId xmlns:a16="http://schemas.microsoft.com/office/drawing/2014/main" id="{6CF7531D-1F4A-4690-B17D-AE0624E655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17017" y="5860019"/>
              <a:ext cx="938506" cy="4927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D132ADC8-1AC6-420C-95BE-67D6BD05BAC0}"/>
              </a:ext>
            </a:extLst>
          </p:cNvPr>
          <p:cNvGrpSpPr/>
          <p:nvPr/>
        </p:nvGrpSpPr>
        <p:grpSpPr>
          <a:xfrm>
            <a:off x="113128" y="2078132"/>
            <a:ext cx="779968" cy="3503079"/>
            <a:chOff x="1514629" y="1783656"/>
            <a:chExt cx="779968" cy="3503079"/>
          </a:xfrm>
        </p:grpSpPr>
        <p:sp>
          <p:nvSpPr>
            <p:cNvPr id="48" name="Rectangle: Rounded Corners 1">
              <a:extLst>
                <a:ext uri="{FF2B5EF4-FFF2-40B4-BE49-F238E27FC236}">
                  <a16:creationId xmlns:a16="http://schemas.microsoft.com/office/drawing/2014/main" id="{0659F703-FA12-44E9-A813-C2A7D355FBC4}"/>
                </a:ext>
              </a:extLst>
            </p:cNvPr>
            <p:cNvSpPr/>
            <p:nvPr/>
          </p:nvSpPr>
          <p:spPr>
            <a:xfrm>
              <a:off x="1514629" y="1800772"/>
              <a:ext cx="775869" cy="3485962"/>
            </a:xfrm>
            <a:prstGeom prst="roundRect">
              <a:avLst>
                <a:gd name="adj" fmla="val 14674"/>
              </a:avLst>
            </a:prstGeom>
            <a:solidFill>
              <a:schemeClr val="bg1">
                <a:lumMod val="95000"/>
              </a:schemeClr>
            </a:solidFill>
            <a:ln w="57150">
              <a:solidFill>
                <a:srgbClr val="0070C9"/>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9" name="Picture 6" descr="Image result for SharePoint logo">
              <a:extLst>
                <a:ext uri="{FF2B5EF4-FFF2-40B4-BE49-F238E27FC236}">
                  <a16:creationId xmlns:a16="http://schemas.microsoft.com/office/drawing/2014/main" id="{7E54DB68-26B8-4E99-BC45-46175A6D16F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28670" y="1783656"/>
              <a:ext cx="765927" cy="793947"/>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0FA9DCB-E46B-43C7-80C0-9F67896FF1F6}"/>
                </a:ext>
              </a:extLst>
            </p:cNvPr>
            <p:cNvSpPr txBox="1"/>
            <p:nvPr/>
          </p:nvSpPr>
          <p:spPr>
            <a:xfrm rot="16200000">
              <a:off x="164215" y="3160448"/>
              <a:ext cx="3502013" cy="750561"/>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SharePoint</a:t>
              </a:r>
            </a:p>
          </p:txBody>
        </p:sp>
      </p:grpSp>
      <p:grpSp>
        <p:nvGrpSpPr>
          <p:cNvPr id="51" name="Group 50">
            <a:extLst>
              <a:ext uri="{FF2B5EF4-FFF2-40B4-BE49-F238E27FC236}">
                <a16:creationId xmlns:a16="http://schemas.microsoft.com/office/drawing/2014/main" id="{43D40728-8229-42FC-AC95-2BC372BF85AC}"/>
              </a:ext>
            </a:extLst>
          </p:cNvPr>
          <p:cNvGrpSpPr/>
          <p:nvPr/>
        </p:nvGrpSpPr>
        <p:grpSpPr>
          <a:xfrm>
            <a:off x="1018723" y="2047762"/>
            <a:ext cx="806808" cy="3581838"/>
            <a:chOff x="599606" y="1704896"/>
            <a:chExt cx="806808" cy="3581838"/>
          </a:xfrm>
        </p:grpSpPr>
        <p:sp>
          <p:nvSpPr>
            <p:cNvPr id="52" name="Rectangle: Rounded Corners 1">
              <a:extLst>
                <a:ext uri="{FF2B5EF4-FFF2-40B4-BE49-F238E27FC236}">
                  <a16:creationId xmlns:a16="http://schemas.microsoft.com/office/drawing/2014/main" id="{97CD0487-23F0-466D-B608-7E60ACD5E617}"/>
                </a:ext>
              </a:extLst>
            </p:cNvPr>
            <p:cNvSpPr/>
            <p:nvPr/>
          </p:nvSpPr>
          <p:spPr>
            <a:xfrm>
              <a:off x="599606" y="1783656"/>
              <a:ext cx="775869" cy="3503078"/>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68000656-9FCF-4776-B36C-C1415A1C6C8F}"/>
                </a:ext>
              </a:extLst>
            </p:cNvPr>
            <p:cNvSpPr txBox="1"/>
            <p:nvPr/>
          </p:nvSpPr>
          <p:spPr>
            <a:xfrm rot="16200000">
              <a:off x="-755439" y="3155820"/>
              <a:ext cx="3485962" cy="775866"/>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Flow</a:t>
              </a:r>
            </a:p>
          </p:txBody>
        </p:sp>
        <p:pic>
          <p:nvPicPr>
            <p:cNvPr id="54" name="Picture 2" descr="Image result for Microsoft Flow logo">
              <a:extLst>
                <a:ext uri="{FF2B5EF4-FFF2-40B4-BE49-F238E27FC236}">
                  <a16:creationId xmlns:a16="http://schemas.microsoft.com/office/drawing/2014/main" id="{76CB6C44-EB10-4B52-9CC7-03170EF7347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1963" y="1704896"/>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4A18C54B-0127-4989-AE82-508692235EC2}"/>
              </a:ext>
            </a:extLst>
          </p:cNvPr>
          <p:cNvGrpSpPr/>
          <p:nvPr/>
        </p:nvGrpSpPr>
        <p:grpSpPr>
          <a:xfrm>
            <a:off x="2240524" y="2127820"/>
            <a:ext cx="7680363" cy="610433"/>
            <a:chOff x="2735824" y="2127820"/>
            <a:chExt cx="7680363" cy="610433"/>
          </a:xfrm>
        </p:grpSpPr>
        <p:grpSp>
          <p:nvGrpSpPr>
            <p:cNvPr id="56" name="Group 55">
              <a:extLst>
                <a:ext uri="{FF2B5EF4-FFF2-40B4-BE49-F238E27FC236}">
                  <a16:creationId xmlns:a16="http://schemas.microsoft.com/office/drawing/2014/main" id="{4AE2A344-7829-43E8-A1CA-58BF09E53120}"/>
                </a:ext>
              </a:extLst>
            </p:cNvPr>
            <p:cNvGrpSpPr/>
            <p:nvPr/>
          </p:nvGrpSpPr>
          <p:grpSpPr>
            <a:xfrm>
              <a:off x="2735824" y="2441837"/>
              <a:ext cx="7680363" cy="296416"/>
              <a:chOff x="2299985" y="2473252"/>
              <a:chExt cx="7680363" cy="296416"/>
            </a:xfrm>
          </p:grpSpPr>
          <p:grpSp>
            <p:nvGrpSpPr>
              <p:cNvPr id="59" name="Group 58">
                <a:extLst>
                  <a:ext uri="{FF2B5EF4-FFF2-40B4-BE49-F238E27FC236}">
                    <a16:creationId xmlns:a16="http://schemas.microsoft.com/office/drawing/2014/main" id="{71342D79-7753-4ECF-BCF8-45E5EC18DBC9}"/>
                  </a:ext>
                </a:extLst>
              </p:cNvPr>
              <p:cNvGrpSpPr/>
              <p:nvPr/>
            </p:nvGrpSpPr>
            <p:grpSpPr>
              <a:xfrm>
                <a:off x="6021754" y="2473252"/>
                <a:ext cx="288032" cy="288032"/>
                <a:chOff x="2268806" y="692696"/>
                <a:chExt cx="288032" cy="288032"/>
              </a:xfrm>
            </p:grpSpPr>
            <p:sp>
              <p:nvSpPr>
                <p:cNvPr id="68" name="Oval 67">
                  <a:extLst>
                    <a:ext uri="{FF2B5EF4-FFF2-40B4-BE49-F238E27FC236}">
                      <a16:creationId xmlns:a16="http://schemas.microsoft.com/office/drawing/2014/main" id="{B9074212-0852-4386-894D-F198967A780D}"/>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9" name="Oval 68">
                  <a:extLst>
                    <a:ext uri="{FF2B5EF4-FFF2-40B4-BE49-F238E27FC236}">
                      <a16:creationId xmlns:a16="http://schemas.microsoft.com/office/drawing/2014/main" id="{7B737F25-B79E-4F3E-B3B4-9747902E663A}"/>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grpSp>
            <p:nvGrpSpPr>
              <p:cNvPr id="60" name="Group 59">
                <a:extLst>
                  <a:ext uri="{FF2B5EF4-FFF2-40B4-BE49-F238E27FC236}">
                    <a16:creationId xmlns:a16="http://schemas.microsoft.com/office/drawing/2014/main" id="{9770692E-33E5-487A-82B6-C733378A6383}"/>
                  </a:ext>
                </a:extLst>
              </p:cNvPr>
              <p:cNvGrpSpPr/>
              <p:nvPr/>
            </p:nvGrpSpPr>
            <p:grpSpPr>
              <a:xfrm>
                <a:off x="2299985" y="2473252"/>
                <a:ext cx="288032" cy="288032"/>
                <a:chOff x="2268806" y="692696"/>
                <a:chExt cx="288032" cy="288032"/>
              </a:xfrm>
            </p:grpSpPr>
            <p:sp>
              <p:nvSpPr>
                <p:cNvPr id="66" name="Oval 65">
                  <a:extLst>
                    <a:ext uri="{FF2B5EF4-FFF2-40B4-BE49-F238E27FC236}">
                      <a16:creationId xmlns:a16="http://schemas.microsoft.com/office/drawing/2014/main" id="{E58D51BA-E19A-46E2-A78A-C8A524215673}"/>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7" name="Oval 66">
                  <a:extLst>
                    <a:ext uri="{FF2B5EF4-FFF2-40B4-BE49-F238E27FC236}">
                      <a16:creationId xmlns:a16="http://schemas.microsoft.com/office/drawing/2014/main" id="{72BCCFB9-F2C3-4E3C-AC23-1D1C2ADBD198}"/>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cxnSp>
            <p:nvCxnSpPr>
              <p:cNvPr id="61" name="Straight Connector 60">
                <a:extLst>
                  <a:ext uri="{FF2B5EF4-FFF2-40B4-BE49-F238E27FC236}">
                    <a16:creationId xmlns:a16="http://schemas.microsoft.com/office/drawing/2014/main" id="{999949C6-BD14-49DF-912D-EA6344BDAF33}"/>
                  </a:ext>
                </a:extLst>
              </p:cNvPr>
              <p:cNvCxnSpPr>
                <a:endCxn id="68" idx="2"/>
              </p:cNvCxnSpPr>
              <p:nvPr/>
            </p:nvCxnSpPr>
            <p:spPr>
              <a:xfrm>
                <a:off x="2588017" y="2617268"/>
                <a:ext cx="3433737" cy="0"/>
              </a:xfrm>
              <a:prstGeom prst="line">
                <a:avLst/>
              </a:prstGeom>
              <a:ln w="44450"/>
            </p:spPr>
            <p:style>
              <a:lnRef idx="3">
                <a:schemeClr val="accent1"/>
              </a:lnRef>
              <a:fillRef idx="0">
                <a:schemeClr val="accent1"/>
              </a:fillRef>
              <a:effectRef idx="2">
                <a:schemeClr val="accent1"/>
              </a:effectRef>
              <a:fontRef idx="minor">
                <a:schemeClr val="tx1"/>
              </a:fontRef>
            </p:style>
          </p:cxnSp>
          <p:grpSp>
            <p:nvGrpSpPr>
              <p:cNvPr id="62" name="Group 61">
                <a:extLst>
                  <a:ext uri="{FF2B5EF4-FFF2-40B4-BE49-F238E27FC236}">
                    <a16:creationId xmlns:a16="http://schemas.microsoft.com/office/drawing/2014/main" id="{097ACAA6-D890-4DA1-9999-3BA264C02A11}"/>
                  </a:ext>
                </a:extLst>
              </p:cNvPr>
              <p:cNvGrpSpPr/>
              <p:nvPr/>
            </p:nvGrpSpPr>
            <p:grpSpPr>
              <a:xfrm>
                <a:off x="9692316" y="2481636"/>
                <a:ext cx="288032" cy="288032"/>
                <a:chOff x="2268806" y="692696"/>
                <a:chExt cx="288032" cy="288032"/>
              </a:xfrm>
            </p:grpSpPr>
            <p:sp>
              <p:nvSpPr>
                <p:cNvPr id="64" name="Oval 63">
                  <a:extLst>
                    <a:ext uri="{FF2B5EF4-FFF2-40B4-BE49-F238E27FC236}">
                      <a16:creationId xmlns:a16="http://schemas.microsoft.com/office/drawing/2014/main" id="{D5F6BD5E-6B78-49FE-8071-5E3FF746CDF7}"/>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5" name="Oval 64">
                  <a:extLst>
                    <a:ext uri="{FF2B5EF4-FFF2-40B4-BE49-F238E27FC236}">
                      <a16:creationId xmlns:a16="http://schemas.microsoft.com/office/drawing/2014/main" id="{DF207B4A-303C-493D-A3C8-29DBD74A5DE8}"/>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cxnSp>
            <p:nvCxnSpPr>
              <p:cNvPr id="63" name="Straight Connector 62">
                <a:extLst>
                  <a:ext uri="{FF2B5EF4-FFF2-40B4-BE49-F238E27FC236}">
                    <a16:creationId xmlns:a16="http://schemas.microsoft.com/office/drawing/2014/main" id="{BA997A01-7AB5-4FD4-A641-9727F1CB8FB2}"/>
                  </a:ext>
                </a:extLst>
              </p:cNvPr>
              <p:cNvCxnSpPr/>
              <p:nvPr/>
            </p:nvCxnSpPr>
            <p:spPr>
              <a:xfrm>
                <a:off x="6287641" y="2617268"/>
                <a:ext cx="3433737" cy="0"/>
              </a:xfrm>
              <a:prstGeom prst="line">
                <a:avLst/>
              </a:prstGeom>
              <a:ln w="44450"/>
            </p:spPr>
            <p:style>
              <a:lnRef idx="3">
                <a:schemeClr val="accent1"/>
              </a:lnRef>
              <a:fillRef idx="0">
                <a:schemeClr val="accent1"/>
              </a:fillRef>
              <a:effectRef idx="2">
                <a:schemeClr val="accent1"/>
              </a:effectRef>
              <a:fontRef idx="minor">
                <a:schemeClr val="tx1"/>
              </a:fontRef>
            </p:style>
          </p:cxnSp>
        </p:grpSp>
        <p:sp>
          <p:nvSpPr>
            <p:cNvPr id="57" name="TextBox 56">
              <a:extLst>
                <a:ext uri="{FF2B5EF4-FFF2-40B4-BE49-F238E27FC236}">
                  <a16:creationId xmlns:a16="http://schemas.microsoft.com/office/drawing/2014/main" id="{39FE5C1D-B9FC-4DC9-A910-47388AEC04C4}"/>
                </a:ext>
              </a:extLst>
            </p:cNvPr>
            <p:cNvSpPr txBox="1"/>
            <p:nvPr/>
          </p:nvSpPr>
          <p:spPr>
            <a:xfrm>
              <a:off x="3016170" y="2127820"/>
              <a:ext cx="3441423" cy="434045"/>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Business Process Flow</a:t>
              </a:r>
            </a:p>
          </p:txBody>
        </p:sp>
        <p:sp>
          <p:nvSpPr>
            <p:cNvPr id="58" name="TextBox 57">
              <a:extLst>
                <a:ext uri="{FF2B5EF4-FFF2-40B4-BE49-F238E27FC236}">
                  <a16:creationId xmlns:a16="http://schemas.microsoft.com/office/drawing/2014/main" id="{94A75D2E-AA7B-43FB-875B-6F06B1168E69}"/>
                </a:ext>
              </a:extLst>
            </p:cNvPr>
            <p:cNvSpPr txBox="1"/>
            <p:nvPr/>
          </p:nvSpPr>
          <p:spPr>
            <a:xfrm>
              <a:off x="6708551" y="2136728"/>
              <a:ext cx="3441423" cy="434045"/>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Automation &amp; Governance</a:t>
              </a:r>
            </a:p>
          </p:txBody>
        </p:sp>
      </p:grpSp>
      <p:grpSp>
        <p:nvGrpSpPr>
          <p:cNvPr id="70" name="Group 69">
            <a:extLst>
              <a:ext uri="{FF2B5EF4-FFF2-40B4-BE49-F238E27FC236}">
                <a16:creationId xmlns:a16="http://schemas.microsoft.com/office/drawing/2014/main" id="{7F6AFF6D-B650-4760-819B-806D2BE86265}"/>
              </a:ext>
            </a:extLst>
          </p:cNvPr>
          <p:cNvGrpSpPr/>
          <p:nvPr/>
        </p:nvGrpSpPr>
        <p:grpSpPr>
          <a:xfrm>
            <a:off x="103318" y="1220455"/>
            <a:ext cx="11940204" cy="751486"/>
            <a:chOff x="103318" y="1220455"/>
            <a:chExt cx="11940204" cy="751486"/>
          </a:xfrm>
        </p:grpSpPr>
        <p:sp>
          <p:nvSpPr>
            <p:cNvPr id="71" name="Rectangle: Rounded Corners 1">
              <a:extLst>
                <a:ext uri="{FF2B5EF4-FFF2-40B4-BE49-F238E27FC236}">
                  <a16:creationId xmlns:a16="http://schemas.microsoft.com/office/drawing/2014/main" id="{7FE96E08-A3BF-4216-ABA3-4908D2A1BC30}"/>
                </a:ext>
              </a:extLst>
            </p:cNvPr>
            <p:cNvSpPr/>
            <p:nvPr/>
          </p:nvSpPr>
          <p:spPr>
            <a:xfrm>
              <a:off x="104306" y="1220455"/>
              <a:ext cx="11939216" cy="751486"/>
            </a:xfrm>
            <a:prstGeom prst="roundRect">
              <a:avLst>
                <a:gd name="adj" fmla="val 14674"/>
              </a:avLst>
            </a:prstGeom>
            <a:solidFill>
              <a:schemeClr val="bg1">
                <a:lumMod val="95000"/>
              </a:schemeClr>
            </a:solidFill>
            <a:ln w="57150">
              <a:solidFill>
                <a:srgbClr val="EB3C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2" name="Picture 2" descr="Image result for microsoft office logo">
              <a:extLst>
                <a:ext uri="{FF2B5EF4-FFF2-40B4-BE49-F238E27FC236}">
                  <a16:creationId xmlns:a16="http://schemas.microsoft.com/office/drawing/2014/main" id="{2052FD91-07FB-4FB0-905D-ED35A4AE478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79291" y="1289437"/>
              <a:ext cx="496874" cy="588887"/>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BA9B8CC5-CBC0-4DE8-BF84-4AD4E13521E0}"/>
                </a:ext>
              </a:extLst>
            </p:cNvPr>
            <p:cNvSpPr txBox="1"/>
            <p:nvPr/>
          </p:nvSpPr>
          <p:spPr>
            <a:xfrm>
              <a:off x="103318" y="1235408"/>
              <a:ext cx="11940204"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Office 365</a:t>
              </a:r>
            </a:p>
          </p:txBody>
        </p:sp>
      </p:grpSp>
      <p:grpSp>
        <p:nvGrpSpPr>
          <p:cNvPr id="74" name="Group 73">
            <a:extLst>
              <a:ext uri="{FF2B5EF4-FFF2-40B4-BE49-F238E27FC236}">
                <a16:creationId xmlns:a16="http://schemas.microsoft.com/office/drawing/2014/main" id="{E608CA44-07C4-41F8-A902-B919CD407BD4}"/>
              </a:ext>
            </a:extLst>
          </p:cNvPr>
          <p:cNvGrpSpPr/>
          <p:nvPr/>
        </p:nvGrpSpPr>
        <p:grpSpPr>
          <a:xfrm>
            <a:off x="6251688" y="2803937"/>
            <a:ext cx="3664963" cy="1518274"/>
            <a:chOff x="6746988" y="2803937"/>
            <a:chExt cx="3664963" cy="1518274"/>
          </a:xfrm>
        </p:grpSpPr>
        <p:grpSp>
          <p:nvGrpSpPr>
            <p:cNvPr id="75" name="Group 74">
              <a:extLst>
                <a:ext uri="{FF2B5EF4-FFF2-40B4-BE49-F238E27FC236}">
                  <a16:creationId xmlns:a16="http://schemas.microsoft.com/office/drawing/2014/main" id="{68808D86-8860-4A04-9F3C-0F79FB487E2B}"/>
                </a:ext>
              </a:extLst>
            </p:cNvPr>
            <p:cNvGrpSpPr/>
            <p:nvPr/>
          </p:nvGrpSpPr>
          <p:grpSpPr>
            <a:xfrm>
              <a:off x="6746988" y="2803937"/>
              <a:ext cx="3664963" cy="1518274"/>
              <a:chOff x="6746988" y="2460838"/>
              <a:chExt cx="3664963" cy="1518274"/>
            </a:xfrm>
          </p:grpSpPr>
          <p:grpSp>
            <p:nvGrpSpPr>
              <p:cNvPr id="81" name="Group 80">
                <a:extLst>
                  <a:ext uri="{FF2B5EF4-FFF2-40B4-BE49-F238E27FC236}">
                    <a16:creationId xmlns:a16="http://schemas.microsoft.com/office/drawing/2014/main" id="{14B27742-398C-47FA-A5D9-0B31DFD06609}"/>
                  </a:ext>
                </a:extLst>
              </p:cNvPr>
              <p:cNvGrpSpPr/>
              <p:nvPr/>
            </p:nvGrpSpPr>
            <p:grpSpPr>
              <a:xfrm>
                <a:off x="6746988" y="2460838"/>
                <a:ext cx="3664963" cy="1518274"/>
                <a:chOff x="6290979" y="2493693"/>
                <a:chExt cx="3664963" cy="1518274"/>
              </a:xfrm>
            </p:grpSpPr>
            <p:sp>
              <p:nvSpPr>
                <p:cNvPr id="83" name="Rectangle: Rounded Corners 8">
                  <a:extLst>
                    <a:ext uri="{FF2B5EF4-FFF2-40B4-BE49-F238E27FC236}">
                      <a16:creationId xmlns:a16="http://schemas.microsoft.com/office/drawing/2014/main" id="{047D787D-2C20-4E4E-9ACD-5BA7744AD3D0}"/>
                    </a:ext>
                  </a:extLst>
                </p:cNvPr>
                <p:cNvSpPr/>
                <p:nvPr/>
              </p:nvSpPr>
              <p:spPr>
                <a:xfrm>
                  <a:off x="6290979" y="2493693"/>
                  <a:ext cx="3664963" cy="1518274"/>
                </a:xfrm>
                <a:prstGeom prst="roundRect">
                  <a:avLst>
                    <a:gd name="adj" fmla="val 8999"/>
                  </a:avLst>
                </a:prstGeom>
                <a:noFill/>
                <a:ln w="57150">
                  <a:solidFill>
                    <a:srgbClr val="14465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Rounded Corners 11">
                  <a:extLst>
                    <a:ext uri="{FF2B5EF4-FFF2-40B4-BE49-F238E27FC236}">
                      <a16:creationId xmlns:a16="http://schemas.microsoft.com/office/drawing/2014/main" id="{67FB5A4E-CBC3-47B4-9F24-5D97CE0AB04F}"/>
                    </a:ext>
                  </a:extLst>
                </p:cNvPr>
                <p:cNvSpPr/>
                <p:nvPr/>
              </p:nvSpPr>
              <p:spPr>
                <a:xfrm>
                  <a:off x="6980211" y="265550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Marketing</a:t>
                  </a:r>
                </a:p>
              </p:txBody>
            </p:sp>
          </p:grpSp>
          <p:pic>
            <p:nvPicPr>
              <p:cNvPr id="82" name="Picture 81">
                <a:extLst>
                  <a:ext uri="{FF2B5EF4-FFF2-40B4-BE49-F238E27FC236}">
                    <a16:creationId xmlns:a16="http://schemas.microsoft.com/office/drawing/2014/main" id="{A7DE3EB2-51BA-4977-B9BF-FC303134DFA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46988" y="2878660"/>
                <a:ext cx="698118" cy="695353"/>
              </a:xfrm>
              <a:prstGeom prst="rect">
                <a:avLst/>
              </a:prstGeom>
            </p:spPr>
          </p:pic>
        </p:grpSp>
        <p:sp>
          <p:nvSpPr>
            <p:cNvPr id="76" name="Rectangle: Rounded Corners 11">
              <a:extLst>
                <a:ext uri="{FF2B5EF4-FFF2-40B4-BE49-F238E27FC236}">
                  <a16:creationId xmlns:a16="http://schemas.microsoft.com/office/drawing/2014/main" id="{D4FEB0F1-48B6-4F0C-9BB5-F44C29292EAF}"/>
                </a:ext>
              </a:extLst>
            </p:cNvPr>
            <p:cNvSpPr/>
            <p:nvPr/>
          </p:nvSpPr>
          <p:spPr>
            <a:xfrm>
              <a:off x="8437796" y="2958105"/>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Sales</a:t>
              </a:r>
            </a:p>
          </p:txBody>
        </p:sp>
        <p:sp>
          <p:nvSpPr>
            <p:cNvPr id="77" name="Rectangle: Rounded Corners 11">
              <a:extLst>
                <a:ext uri="{FF2B5EF4-FFF2-40B4-BE49-F238E27FC236}">
                  <a16:creationId xmlns:a16="http://schemas.microsoft.com/office/drawing/2014/main" id="{133C9660-0F4F-4989-A1E1-710620D6F72C}"/>
                </a:ext>
              </a:extLst>
            </p:cNvPr>
            <p:cNvSpPr/>
            <p:nvPr/>
          </p:nvSpPr>
          <p:spPr>
            <a:xfrm>
              <a:off x="9404791" y="2965744"/>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Service</a:t>
              </a:r>
            </a:p>
          </p:txBody>
        </p:sp>
        <p:sp>
          <p:nvSpPr>
            <p:cNvPr id="78" name="Rectangle: Rounded Corners 11">
              <a:extLst>
                <a:ext uri="{FF2B5EF4-FFF2-40B4-BE49-F238E27FC236}">
                  <a16:creationId xmlns:a16="http://schemas.microsoft.com/office/drawing/2014/main" id="{A41F1556-66CF-48DD-BE79-5859CF37FF9D}"/>
                </a:ext>
              </a:extLst>
            </p:cNvPr>
            <p:cNvSpPr/>
            <p:nvPr/>
          </p:nvSpPr>
          <p:spPr>
            <a:xfrm>
              <a:off x="7436219" y="365899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Field Service</a:t>
              </a:r>
            </a:p>
          </p:txBody>
        </p:sp>
        <p:sp>
          <p:nvSpPr>
            <p:cNvPr id="79" name="Rectangle: Rounded Corners 11">
              <a:extLst>
                <a:ext uri="{FF2B5EF4-FFF2-40B4-BE49-F238E27FC236}">
                  <a16:creationId xmlns:a16="http://schemas.microsoft.com/office/drawing/2014/main" id="{05C06EB3-4625-4DF4-8576-9A304ECE7B05}"/>
                </a:ext>
              </a:extLst>
            </p:cNvPr>
            <p:cNvSpPr/>
            <p:nvPr/>
          </p:nvSpPr>
          <p:spPr>
            <a:xfrm>
              <a:off x="8437795" y="3643892"/>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prstClr val="white"/>
                  </a:solidFill>
                  <a:effectLst/>
                  <a:uLnTx/>
                  <a:uFillTx/>
                  <a:latin typeface="Calibri" panose="020F0502020204030204"/>
                  <a:ea typeface="+mn-ea"/>
                  <a:cs typeface="+mn-cs"/>
                </a:rPr>
                <a:t>URS</a:t>
              </a:r>
              <a:endPar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Rectangle: Rounded Corners 11">
              <a:extLst>
                <a:ext uri="{FF2B5EF4-FFF2-40B4-BE49-F238E27FC236}">
                  <a16:creationId xmlns:a16="http://schemas.microsoft.com/office/drawing/2014/main" id="{2D78D967-A656-4232-A71B-9E375D364C84}"/>
                </a:ext>
              </a:extLst>
            </p:cNvPr>
            <p:cNvSpPr/>
            <p:nvPr/>
          </p:nvSpPr>
          <p:spPr>
            <a:xfrm>
              <a:off x="9434721" y="364685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Talent</a:t>
              </a:r>
            </a:p>
          </p:txBody>
        </p:sp>
      </p:grpSp>
      <p:grpSp>
        <p:nvGrpSpPr>
          <p:cNvPr id="85" name="Group 84">
            <a:extLst>
              <a:ext uri="{FF2B5EF4-FFF2-40B4-BE49-F238E27FC236}">
                <a16:creationId xmlns:a16="http://schemas.microsoft.com/office/drawing/2014/main" id="{D0C3006B-6BD8-47E1-A3B3-8DFCE59A1177}"/>
              </a:ext>
            </a:extLst>
          </p:cNvPr>
          <p:cNvGrpSpPr/>
          <p:nvPr/>
        </p:nvGrpSpPr>
        <p:grpSpPr>
          <a:xfrm>
            <a:off x="10336481" y="2125030"/>
            <a:ext cx="775885" cy="3495266"/>
            <a:chOff x="10336481" y="2125030"/>
            <a:chExt cx="775885" cy="3495266"/>
          </a:xfrm>
        </p:grpSpPr>
        <p:sp>
          <p:nvSpPr>
            <p:cNvPr id="86" name="Rectangle: Rounded Corners 1">
              <a:extLst>
                <a:ext uri="{FF2B5EF4-FFF2-40B4-BE49-F238E27FC236}">
                  <a16:creationId xmlns:a16="http://schemas.microsoft.com/office/drawing/2014/main" id="{23A77C45-E07A-4D94-AF47-5E97C49C46FB}"/>
                </a:ext>
              </a:extLst>
            </p:cNvPr>
            <p:cNvSpPr/>
            <p:nvPr/>
          </p:nvSpPr>
          <p:spPr>
            <a:xfrm>
              <a:off x="10336481" y="2125030"/>
              <a:ext cx="775869" cy="3495266"/>
            </a:xfrm>
            <a:prstGeom prst="roundRect">
              <a:avLst>
                <a:gd name="adj" fmla="val 14674"/>
              </a:avLst>
            </a:prstGeom>
            <a:solidFill>
              <a:schemeClr val="bg1">
                <a:lumMod val="95000"/>
              </a:schemeClr>
            </a:solidFill>
            <a:ln w="57150">
              <a:solidFill>
                <a:srgbClr val="17244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TextBox 86">
              <a:extLst>
                <a:ext uri="{FF2B5EF4-FFF2-40B4-BE49-F238E27FC236}">
                  <a16:creationId xmlns:a16="http://schemas.microsoft.com/office/drawing/2014/main" id="{A64796EF-9126-4B80-81B4-1D028A81E8E7}"/>
                </a:ext>
              </a:extLst>
            </p:cNvPr>
            <p:cNvSpPr txBox="1"/>
            <p:nvPr/>
          </p:nvSpPr>
          <p:spPr>
            <a:xfrm rot="16200000">
              <a:off x="8996733" y="3504662"/>
              <a:ext cx="3455398" cy="775868"/>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prstClr val="black"/>
                  </a:solidFill>
                  <a:effectLst/>
                  <a:uLnTx/>
                  <a:uFillTx/>
                  <a:latin typeface="Calibri" panose="020F0502020204030204"/>
                  <a:ea typeface="+mn-ea"/>
                  <a:cs typeface="+mn-cs"/>
                </a:rPr>
                <a:t>FinOps</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8" name="Picture 2" descr="Image result for D365 Finance &amp; Operations logo">
              <a:extLst>
                <a:ext uri="{FF2B5EF4-FFF2-40B4-BE49-F238E27FC236}">
                  <a16:creationId xmlns:a16="http://schemas.microsoft.com/office/drawing/2014/main" id="{57643F0A-8242-47D2-B147-C92F484268E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404251" y="2185561"/>
              <a:ext cx="626883" cy="544866"/>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99341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500"/>
                                        <p:tgtEl>
                                          <p:spTgt spid="55"/>
                                        </p:tgtEl>
                                      </p:cBhvr>
                                    </p:animEffect>
                                  </p:childTnLst>
                                </p:cTn>
                              </p:par>
                              <p:par>
                                <p:cTn id="21" presetID="10"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500"/>
                                        <p:tgtEl>
                                          <p:spTgt spid="7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47119-CBED-441A-8FBC-A276F5CF6141}"/>
              </a:ext>
            </a:extLst>
          </p:cNvPr>
          <p:cNvSpPr>
            <a:spLocks noGrp="1"/>
          </p:cNvSpPr>
          <p:nvPr>
            <p:ph type="title"/>
          </p:nvPr>
        </p:nvSpPr>
        <p:spPr/>
        <p:txBody>
          <a:bodyPr/>
          <a:lstStyle/>
          <a:p>
            <a:r>
              <a:rPr lang="en-GB" dirty="0"/>
              <a:t>Power Platform – With Dynamics 365</a:t>
            </a:r>
          </a:p>
        </p:txBody>
      </p:sp>
      <p:grpSp>
        <p:nvGrpSpPr>
          <p:cNvPr id="5" name="Group 4">
            <a:extLst>
              <a:ext uri="{FF2B5EF4-FFF2-40B4-BE49-F238E27FC236}">
                <a16:creationId xmlns:a16="http://schemas.microsoft.com/office/drawing/2014/main" id="{D52A0B11-17BA-4DC9-8D75-E217663C925C}"/>
              </a:ext>
            </a:extLst>
          </p:cNvPr>
          <p:cNvGrpSpPr/>
          <p:nvPr/>
        </p:nvGrpSpPr>
        <p:grpSpPr>
          <a:xfrm>
            <a:off x="1960789" y="2127820"/>
            <a:ext cx="8257781" cy="2606511"/>
            <a:chOff x="2010725" y="1327777"/>
            <a:chExt cx="8257781" cy="3034501"/>
          </a:xfrm>
        </p:grpSpPr>
        <p:sp>
          <p:nvSpPr>
            <p:cNvPr id="6" name="Rectangle: Rounded Corners 1">
              <a:extLst>
                <a:ext uri="{FF2B5EF4-FFF2-40B4-BE49-F238E27FC236}">
                  <a16:creationId xmlns:a16="http://schemas.microsoft.com/office/drawing/2014/main" id="{852A600F-5437-4FE6-9F13-C854D5666195}"/>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4EEA514-F3B1-4C9C-A8BE-5BC2D6AE80D3}"/>
                </a:ext>
              </a:extLst>
            </p:cNvPr>
            <p:cNvSpPr txBox="1"/>
            <p:nvPr/>
          </p:nvSpPr>
          <p:spPr>
            <a:xfrm>
              <a:off x="2112578" y="3796441"/>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Business Logic Layer</a:t>
              </a:r>
            </a:p>
          </p:txBody>
        </p:sp>
      </p:grpSp>
      <p:grpSp>
        <p:nvGrpSpPr>
          <p:cNvPr id="8" name="Group 7">
            <a:extLst>
              <a:ext uri="{FF2B5EF4-FFF2-40B4-BE49-F238E27FC236}">
                <a16:creationId xmlns:a16="http://schemas.microsoft.com/office/drawing/2014/main" id="{F195D304-9C1F-410A-8536-89B8F9DFD4F7}"/>
              </a:ext>
            </a:extLst>
          </p:cNvPr>
          <p:cNvGrpSpPr/>
          <p:nvPr/>
        </p:nvGrpSpPr>
        <p:grpSpPr>
          <a:xfrm>
            <a:off x="1960791" y="4852372"/>
            <a:ext cx="8257781" cy="777461"/>
            <a:chOff x="412783" y="3721588"/>
            <a:chExt cx="8257781" cy="777461"/>
          </a:xfrm>
        </p:grpSpPr>
        <p:sp>
          <p:nvSpPr>
            <p:cNvPr id="9" name="Rectangle: Rounded Corners 8">
              <a:extLst>
                <a:ext uri="{FF2B5EF4-FFF2-40B4-BE49-F238E27FC236}">
                  <a16:creationId xmlns:a16="http://schemas.microsoft.com/office/drawing/2014/main" id="{044378C1-D1EB-4BFC-9589-551764D73D90}"/>
                </a:ext>
              </a:extLst>
            </p:cNvPr>
            <p:cNvSpPr/>
            <p:nvPr/>
          </p:nvSpPr>
          <p:spPr>
            <a:xfrm>
              <a:off x="412783" y="3721588"/>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05C3B4E-3A98-4AA9-A978-B9F670AA2145}"/>
                </a:ext>
              </a:extLst>
            </p:cNvPr>
            <p:cNvSpPr txBox="1"/>
            <p:nvPr/>
          </p:nvSpPr>
          <p:spPr>
            <a:xfrm>
              <a:off x="1083297" y="3831667"/>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11" name="Rectangle: Rounded Corners 10">
              <a:extLst>
                <a:ext uri="{FF2B5EF4-FFF2-40B4-BE49-F238E27FC236}">
                  <a16:creationId xmlns:a16="http://schemas.microsoft.com/office/drawing/2014/main" id="{E8251F53-AC41-4C25-BD83-4FB1426BC1BE}"/>
                </a:ext>
              </a:extLst>
            </p:cNvPr>
            <p:cNvSpPr/>
            <p:nvPr/>
          </p:nvSpPr>
          <p:spPr>
            <a:xfrm>
              <a:off x="528430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Business Rules</a:t>
              </a:r>
            </a:p>
          </p:txBody>
        </p:sp>
        <p:sp>
          <p:nvSpPr>
            <p:cNvPr id="12" name="Rectangle: Rounded Corners 11">
              <a:extLst>
                <a:ext uri="{FF2B5EF4-FFF2-40B4-BE49-F238E27FC236}">
                  <a16:creationId xmlns:a16="http://schemas.microsoft.com/office/drawing/2014/main" id="{7B60DB8E-C4AF-42D7-9D81-21B7A7DA6277}"/>
                </a:ext>
              </a:extLst>
            </p:cNvPr>
            <p:cNvSpPr/>
            <p:nvPr/>
          </p:nvSpPr>
          <p:spPr>
            <a:xfrm>
              <a:off x="6105761" y="3874488"/>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Workflows</a:t>
              </a:r>
            </a:p>
          </p:txBody>
        </p:sp>
        <p:sp>
          <p:nvSpPr>
            <p:cNvPr id="13" name="Rectangle: Rounded Corners 12">
              <a:extLst>
                <a:ext uri="{FF2B5EF4-FFF2-40B4-BE49-F238E27FC236}">
                  <a16:creationId xmlns:a16="http://schemas.microsoft.com/office/drawing/2014/main" id="{EB223313-5F34-466F-92A2-BB6078D3C68B}"/>
                </a:ext>
              </a:extLst>
            </p:cNvPr>
            <p:cNvSpPr/>
            <p:nvPr/>
          </p:nvSpPr>
          <p:spPr>
            <a:xfrm>
              <a:off x="6927221" y="3885281"/>
              <a:ext cx="75134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Security</a:t>
              </a:r>
            </a:p>
          </p:txBody>
        </p:sp>
        <p:sp>
          <p:nvSpPr>
            <p:cNvPr id="14" name="Rectangle: Rounded Corners 13">
              <a:extLst>
                <a:ext uri="{FF2B5EF4-FFF2-40B4-BE49-F238E27FC236}">
                  <a16:creationId xmlns:a16="http://schemas.microsoft.com/office/drawing/2014/main" id="{BEFFAE09-E743-48A7-8C5C-757EDBB18A10}"/>
                </a:ext>
              </a:extLst>
            </p:cNvPr>
            <p:cNvSpPr/>
            <p:nvPr/>
          </p:nvSpPr>
          <p:spPr>
            <a:xfrm>
              <a:off x="7748686"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Plugins</a:t>
              </a:r>
            </a:p>
          </p:txBody>
        </p:sp>
        <p:sp>
          <p:nvSpPr>
            <p:cNvPr id="15" name="Database_EFC7" title="Icon of a cylinder">
              <a:extLst>
                <a:ext uri="{FF2B5EF4-FFF2-40B4-BE49-F238E27FC236}">
                  <a16:creationId xmlns:a16="http://schemas.microsoft.com/office/drawing/2014/main" id="{9F0568E7-82EE-4C8C-B17F-D1A27B7C2E40}"/>
                </a:ext>
              </a:extLst>
            </p:cNvPr>
            <p:cNvSpPr/>
            <p:nvPr/>
          </p:nvSpPr>
          <p:spPr>
            <a:xfrm>
              <a:off x="654524" y="3887303"/>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8BC94547-DB34-42E3-9FC0-79B3F4C9CB42}"/>
                </a:ext>
              </a:extLst>
            </p:cNvPr>
            <p:cNvSpPr/>
            <p:nvPr/>
          </p:nvSpPr>
          <p:spPr>
            <a:xfrm>
              <a:off x="446284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Entities</a:t>
              </a:r>
            </a:p>
          </p:txBody>
        </p:sp>
        <p:sp>
          <p:nvSpPr>
            <p:cNvPr id="17" name="Rectangle: Rounded Corners 16">
              <a:extLst>
                <a:ext uri="{FF2B5EF4-FFF2-40B4-BE49-F238E27FC236}">
                  <a16:creationId xmlns:a16="http://schemas.microsoft.com/office/drawing/2014/main" id="{C5E4AA48-A237-4E7A-8F42-F056216F3CFA}"/>
                </a:ext>
              </a:extLst>
            </p:cNvPr>
            <p:cNvSpPr/>
            <p:nvPr/>
          </p:nvSpPr>
          <p:spPr>
            <a:xfrm>
              <a:off x="2895241"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Core Entities</a:t>
              </a:r>
            </a:p>
          </p:txBody>
        </p:sp>
        <p:sp>
          <p:nvSpPr>
            <p:cNvPr id="18" name="Rectangle: Rounded Corners 42">
              <a:extLst>
                <a:ext uri="{FF2B5EF4-FFF2-40B4-BE49-F238E27FC236}">
                  <a16:creationId xmlns:a16="http://schemas.microsoft.com/office/drawing/2014/main" id="{524FBFF6-390E-42B9-82A2-479471DD8322}"/>
                </a:ext>
              </a:extLst>
            </p:cNvPr>
            <p:cNvSpPr/>
            <p:nvPr/>
          </p:nvSpPr>
          <p:spPr>
            <a:xfrm>
              <a:off x="364138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 Integration</a:t>
              </a:r>
            </a:p>
          </p:txBody>
        </p:sp>
      </p:grpSp>
      <p:grpSp>
        <p:nvGrpSpPr>
          <p:cNvPr id="19" name="Group 18">
            <a:extLst>
              <a:ext uri="{FF2B5EF4-FFF2-40B4-BE49-F238E27FC236}">
                <a16:creationId xmlns:a16="http://schemas.microsoft.com/office/drawing/2014/main" id="{B6D1F2AB-78D9-47BB-A351-14A452F791EF}"/>
              </a:ext>
            </a:extLst>
          </p:cNvPr>
          <p:cNvGrpSpPr/>
          <p:nvPr/>
        </p:nvGrpSpPr>
        <p:grpSpPr>
          <a:xfrm>
            <a:off x="2273757" y="2803937"/>
            <a:ext cx="3679857" cy="1518274"/>
            <a:chOff x="2769057" y="2460838"/>
            <a:chExt cx="3679857" cy="1518274"/>
          </a:xfrm>
        </p:grpSpPr>
        <p:grpSp>
          <p:nvGrpSpPr>
            <p:cNvPr id="20" name="Group 19">
              <a:extLst>
                <a:ext uri="{FF2B5EF4-FFF2-40B4-BE49-F238E27FC236}">
                  <a16:creationId xmlns:a16="http://schemas.microsoft.com/office/drawing/2014/main" id="{BC727F80-1EBC-4ACB-A11F-41A7789933A4}"/>
                </a:ext>
              </a:extLst>
            </p:cNvPr>
            <p:cNvGrpSpPr/>
            <p:nvPr/>
          </p:nvGrpSpPr>
          <p:grpSpPr>
            <a:xfrm>
              <a:off x="2783951" y="3247145"/>
              <a:ext cx="3664963" cy="731967"/>
              <a:chOff x="2323133" y="2835351"/>
              <a:chExt cx="3664963" cy="731967"/>
            </a:xfrm>
          </p:grpSpPr>
          <p:grpSp>
            <p:nvGrpSpPr>
              <p:cNvPr id="26" name="Group 25">
                <a:extLst>
                  <a:ext uri="{FF2B5EF4-FFF2-40B4-BE49-F238E27FC236}">
                    <a16:creationId xmlns:a16="http://schemas.microsoft.com/office/drawing/2014/main" id="{FE2D7BC7-53C4-4E89-AFB8-D5CBE810BCB2}"/>
                  </a:ext>
                </a:extLst>
              </p:cNvPr>
              <p:cNvGrpSpPr/>
              <p:nvPr/>
            </p:nvGrpSpPr>
            <p:grpSpPr>
              <a:xfrm>
                <a:off x="2323133" y="2835351"/>
                <a:ext cx="3664963" cy="731967"/>
                <a:chOff x="2313608" y="2806854"/>
                <a:chExt cx="3664963" cy="734620"/>
              </a:xfrm>
            </p:grpSpPr>
            <p:sp>
              <p:nvSpPr>
                <p:cNvPr id="28" name="Rectangle: Rounded Corners 8">
                  <a:extLst>
                    <a:ext uri="{FF2B5EF4-FFF2-40B4-BE49-F238E27FC236}">
                      <a16:creationId xmlns:a16="http://schemas.microsoft.com/office/drawing/2014/main" id="{279C811A-CE3F-4ECF-B4FD-C5B4D50F79A1}"/>
                    </a:ext>
                  </a:extLst>
                </p:cNvPr>
                <p:cNvSpPr/>
                <p:nvPr/>
              </p:nvSpPr>
              <p:spPr>
                <a:xfrm>
                  <a:off x="2313608" y="2806854"/>
                  <a:ext cx="3664963" cy="734620"/>
                </a:xfrm>
                <a:prstGeom prst="roundRect">
                  <a:avLst>
                    <a:gd name="adj" fmla="val 8999"/>
                  </a:avLst>
                </a:prstGeom>
                <a:blipFill dpi="0" rotWithShape="1">
                  <a:blip r:embed="rId3">
                    <a:alphaModFix amt="58000"/>
                  </a:blip>
                  <a:srcRect/>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Rounded Corners 18">
                  <a:extLst>
                    <a:ext uri="{FF2B5EF4-FFF2-40B4-BE49-F238E27FC236}">
                      <a16:creationId xmlns:a16="http://schemas.microsoft.com/office/drawing/2014/main" id="{F07383A9-3E33-4AF3-9C51-635D69118970}"/>
                    </a:ext>
                  </a:extLst>
                </p:cNvPr>
                <p:cNvSpPr/>
                <p:nvPr/>
              </p:nvSpPr>
              <p:spPr>
                <a:xfrm>
                  <a:off x="3201611" y="2944038"/>
                  <a:ext cx="1852042" cy="485595"/>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Canvas Apps</a:t>
                  </a:r>
                </a:p>
              </p:txBody>
            </p:sp>
          </p:grpSp>
          <p:pic>
            <p:nvPicPr>
              <p:cNvPr id="27" name="Picture 2" descr="Image result for powerapps logo">
                <a:extLst>
                  <a:ext uri="{FF2B5EF4-FFF2-40B4-BE49-F238E27FC236}">
                    <a16:creationId xmlns:a16="http://schemas.microsoft.com/office/drawing/2014/main" id="{6F070935-BC1A-4D5C-8FDC-27B086944A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9639" y="2920371"/>
                <a:ext cx="663586" cy="5408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413EBFBB-4F09-4C4C-8E94-259EB4AAE075}"/>
                </a:ext>
              </a:extLst>
            </p:cNvPr>
            <p:cNvGrpSpPr/>
            <p:nvPr/>
          </p:nvGrpSpPr>
          <p:grpSpPr>
            <a:xfrm>
              <a:off x="2769057" y="2460838"/>
              <a:ext cx="3664963" cy="687706"/>
              <a:chOff x="2333218" y="3677398"/>
              <a:chExt cx="3664963" cy="687706"/>
            </a:xfrm>
          </p:grpSpPr>
          <p:grpSp>
            <p:nvGrpSpPr>
              <p:cNvPr id="22" name="Group 21">
                <a:extLst>
                  <a:ext uri="{FF2B5EF4-FFF2-40B4-BE49-F238E27FC236}">
                    <a16:creationId xmlns:a16="http://schemas.microsoft.com/office/drawing/2014/main" id="{6F6BC67F-A229-4BB3-B0E7-9D72E7AD558D}"/>
                  </a:ext>
                </a:extLst>
              </p:cNvPr>
              <p:cNvGrpSpPr/>
              <p:nvPr/>
            </p:nvGrpSpPr>
            <p:grpSpPr>
              <a:xfrm>
                <a:off x="2333218" y="3677398"/>
                <a:ext cx="3664963" cy="687706"/>
                <a:chOff x="2313608" y="2835726"/>
                <a:chExt cx="3664963" cy="705748"/>
              </a:xfrm>
            </p:grpSpPr>
            <p:sp>
              <p:nvSpPr>
                <p:cNvPr id="24" name="Rectangle: Rounded Corners 23">
                  <a:extLst>
                    <a:ext uri="{FF2B5EF4-FFF2-40B4-BE49-F238E27FC236}">
                      <a16:creationId xmlns:a16="http://schemas.microsoft.com/office/drawing/2014/main" id="{4FBA4DF6-C9B8-4308-AB59-1DABFACF2368}"/>
                    </a:ext>
                  </a:extLst>
                </p:cNvPr>
                <p:cNvSpPr/>
                <p:nvPr/>
              </p:nvSpPr>
              <p:spPr>
                <a:xfrm>
                  <a:off x="2313608" y="2835726"/>
                  <a:ext cx="3664963" cy="70574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Rounded Corners 24">
                  <a:extLst>
                    <a:ext uri="{FF2B5EF4-FFF2-40B4-BE49-F238E27FC236}">
                      <a16:creationId xmlns:a16="http://schemas.microsoft.com/office/drawing/2014/main" id="{72A9FB65-1930-433E-AFE2-C06AC9A3688C}"/>
                    </a:ext>
                  </a:extLst>
                </p:cNvPr>
                <p:cNvSpPr/>
                <p:nvPr/>
              </p:nvSpPr>
              <p:spPr>
                <a:xfrm>
                  <a:off x="3216224" y="2950661"/>
                  <a:ext cx="1852042" cy="48733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Model Driven Apps</a:t>
                  </a:r>
                </a:p>
              </p:txBody>
            </p:sp>
          </p:grpSp>
          <p:pic>
            <p:nvPicPr>
              <p:cNvPr id="23" name="Picture 2" descr="Image result for powerapps logo">
                <a:extLst>
                  <a:ext uri="{FF2B5EF4-FFF2-40B4-BE49-F238E27FC236}">
                    <a16:creationId xmlns:a16="http://schemas.microsoft.com/office/drawing/2014/main" id="{7FB82DE5-D981-416A-8E84-A894421D07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9639" y="3737505"/>
                <a:ext cx="663586" cy="5408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0" name="Group 29">
            <a:extLst>
              <a:ext uri="{FF2B5EF4-FFF2-40B4-BE49-F238E27FC236}">
                <a16:creationId xmlns:a16="http://schemas.microsoft.com/office/drawing/2014/main" id="{DE477309-3720-4361-A523-A633836E27B7}"/>
              </a:ext>
            </a:extLst>
          </p:cNvPr>
          <p:cNvGrpSpPr/>
          <p:nvPr/>
        </p:nvGrpSpPr>
        <p:grpSpPr>
          <a:xfrm>
            <a:off x="11267653" y="2125030"/>
            <a:ext cx="775871" cy="3495266"/>
            <a:chOff x="10867067" y="1800772"/>
            <a:chExt cx="775871" cy="3495266"/>
          </a:xfrm>
        </p:grpSpPr>
        <p:sp>
          <p:nvSpPr>
            <p:cNvPr id="31" name="Rectangle: Rounded Corners 1">
              <a:extLst>
                <a:ext uri="{FF2B5EF4-FFF2-40B4-BE49-F238E27FC236}">
                  <a16:creationId xmlns:a16="http://schemas.microsoft.com/office/drawing/2014/main" id="{5963285A-5BA5-4C95-B4A4-16198D942EF6}"/>
                </a:ext>
              </a:extLst>
            </p:cNvPr>
            <p:cNvSpPr/>
            <p:nvPr/>
          </p:nvSpPr>
          <p:spPr>
            <a:xfrm>
              <a:off x="10867067" y="1800772"/>
              <a:ext cx="775869" cy="3495266"/>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4">
              <a:extLst>
                <a:ext uri="{FF2B5EF4-FFF2-40B4-BE49-F238E27FC236}">
                  <a16:creationId xmlns:a16="http://schemas.microsoft.com/office/drawing/2014/main" id="{CCEDEBFA-57BB-45BC-893E-17C4C8AB3AC4}"/>
                </a:ext>
              </a:extLst>
            </p:cNvPr>
            <p:cNvGrpSpPr>
              <a:grpSpLocks noChangeAspect="1"/>
            </p:cNvGrpSpPr>
            <p:nvPr/>
          </p:nvGrpSpPr>
          <p:grpSpPr bwMode="auto">
            <a:xfrm>
              <a:off x="10950983" y="1869466"/>
              <a:ext cx="581038" cy="458544"/>
              <a:chOff x="2792" y="3887"/>
              <a:chExt cx="305" cy="231"/>
            </a:xfrm>
            <a:solidFill>
              <a:srgbClr val="FFC000"/>
            </a:solidFill>
          </p:grpSpPr>
          <p:sp>
            <p:nvSpPr>
              <p:cNvPr id="34" name="Freeform 5">
                <a:extLst>
                  <a:ext uri="{FF2B5EF4-FFF2-40B4-BE49-F238E27FC236}">
                    <a16:creationId xmlns:a16="http://schemas.microsoft.com/office/drawing/2014/main" id="{8A736349-F1B7-4169-B6C9-D1E6AD1DF912}"/>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5" name="Freeform 6">
                <a:extLst>
                  <a:ext uri="{FF2B5EF4-FFF2-40B4-BE49-F238E27FC236}">
                    <a16:creationId xmlns:a16="http://schemas.microsoft.com/office/drawing/2014/main" id="{087F0DDB-4CB5-42CD-82BC-31E2C29E9AAA}"/>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6" name="Freeform 7">
                <a:extLst>
                  <a:ext uri="{FF2B5EF4-FFF2-40B4-BE49-F238E27FC236}">
                    <a16:creationId xmlns:a16="http://schemas.microsoft.com/office/drawing/2014/main" id="{C7BD2412-D450-48D5-B698-7BA22837FEF8}"/>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7" name="Freeform 8">
                <a:extLst>
                  <a:ext uri="{FF2B5EF4-FFF2-40B4-BE49-F238E27FC236}">
                    <a16:creationId xmlns:a16="http://schemas.microsoft.com/office/drawing/2014/main" id="{6283114B-D7E5-4A3A-82F5-8E20C257CF6E}"/>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8" name="Freeform 9">
                <a:extLst>
                  <a:ext uri="{FF2B5EF4-FFF2-40B4-BE49-F238E27FC236}">
                    <a16:creationId xmlns:a16="http://schemas.microsoft.com/office/drawing/2014/main" id="{2074A089-7292-4E20-ACCA-072DB0D6C6B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sp>
          <p:nvSpPr>
            <p:cNvPr id="33" name="TextBox 32">
              <a:extLst>
                <a:ext uri="{FF2B5EF4-FFF2-40B4-BE49-F238E27FC236}">
                  <a16:creationId xmlns:a16="http://schemas.microsoft.com/office/drawing/2014/main" id="{BD497B9C-5E68-4AF5-B90A-AC5DD809DCF5}"/>
                </a:ext>
              </a:extLst>
            </p:cNvPr>
            <p:cNvSpPr txBox="1"/>
            <p:nvPr/>
          </p:nvSpPr>
          <p:spPr>
            <a:xfrm rot="16200000">
              <a:off x="9542908" y="3196008"/>
              <a:ext cx="3424192" cy="775868"/>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BI</a:t>
              </a:r>
            </a:p>
          </p:txBody>
        </p:sp>
      </p:grpSp>
      <p:grpSp>
        <p:nvGrpSpPr>
          <p:cNvPr id="39" name="Group 38">
            <a:extLst>
              <a:ext uri="{FF2B5EF4-FFF2-40B4-BE49-F238E27FC236}">
                <a16:creationId xmlns:a16="http://schemas.microsoft.com/office/drawing/2014/main" id="{E3E38A94-4000-4D20-9ADB-ABE43AAF4EBE}"/>
              </a:ext>
            </a:extLst>
          </p:cNvPr>
          <p:cNvGrpSpPr/>
          <p:nvPr/>
        </p:nvGrpSpPr>
        <p:grpSpPr>
          <a:xfrm>
            <a:off x="104306" y="5639137"/>
            <a:ext cx="11939216" cy="958215"/>
            <a:chOff x="104306" y="5639137"/>
            <a:chExt cx="11939216" cy="958215"/>
          </a:xfrm>
        </p:grpSpPr>
        <p:sp>
          <p:nvSpPr>
            <p:cNvPr id="40" name="Rectangle: Rounded Corners 1">
              <a:extLst>
                <a:ext uri="{FF2B5EF4-FFF2-40B4-BE49-F238E27FC236}">
                  <a16:creationId xmlns:a16="http://schemas.microsoft.com/office/drawing/2014/main" id="{49812B98-44E3-4FAD-8974-204D843C43C1}"/>
                </a:ext>
              </a:extLst>
            </p:cNvPr>
            <p:cNvSpPr/>
            <p:nvPr/>
          </p:nvSpPr>
          <p:spPr>
            <a:xfrm>
              <a:off x="104308" y="5734402"/>
              <a:ext cx="11939214" cy="751486"/>
            </a:xfrm>
            <a:prstGeom prst="roundRect">
              <a:avLst>
                <a:gd name="adj" fmla="val 14674"/>
              </a:avLst>
            </a:prstGeom>
            <a:solidFill>
              <a:schemeClr val="bg1">
                <a:lumMod val="95000"/>
              </a:schemeClr>
            </a:solidFill>
            <a:ln w="57150">
              <a:solidFill>
                <a:srgbClr val="2075B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 name="Picture 6" descr="Image result for microsoft Azure Logo">
              <a:extLst>
                <a:ext uri="{FF2B5EF4-FFF2-40B4-BE49-F238E27FC236}">
                  <a16:creationId xmlns:a16="http://schemas.microsoft.com/office/drawing/2014/main" id="{B460AB9C-6541-4CF2-BD46-B6C6E9D54CA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981" y="5639137"/>
              <a:ext cx="958215" cy="958215"/>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65D85F57-6D80-4766-8775-35255F6515D6}"/>
                </a:ext>
              </a:extLst>
            </p:cNvPr>
            <p:cNvSpPr txBox="1"/>
            <p:nvPr/>
          </p:nvSpPr>
          <p:spPr>
            <a:xfrm>
              <a:off x="104306" y="5754989"/>
              <a:ext cx="11939216"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Azure Services</a:t>
              </a:r>
            </a:p>
          </p:txBody>
        </p:sp>
        <p:pic>
          <p:nvPicPr>
            <p:cNvPr id="43" name="Picture 42">
              <a:extLst>
                <a:ext uri="{FF2B5EF4-FFF2-40B4-BE49-F238E27FC236}">
                  <a16:creationId xmlns:a16="http://schemas.microsoft.com/office/drawing/2014/main" id="{B6AAE3E5-7510-4315-A5D9-897F8F388723}"/>
                </a:ext>
              </a:extLst>
            </p:cNvPr>
            <p:cNvPicPr>
              <a:picLocks noChangeAspect="1"/>
            </p:cNvPicPr>
            <p:nvPr/>
          </p:nvPicPr>
          <p:blipFill>
            <a:blip r:embed="rId6"/>
            <a:stretch>
              <a:fillRect/>
            </a:stretch>
          </p:blipFill>
          <p:spPr>
            <a:xfrm>
              <a:off x="11411708" y="5822144"/>
              <a:ext cx="576000" cy="576000"/>
            </a:xfrm>
            <a:prstGeom prst="rect">
              <a:avLst/>
            </a:prstGeom>
          </p:spPr>
        </p:pic>
        <p:pic>
          <p:nvPicPr>
            <p:cNvPr id="44" name="Picture 43">
              <a:extLst>
                <a:ext uri="{FF2B5EF4-FFF2-40B4-BE49-F238E27FC236}">
                  <a16:creationId xmlns:a16="http://schemas.microsoft.com/office/drawing/2014/main" id="{AB2DFB7A-B432-4A8C-A8AA-68106E90965B}"/>
                </a:ext>
              </a:extLst>
            </p:cNvPr>
            <p:cNvPicPr>
              <a:picLocks noChangeAspect="1"/>
            </p:cNvPicPr>
            <p:nvPr/>
          </p:nvPicPr>
          <p:blipFill>
            <a:blip r:embed="rId7"/>
            <a:stretch>
              <a:fillRect/>
            </a:stretch>
          </p:blipFill>
          <p:spPr>
            <a:xfrm>
              <a:off x="10843672" y="5856271"/>
              <a:ext cx="504000" cy="504000"/>
            </a:xfrm>
            <a:prstGeom prst="rect">
              <a:avLst/>
            </a:prstGeom>
          </p:spPr>
        </p:pic>
        <p:pic>
          <p:nvPicPr>
            <p:cNvPr id="45" name="Picture 44">
              <a:extLst>
                <a:ext uri="{FF2B5EF4-FFF2-40B4-BE49-F238E27FC236}">
                  <a16:creationId xmlns:a16="http://schemas.microsoft.com/office/drawing/2014/main" id="{7A0B7AA1-1DFA-4C39-B257-2A5AC9D74AF3}"/>
                </a:ext>
              </a:extLst>
            </p:cNvPr>
            <p:cNvPicPr>
              <a:picLocks noChangeAspect="1"/>
            </p:cNvPicPr>
            <p:nvPr/>
          </p:nvPicPr>
          <p:blipFill>
            <a:blip r:embed="rId8"/>
            <a:stretch>
              <a:fillRect/>
            </a:stretch>
          </p:blipFill>
          <p:spPr>
            <a:xfrm>
              <a:off x="10266062" y="5846697"/>
              <a:ext cx="513574" cy="513574"/>
            </a:xfrm>
            <a:prstGeom prst="rect">
              <a:avLst/>
            </a:prstGeom>
          </p:spPr>
        </p:pic>
        <p:pic>
          <p:nvPicPr>
            <p:cNvPr id="46" name="Picture 4" descr="Related image">
              <a:extLst>
                <a:ext uri="{FF2B5EF4-FFF2-40B4-BE49-F238E27FC236}">
                  <a16:creationId xmlns:a16="http://schemas.microsoft.com/office/drawing/2014/main" id="{6CF7531D-1F4A-4690-B17D-AE0624E655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17017" y="5860019"/>
              <a:ext cx="938506" cy="4927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D132ADC8-1AC6-420C-95BE-67D6BD05BAC0}"/>
              </a:ext>
            </a:extLst>
          </p:cNvPr>
          <p:cNvGrpSpPr/>
          <p:nvPr/>
        </p:nvGrpSpPr>
        <p:grpSpPr>
          <a:xfrm>
            <a:off x="113128" y="2078132"/>
            <a:ext cx="779968" cy="3503079"/>
            <a:chOff x="1514629" y="1783656"/>
            <a:chExt cx="779968" cy="3503079"/>
          </a:xfrm>
        </p:grpSpPr>
        <p:sp>
          <p:nvSpPr>
            <p:cNvPr id="48" name="Rectangle: Rounded Corners 1">
              <a:extLst>
                <a:ext uri="{FF2B5EF4-FFF2-40B4-BE49-F238E27FC236}">
                  <a16:creationId xmlns:a16="http://schemas.microsoft.com/office/drawing/2014/main" id="{0659F703-FA12-44E9-A813-C2A7D355FBC4}"/>
                </a:ext>
              </a:extLst>
            </p:cNvPr>
            <p:cNvSpPr/>
            <p:nvPr/>
          </p:nvSpPr>
          <p:spPr>
            <a:xfrm>
              <a:off x="1514629" y="1800772"/>
              <a:ext cx="775869" cy="3485962"/>
            </a:xfrm>
            <a:prstGeom prst="roundRect">
              <a:avLst>
                <a:gd name="adj" fmla="val 14674"/>
              </a:avLst>
            </a:prstGeom>
            <a:solidFill>
              <a:schemeClr val="bg1">
                <a:lumMod val="95000"/>
              </a:schemeClr>
            </a:solidFill>
            <a:ln w="57150">
              <a:solidFill>
                <a:srgbClr val="0070C9"/>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9" name="Picture 6" descr="Image result for SharePoint logo">
              <a:extLst>
                <a:ext uri="{FF2B5EF4-FFF2-40B4-BE49-F238E27FC236}">
                  <a16:creationId xmlns:a16="http://schemas.microsoft.com/office/drawing/2014/main" id="{7E54DB68-26B8-4E99-BC45-46175A6D16F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28670" y="1783656"/>
              <a:ext cx="765927" cy="793947"/>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0FA9DCB-E46B-43C7-80C0-9F67896FF1F6}"/>
                </a:ext>
              </a:extLst>
            </p:cNvPr>
            <p:cNvSpPr txBox="1"/>
            <p:nvPr/>
          </p:nvSpPr>
          <p:spPr>
            <a:xfrm rot="16200000">
              <a:off x="164215" y="3160448"/>
              <a:ext cx="3502013" cy="750561"/>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SharePoint</a:t>
              </a:r>
            </a:p>
          </p:txBody>
        </p:sp>
      </p:grpSp>
      <p:grpSp>
        <p:nvGrpSpPr>
          <p:cNvPr id="51" name="Group 50">
            <a:extLst>
              <a:ext uri="{FF2B5EF4-FFF2-40B4-BE49-F238E27FC236}">
                <a16:creationId xmlns:a16="http://schemas.microsoft.com/office/drawing/2014/main" id="{43D40728-8229-42FC-AC95-2BC372BF85AC}"/>
              </a:ext>
            </a:extLst>
          </p:cNvPr>
          <p:cNvGrpSpPr/>
          <p:nvPr/>
        </p:nvGrpSpPr>
        <p:grpSpPr>
          <a:xfrm>
            <a:off x="1018723" y="2047762"/>
            <a:ext cx="806808" cy="3581838"/>
            <a:chOff x="599606" y="1704896"/>
            <a:chExt cx="806808" cy="3581838"/>
          </a:xfrm>
        </p:grpSpPr>
        <p:sp>
          <p:nvSpPr>
            <p:cNvPr id="52" name="Rectangle: Rounded Corners 1">
              <a:extLst>
                <a:ext uri="{FF2B5EF4-FFF2-40B4-BE49-F238E27FC236}">
                  <a16:creationId xmlns:a16="http://schemas.microsoft.com/office/drawing/2014/main" id="{97CD0487-23F0-466D-B608-7E60ACD5E617}"/>
                </a:ext>
              </a:extLst>
            </p:cNvPr>
            <p:cNvSpPr/>
            <p:nvPr/>
          </p:nvSpPr>
          <p:spPr>
            <a:xfrm>
              <a:off x="599606" y="1783656"/>
              <a:ext cx="775869" cy="3503078"/>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68000656-9FCF-4776-B36C-C1415A1C6C8F}"/>
                </a:ext>
              </a:extLst>
            </p:cNvPr>
            <p:cNvSpPr txBox="1"/>
            <p:nvPr/>
          </p:nvSpPr>
          <p:spPr>
            <a:xfrm rot="16200000">
              <a:off x="-755439" y="3155820"/>
              <a:ext cx="3485962" cy="775866"/>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Flow</a:t>
              </a:r>
            </a:p>
          </p:txBody>
        </p:sp>
        <p:pic>
          <p:nvPicPr>
            <p:cNvPr id="54" name="Picture 2" descr="Image result for Microsoft Flow logo">
              <a:extLst>
                <a:ext uri="{FF2B5EF4-FFF2-40B4-BE49-F238E27FC236}">
                  <a16:creationId xmlns:a16="http://schemas.microsoft.com/office/drawing/2014/main" id="{76CB6C44-EB10-4B52-9CC7-03170EF7347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1963" y="1704896"/>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4A18C54B-0127-4989-AE82-508692235EC2}"/>
              </a:ext>
            </a:extLst>
          </p:cNvPr>
          <p:cNvGrpSpPr/>
          <p:nvPr/>
        </p:nvGrpSpPr>
        <p:grpSpPr>
          <a:xfrm>
            <a:off x="2240524" y="2127820"/>
            <a:ext cx="7680363" cy="610433"/>
            <a:chOff x="2735824" y="2127820"/>
            <a:chExt cx="7680363" cy="610433"/>
          </a:xfrm>
        </p:grpSpPr>
        <p:grpSp>
          <p:nvGrpSpPr>
            <p:cNvPr id="56" name="Group 55">
              <a:extLst>
                <a:ext uri="{FF2B5EF4-FFF2-40B4-BE49-F238E27FC236}">
                  <a16:creationId xmlns:a16="http://schemas.microsoft.com/office/drawing/2014/main" id="{4AE2A344-7829-43E8-A1CA-58BF09E53120}"/>
                </a:ext>
              </a:extLst>
            </p:cNvPr>
            <p:cNvGrpSpPr/>
            <p:nvPr/>
          </p:nvGrpSpPr>
          <p:grpSpPr>
            <a:xfrm>
              <a:off x="2735824" y="2441837"/>
              <a:ext cx="7680363" cy="296416"/>
              <a:chOff x="2299985" y="2473252"/>
              <a:chExt cx="7680363" cy="296416"/>
            </a:xfrm>
          </p:grpSpPr>
          <p:grpSp>
            <p:nvGrpSpPr>
              <p:cNvPr id="59" name="Group 58">
                <a:extLst>
                  <a:ext uri="{FF2B5EF4-FFF2-40B4-BE49-F238E27FC236}">
                    <a16:creationId xmlns:a16="http://schemas.microsoft.com/office/drawing/2014/main" id="{71342D79-7753-4ECF-BCF8-45E5EC18DBC9}"/>
                  </a:ext>
                </a:extLst>
              </p:cNvPr>
              <p:cNvGrpSpPr/>
              <p:nvPr/>
            </p:nvGrpSpPr>
            <p:grpSpPr>
              <a:xfrm>
                <a:off x="6021754" y="2473252"/>
                <a:ext cx="288032" cy="288032"/>
                <a:chOff x="2268806" y="692696"/>
                <a:chExt cx="288032" cy="288032"/>
              </a:xfrm>
            </p:grpSpPr>
            <p:sp>
              <p:nvSpPr>
                <p:cNvPr id="68" name="Oval 67">
                  <a:extLst>
                    <a:ext uri="{FF2B5EF4-FFF2-40B4-BE49-F238E27FC236}">
                      <a16:creationId xmlns:a16="http://schemas.microsoft.com/office/drawing/2014/main" id="{B9074212-0852-4386-894D-F198967A780D}"/>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9" name="Oval 68">
                  <a:extLst>
                    <a:ext uri="{FF2B5EF4-FFF2-40B4-BE49-F238E27FC236}">
                      <a16:creationId xmlns:a16="http://schemas.microsoft.com/office/drawing/2014/main" id="{7B737F25-B79E-4F3E-B3B4-9747902E663A}"/>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grpSp>
            <p:nvGrpSpPr>
              <p:cNvPr id="60" name="Group 59">
                <a:extLst>
                  <a:ext uri="{FF2B5EF4-FFF2-40B4-BE49-F238E27FC236}">
                    <a16:creationId xmlns:a16="http://schemas.microsoft.com/office/drawing/2014/main" id="{9770692E-33E5-487A-82B6-C733378A6383}"/>
                  </a:ext>
                </a:extLst>
              </p:cNvPr>
              <p:cNvGrpSpPr/>
              <p:nvPr/>
            </p:nvGrpSpPr>
            <p:grpSpPr>
              <a:xfrm>
                <a:off x="2299985" y="2473252"/>
                <a:ext cx="288032" cy="288032"/>
                <a:chOff x="2268806" y="692696"/>
                <a:chExt cx="288032" cy="288032"/>
              </a:xfrm>
            </p:grpSpPr>
            <p:sp>
              <p:nvSpPr>
                <p:cNvPr id="66" name="Oval 65">
                  <a:extLst>
                    <a:ext uri="{FF2B5EF4-FFF2-40B4-BE49-F238E27FC236}">
                      <a16:creationId xmlns:a16="http://schemas.microsoft.com/office/drawing/2014/main" id="{E58D51BA-E19A-46E2-A78A-C8A524215673}"/>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7" name="Oval 66">
                  <a:extLst>
                    <a:ext uri="{FF2B5EF4-FFF2-40B4-BE49-F238E27FC236}">
                      <a16:creationId xmlns:a16="http://schemas.microsoft.com/office/drawing/2014/main" id="{72BCCFB9-F2C3-4E3C-AC23-1D1C2ADBD198}"/>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cxnSp>
            <p:nvCxnSpPr>
              <p:cNvPr id="61" name="Straight Connector 60">
                <a:extLst>
                  <a:ext uri="{FF2B5EF4-FFF2-40B4-BE49-F238E27FC236}">
                    <a16:creationId xmlns:a16="http://schemas.microsoft.com/office/drawing/2014/main" id="{999949C6-BD14-49DF-912D-EA6344BDAF33}"/>
                  </a:ext>
                </a:extLst>
              </p:cNvPr>
              <p:cNvCxnSpPr>
                <a:endCxn id="68" idx="2"/>
              </p:cNvCxnSpPr>
              <p:nvPr/>
            </p:nvCxnSpPr>
            <p:spPr>
              <a:xfrm>
                <a:off x="2588017" y="2617268"/>
                <a:ext cx="3433737" cy="0"/>
              </a:xfrm>
              <a:prstGeom prst="line">
                <a:avLst/>
              </a:prstGeom>
              <a:ln w="44450"/>
            </p:spPr>
            <p:style>
              <a:lnRef idx="3">
                <a:schemeClr val="accent1"/>
              </a:lnRef>
              <a:fillRef idx="0">
                <a:schemeClr val="accent1"/>
              </a:fillRef>
              <a:effectRef idx="2">
                <a:schemeClr val="accent1"/>
              </a:effectRef>
              <a:fontRef idx="minor">
                <a:schemeClr val="tx1"/>
              </a:fontRef>
            </p:style>
          </p:cxnSp>
          <p:grpSp>
            <p:nvGrpSpPr>
              <p:cNvPr id="62" name="Group 61">
                <a:extLst>
                  <a:ext uri="{FF2B5EF4-FFF2-40B4-BE49-F238E27FC236}">
                    <a16:creationId xmlns:a16="http://schemas.microsoft.com/office/drawing/2014/main" id="{097ACAA6-D890-4DA1-9999-3BA264C02A11}"/>
                  </a:ext>
                </a:extLst>
              </p:cNvPr>
              <p:cNvGrpSpPr/>
              <p:nvPr/>
            </p:nvGrpSpPr>
            <p:grpSpPr>
              <a:xfrm>
                <a:off x="9692316" y="2481636"/>
                <a:ext cx="288032" cy="288032"/>
                <a:chOff x="2268806" y="692696"/>
                <a:chExt cx="288032" cy="288032"/>
              </a:xfrm>
            </p:grpSpPr>
            <p:sp>
              <p:nvSpPr>
                <p:cNvPr id="64" name="Oval 63">
                  <a:extLst>
                    <a:ext uri="{FF2B5EF4-FFF2-40B4-BE49-F238E27FC236}">
                      <a16:creationId xmlns:a16="http://schemas.microsoft.com/office/drawing/2014/main" id="{D5F6BD5E-6B78-49FE-8071-5E3FF746CDF7}"/>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5" name="Oval 64">
                  <a:extLst>
                    <a:ext uri="{FF2B5EF4-FFF2-40B4-BE49-F238E27FC236}">
                      <a16:creationId xmlns:a16="http://schemas.microsoft.com/office/drawing/2014/main" id="{DF207B4A-303C-493D-A3C8-29DBD74A5DE8}"/>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cxnSp>
            <p:nvCxnSpPr>
              <p:cNvPr id="63" name="Straight Connector 62">
                <a:extLst>
                  <a:ext uri="{FF2B5EF4-FFF2-40B4-BE49-F238E27FC236}">
                    <a16:creationId xmlns:a16="http://schemas.microsoft.com/office/drawing/2014/main" id="{BA997A01-7AB5-4FD4-A641-9727F1CB8FB2}"/>
                  </a:ext>
                </a:extLst>
              </p:cNvPr>
              <p:cNvCxnSpPr/>
              <p:nvPr/>
            </p:nvCxnSpPr>
            <p:spPr>
              <a:xfrm>
                <a:off x="6287641" y="2617268"/>
                <a:ext cx="3433737" cy="0"/>
              </a:xfrm>
              <a:prstGeom prst="line">
                <a:avLst/>
              </a:prstGeom>
              <a:ln w="44450"/>
            </p:spPr>
            <p:style>
              <a:lnRef idx="3">
                <a:schemeClr val="accent1"/>
              </a:lnRef>
              <a:fillRef idx="0">
                <a:schemeClr val="accent1"/>
              </a:fillRef>
              <a:effectRef idx="2">
                <a:schemeClr val="accent1"/>
              </a:effectRef>
              <a:fontRef idx="minor">
                <a:schemeClr val="tx1"/>
              </a:fontRef>
            </p:style>
          </p:cxnSp>
        </p:grpSp>
        <p:sp>
          <p:nvSpPr>
            <p:cNvPr id="57" name="TextBox 56">
              <a:extLst>
                <a:ext uri="{FF2B5EF4-FFF2-40B4-BE49-F238E27FC236}">
                  <a16:creationId xmlns:a16="http://schemas.microsoft.com/office/drawing/2014/main" id="{39FE5C1D-B9FC-4DC9-A910-47388AEC04C4}"/>
                </a:ext>
              </a:extLst>
            </p:cNvPr>
            <p:cNvSpPr txBox="1"/>
            <p:nvPr/>
          </p:nvSpPr>
          <p:spPr>
            <a:xfrm>
              <a:off x="3016170" y="2127820"/>
              <a:ext cx="3441423" cy="434045"/>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Business Process Flow</a:t>
              </a:r>
            </a:p>
          </p:txBody>
        </p:sp>
        <p:sp>
          <p:nvSpPr>
            <p:cNvPr id="58" name="TextBox 57">
              <a:extLst>
                <a:ext uri="{FF2B5EF4-FFF2-40B4-BE49-F238E27FC236}">
                  <a16:creationId xmlns:a16="http://schemas.microsoft.com/office/drawing/2014/main" id="{94A75D2E-AA7B-43FB-875B-6F06B1168E69}"/>
                </a:ext>
              </a:extLst>
            </p:cNvPr>
            <p:cNvSpPr txBox="1"/>
            <p:nvPr/>
          </p:nvSpPr>
          <p:spPr>
            <a:xfrm>
              <a:off x="6708551" y="2136728"/>
              <a:ext cx="3441423" cy="434045"/>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Automation &amp; Governance</a:t>
              </a:r>
            </a:p>
          </p:txBody>
        </p:sp>
      </p:grpSp>
      <p:grpSp>
        <p:nvGrpSpPr>
          <p:cNvPr id="70" name="Group 69">
            <a:extLst>
              <a:ext uri="{FF2B5EF4-FFF2-40B4-BE49-F238E27FC236}">
                <a16:creationId xmlns:a16="http://schemas.microsoft.com/office/drawing/2014/main" id="{7F6AFF6D-B650-4760-819B-806D2BE86265}"/>
              </a:ext>
            </a:extLst>
          </p:cNvPr>
          <p:cNvGrpSpPr/>
          <p:nvPr/>
        </p:nvGrpSpPr>
        <p:grpSpPr>
          <a:xfrm>
            <a:off x="103318" y="1220455"/>
            <a:ext cx="11940204" cy="751486"/>
            <a:chOff x="103318" y="1220455"/>
            <a:chExt cx="11940204" cy="751486"/>
          </a:xfrm>
        </p:grpSpPr>
        <p:sp>
          <p:nvSpPr>
            <p:cNvPr id="71" name="Rectangle: Rounded Corners 1">
              <a:extLst>
                <a:ext uri="{FF2B5EF4-FFF2-40B4-BE49-F238E27FC236}">
                  <a16:creationId xmlns:a16="http://schemas.microsoft.com/office/drawing/2014/main" id="{7FE96E08-A3BF-4216-ABA3-4908D2A1BC30}"/>
                </a:ext>
              </a:extLst>
            </p:cNvPr>
            <p:cNvSpPr/>
            <p:nvPr/>
          </p:nvSpPr>
          <p:spPr>
            <a:xfrm>
              <a:off x="104306" y="1220455"/>
              <a:ext cx="11939216" cy="751486"/>
            </a:xfrm>
            <a:prstGeom prst="roundRect">
              <a:avLst>
                <a:gd name="adj" fmla="val 14674"/>
              </a:avLst>
            </a:prstGeom>
            <a:solidFill>
              <a:schemeClr val="bg1">
                <a:lumMod val="95000"/>
              </a:schemeClr>
            </a:solidFill>
            <a:ln w="57150">
              <a:solidFill>
                <a:srgbClr val="EB3C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2" name="Picture 2" descr="Image result for microsoft office logo">
              <a:extLst>
                <a:ext uri="{FF2B5EF4-FFF2-40B4-BE49-F238E27FC236}">
                  <a16:creationId xmlns:a16="http://schemas.microsoft.com/office/drawing/2014/main" id="{2052FD91-07FB-4FB0-905D-ED35A4AE478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79291" y="1289437"/>
              <a:ext cx="496874" cy="588887"/>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BA9B8CC5-CBC0-4DE8-BF84-4AD4E13521E0}"/>
                </a:ext>
              </a:extLst>
            </p:cNvPr>
            <p:cNvSpPr txBox="1"/>
            <p:nvPr/>
          </p:nvSpPr>
          <p:spPr>
            <a:xfrm>
              <a:off x="103318" y="1235408"/>
              <a:ext cx="11940204"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Office 365</a:t>
              </a:r>
            </a:p>
          </p:txBody>
        </p:sp>
      </p:grpSp>
      <p:grpSp>
        <p:nvGrpSpPr>
          <p:cNvPr id="74" name="Group 73">
            <a:extLst>
              <a:ext uri="{FF2B5EF4-FFF2-40B4-BE49-F238E27FC236}">
                <a16:creationId xmlns:a16="http://schemas.microsoft.com/office/drawing/2014/main" id="{E608CA44-07C4-41F8-A902-B919CD407BD4}"/>
              </a:ext>
            </a:extLst>
          </p:cNvPr>
          <p:cNvGrpSpPr/>
          <p:nvPr/>
        </p:nvGrpSpPr>
        <p:grpSpPr>
          <a:xfrm>
            <a:off x="6251688" y="2803937"/>
            <a:ext cx="3664963" cy="1518274"/>
            <a:chOff x="6746988" y="2803937"/>
            <a:chExt cx="3664963" cy="1518274"/>
          </a:xfrm>
        </p:grpSpPr>
        <p:grpSp>
          <p:nvGrpSpPr>
            <p:cNvPr id="75" name="Group 74">
              <a:extLst>
                <a:ext uri="{FF2B5EF4-FFF2-40B4-BE49-F238E27FC236}">
                  <a16:creationId xmlns:a16="http://schemas.microsoft.com/office/drawing/2014/main" id="{68808D86-8860-4A04-9F3C-0F79FB487E2B}"/>
                </a:ext>
              </a:extLst>
            </p:cNvPr>
            <p:cNvGrpSpPr/>
            <p:nvPr/>
          </p:nvGrpSpPr>
          <p:grpSpPr>
            <a:xfrm>
              <a:off x="6746988" y="2803937"/>
              <a:ext cx="3664963" cy="1518274"/>
              <a:chOff x="6746988" y="2460838"/>
              <a:chExt cx="3664963" cy="1518274"/>
            </a:xfrm>
          </p:grpSpPr>
          <p:grpSp>
            <p:nvGrpSpPr>
              <p:cNvPr id="81" name="Group 80">
                <a:extLst>
                  <a:ext uri="{FF2B5EF4-FFF2-40B4-BE49-F238E27FC236}">
                    <a16:creationId xmlns:a16="http://schemas.microsoft.com/office/drawing/2014/main" id="{14B27742-398C-47FA-A5D9-0B31DFD06609}"/>
                  </a:ext>
                </a:extLst>
              </p:cNvPr>
              <p:cNvGrpSpPr/>
              <p:nvPr/>
            </p:nvGrpSpPr>
            <p:grpSpPr>
              <a:xfrm>
                <a:off x="6746988" y="2460838"/>
                <a:ext cx="3664963" cy="1518274"/>
                <a:chOff x="6290979" y="2493693"/>
                <a:chExt cx="3664963" cy="1518274"/>
              </a:xfrm>
            </p:grpSpPr>
            <p:sp>
              <p:nvSpPr>
                <p:cNvPr id="83" name="Rectangle: Rounded Corners 8">
                  <a:extLst>
                    <a:ext uri="{FF2B5EF4-FFF2-40B4-BE49-F238E27FC236}">
                      <a16:creationId xmlns:a16="http://schemas.microsoft.com/office/drawing/2014/main" id="{047D787D-2C20-4E4E-9ACD-5BA7744AD3D0}"/>
                    </a:ext>
                  </a:extLst>
                </p:cNvPr>
                <p:cNvSpPr/>
                <p:nvPr/>
              </p:nvSpPr>
              <p:spPr>
                <a:xfrm>
                  <a:off x="6290979" y="2493693"/>
                  <a:ext cx="3664963" cy="1518274"/>
                </a:xfrm>
                <a:prstGeom prst="roundRect">
                  <a:avLst>
                    <a:gd name="adj" fmla="val 8999"/>
                  </a:avLst>
                </a:prstGeom>
                <a:noFill/>
                <a:ln w="57150">
                  <a:solidFill>
                    <a:srgbClr val="14465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Rounded Corners 11">
                  <a:extLst>
                    <a:ext uri="{FF2B5EF4-FFF2-40B4-BE49-F238E27FC236}">
                      <a16:creationId xmlns:a16="http://schemas.microsoft.com/office/drawing/2014/main" id="{67FB5A4E-CBC3-47B4-9F24-5D97CE0AB04F}"/>
                    </a:ext>
                  </a:extLst>
                </p:cNvPr>
                <p:cNvSpPr/>
                <p:nvPr/>
              </p:nvSpPr>
              <p:spPr>
                <a:xfrm>
                  <a:off x="6980211" y="265550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Marketing</a:t>
                  </a:r>
                </a:p>
              </p:txBody>
            </p:sp>
          </p:grpSp>
          <p:pic>
            <p:nvPicPr>
              <p:cNvPr id="82" name="Picture 81">
                <a:extLst>
                  <a:ext uri="{FF2B5EF4-FFF2-40B4-BE49-F238E27FC236}">
                    <a16:creationId xmlns:a16="http://schemas.microsoft.com/office/drawing/2014/main" id="{A7DE3EB2-51BA-4977-B9BF-FC303134DFA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46988" y="2878660"/>
                <a:ext cx="698118" cy="695353"/>
              </a:xfrm>
              <a:prstGeom prst="rect">
                <a:avLst/>
              </a:prstGeom>
            </p:spPr>
          </p:pic>
        </p:grpSp>
        <p:sp>
          <p:nvSpPr>
            <p:cNvPr id="76" name="Rectangle: Rounded Corners 11">
              <a:extLst>
                <a:ext uri="{FF2B5EF4-FFF2-40B4-BE49-F238E27FC236}">
                  <a16:creationId xmlns:a16="http://schemas.microsoft.com/office/drawing/2014/main" id="{D4FEB0F1-48B6-4F0C-9BB5-F44C29292EAF}"/>
                </a:ext>
              </a:extLst>
            </p:cNvPr>
            <p:cNvSpPr/>
            <p:nvPr/>
          </p:nvSpPr>
          <p:spPr>
            <a:xfrm>
              <a:off x="8437796" y="2958105"/>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Sales</a:t>
              </a:r>
            </a:p>
          </p:txBody>
        </p:sp>
        <p:sp>
          <p:nvSpPr>
            <p:cNvPr id="77" name="Rectangle: Rounded Corners 11">
              <a:extLst>
                <a:ext uri="{FF2B5EF4-FFF2-40B4-BE49-F238E27FC236}">
                  <a16:creationId xmlns:a16="http://schemas.microsoft.com/office/drawing/2014/main" id="{133C9660-0F4F-4989-A1E1-710620D6F72C}"/>
                </a:ext>
              </a:extLst>
            </p:cNvPr>
            <p:cNvSpPr/>
            <p:nvPr/>
          </p:nvSpPr>
          <p:spPr>
            <a:xfrm>
              <a:off x="9404791" y="2965744"/>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Service</a:t>
              </a:r>
            </a:p>
          </p:txBody>
        </p:sp>
        <p:sp>
          <p:nvSpPr>
            <p:cNvPr id="78" name="Rectangle: Rounded Corners 11">
              <a:extLst>
                <a:ext uri="{FF2B5EF4-FFF2-40B4-BE49-F238E27FC236}">
                  <a16:creationId xmlns:a16="http://schemas.microsoft.com/office/drawing/2014/main" id="{A41F1556-66CF-48DD-BE79-5859CF37FF9D}"/>
                </a:ext>
              </a:extLst>
            </p:cNvPr>
            <p:cNvSpPr/>
            <p:nvPr/>
          </p:nvSpPr>
          <p:spPr>
            <a:xfrm>
              <a:off x="7436219" y="365899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Field Service</a:t>
              </a:r>
            </a:p>
          </p:txBody>
        </p:sp>
        <p:sp>
          <p:nvSpPr>
            <p:cNvPr id="79" name="Rectangle: Rounded Corners 11">
              <a:extLst>
                <a:ext uri="{FF2B5EF4-FFF2-40B4-BE49-F238E27FC236}">
                  <a16:creationId xmlns:a16="http://schemas.microsoft.com/office/drawing/2014/main" id="{05C06EB3-4625-4DF4-8576-9A304ECE7B05}"/>
                </a:ext>
              </a:extLst>
            </p:cNvPr>
            <p:cNvSpPr/>
            <p:nvPr/>
          </p:nvSpPr>
          <p:spPr>
            <a:xfrm>
              <a:off x="8437795" y="3643892"/>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PSA</a:t>
              </a:r>
            </a:p>
          </p:txBody>
        </p:sp>
        <p:sp>
          <p:nvSpPr>
            <p:cNvPr id="80" name="Rectangle: Rounded Corners 11">
              <a:extLst>
                <a:ext uri="{FF2B5EF4-FFF2-40B4-BE49-F238E27FC236}">
                  <a16:creationId xmlns:a16="http://schemas.microsoft.com/office/drawing/2014/main" id="{2D78D967-A656-4232-A71B-9E375D364C84}"/>
                </a:ext>
              </a:extLst>
            </p:cNvPr>
            <p:cNvSpPr/>
            <p:nvPr/>
          </p:nvSpPr>
          <p:spPr>
            <a:xfrm>
              <a:off x="9434721" y="364685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Talent</a:t>
              </a:r>
            </a:p>
          </p:txBody>
        </p:sp>
      </p:grpSp>
      <p:grpSp>
        <p:nvGrpSpPr>
          <p:cNvPr id="85" name="Group 84">
            <a:extLst>
              <a:ext uri="{FF2B5EF4-FFF2-40B4-BE49-F238E27FC236}">
                <a16:creationId xmlns:a16="http://schemas.microsoft.com/office/drawing/2014/main" id="{D0C3006B-6BD8-47E1-A3B3-8DFCE59A1177}"/>
              </a:ext>
            </a:extLst>
          </p:cNvPr>
          <p:cNvGrpSpPr/>
          <p:nvPr/>
        </p:nvGrpSpPr>
        <p:grpSpPr>
          <a:xfrm>
            <a:off x="10336481" y="2125030"/>
            <a:ext cx="775885" cy="3495266"/>
            <a:chOff x="10336481" y="2125030"/>
            <a:chExt cx="775885" cy="3495266"/>
          </a:xfrm>
        </p:grpSpPr>
        <p:sp>
          <p:nvSpPr>
            <p:cNvPr id="86" name="Rectangle: Rounded Corners 1">
              <a:extLst>
                <a:ext uri="{FF2B5EF4-FFF2-40B4-BE49-F238E27FC236}">
                  <a16:creationId xmlns:a16="http://schemas.microsoft.com/office/drawing/2014/main" id="{23A77C45-E07A-4D94-AF47-5E97C49C46FB}"/>
                </a:ext>
              </a:extLst>
            </p:cNvPr>
            <p:cNvSpPr/>
            <p:nvPr/>
          </p:nvSpPr>
          <p:spPr>
            <a:xfrm>
              <a:off x="10336481" y="2125030"/>
              <a:ext cx="775869" cy="3495266"/>
            </a:xfrm>
            <a:prstGeom prst="roundRect">
              <a:avLst>
                <a:gd name="adj" fmla="val 14674"/>
              </a:avLst>
            </a:prstGeom>
            <a:solidFill>
              <a:schemeClr val="bg1">
                <a:lumMod val="95000"/>
              </a:schemeClr>
            </a:solidFill>
            <a:ln w="57150">
              <a:solidFill>
                <a:srgbClr val="17244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TextBox 86">
              <a:extLst>
                <a:ext uri="{FF2B5EF4-FFF2-40B4-BE49-F238E27FC236}">
                  <a16:creationId xmlns:a16="http://schemas.microsoft.com/office/drawing/2014/main" id="{A64796EF-9126-4B80-81B4-1D028A81E8E7}"/>
                </a:ext>
              </a:extLst>
            </p:cNvPr>
            <p:cNvSpPr txBox="1"/>
            <p:nvPr/>
          </p:nvSpPr>
          <p:spPr>
            <a:xfrm rot="16200000">
              <a:off x="8996733" y="3504662"/>
              <a:ext cx="3455398" cy="775868"/>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prstClr val="black"/>
                  </a:solidFill>
                  <a:effectLst/>
                  <a:uLnTx/>
                  <a:uFillTx/>
                  <a:latin typeface="Calibri" panose="020F0502020204030204"/>
                  <a:ea typeface="+mn-ea"/>
                  <a:cs typeface="+mn-cs"/>
                </a:rPr>
                <a:t>FinOps</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8" name="Picture 2" descr="Image result for D365 Finance &amp; Operations logo">
              <a:extLst>
                <a:ext uri="{FF2B5EF4-FFF2-40B4-BE49-F238E27FC236}">
                  <a16:creationId xmlns:a16="http://schemas.microsoft.com/office/drawing/2014/main" id="{57643F0A-8242-47D2-B147-C92F484268E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404251" y="2185561"/>
              <a:ext cx="626883" cy="544866"/>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Arrow: Down 2">
            <a:extLst>
              <a:ext uri="{FF2B5EF4-FFF2-40B4-BE49-F238E27FC236}">
                <a16:creationId xmlns:a16="http://schemas.microsoft.com/office/drawing/2014/main" id="{1305CE1A-13E1-4E3F-8B73-AE6EA01AD130}"/>
              </a:ext>
            </a:extLst>
          </p:cNvPr>
          <p:cNvSpPr/>
          <p:nvPr/>
        </p:nvSpPr>
        <p:spPr>
          <a:xfrm>
            <a:off x="7390049" y="2623057"/>
            <a:ext cx="1065998" cy="289193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latin typeface="Segoe UI" panose="020B0502040204020203" pitchFamily="34" charset="0"/>
              <a:cs typeface="Segoe UI" panose="020B0502040204020203" pitchFamily="34" charset="0"/>
            </a:endParaRPr>
          </a:p>
        </p:txBody>
      </p:sp>
      <p:sp>
        <p:nvSpPr>
          <p:cNvPr id="89" name="Arrow: Down 88">
            <a:extLst>
              <a:ext uri="{FF2B5EF4-FFF2-40B4-BE49-F238E27FC236}">
                <a16:creationId xmlns:a16="http://schemas.microsoft.com/office/drawing/2014/main" id="{28C17969-B32A-49E1-A2EA-F76CB1DDC4EE}"/>
              </a:ext>
            </a:extLst>
          </p:cNvPr>
          <p:cNvSpPr/>
          <p:nvPr/>
        </p:nvSpPr>
        <p:spPr>
          <a:xfrm rot="10800000">
            <a:off x="3678944" y="2623056"/>
            <a:ext cx="1065998" cy="357975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115597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wheel(1)">
                                      <p:cBhvr>
                                        <p:cTn id="12" dur="2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9"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6915" y="421488"/>
            <a:ext cx="7393936" cy="667409"/>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322225" y="2109759"/>
            <a:ext cx="4711275" cy="4175643"/>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4" name="object 4"/>
          <p:cNvGrpSpPr/>
          <p:nvPr/>
        </p:nvGrpSpPr>
        <p:grpSpPr>
          <a:xfrm>
            <a:off x="5305552" y="1948688"/>
            <a:ext cx="1583267" cy="1043093"/>
            <a:chOff x="3979164" y="1461516"/>
            <a:chExt cx="1187450" cy="782320"/>
          </a:xfrm>
        </p:grpSpPr>
        <p:sp>
          <p:nvSpPr>
            <p:cNvPr id="5" name="object 5"/>
            <p:cNvSpPr/>
            <p:nvPr/>
          </p:nvSpPr>
          <p:spPr>
            <a:xfrm>
              <a:off x="3992118" y="1474470"/>
              <a:ext cx="1161415" cy="756285"/>
            </a:xfrm>
            <a:custGeom>
              <a:avLst/>
              <a:gdLst/>
              <a:ahLst/>
              <a:cxnLst/>
              <a:rect l="l" t="t" r="r" b="b"/>
              <a:pathLst>
                <a:path w="1161414" h="756285">
                  <a:moveTo>
                    <a:pt x="1035304" y="0"/>
                  </a:moveTo>
                  <a:lnTo>
                    <a:pt x="125984" y="0"/>
                  </a:lnTo>
                  <a:lnTo>
                    <a:pt x="76943" y="9899"/>
                  </a:lnTo>
                  <a:lnTo>
                    <a:pt x="36898" y="36898"/>
                  </a:lnTo>
                  <a:lnTo>
                    <a:pt x="9899" y="76943"/>
                  </a:lnTo>
                  <a:lnTo>
                    <a:pt x="0" y="125984"/>
                  </a:lnTo>
                  <a:lnTo>
                    <a:pt x="0" y="755904"/>
                  </a:lnTo>
                  <a:lnTo>
                    <a:pt x="1161288" y="755904"/>
                  </a:lnTo>
                  <a:lnTo>
                    <a:pt x="1161288" y="125984"/>
                  </a:lnTo>
                  <a:lnTo>
                    <a:pt x="1151386" y="76943"/>
                  </a:lnTo>
                  <a:lnTo>
                    <a:pt x="1124384" y="36898"/>
                  </a:lnTo>
                  <a:lnTo>
                    <a:pt x="1084339" y="9899"/>
                  </a:lnTo>
                  <a:lnTo>
                    <a:pt x="1035304" y="0"/>
                  </a:lnTo>
                  <a:close/>
                </a:path>
              </a:pathLst>
            </a:custGeom>
            <a:solidFill>
              <a:srgbClr val="151515"/>
            </a:solid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3992118" y="1474470"/>
              <a:ext cx="1161415" cy="756285"/>
            </a:xfrm>
            <a:custGeom>
              <a:avLst/>
              <a:gdLst/>
              <a:ahLst/>
              <a:cxnLst/>
              <a:rect l="l" t="t" r="r" b="b"/>
              <a:pathLst>
                <a:path w="1161414" h="756285">
                  <a:moveTo>
                    <a:pt x="125984" y="0"/>
                  </a:moveTo>
                  <a:lnTo>
                    <a:pt x="1035304" y="0"/>
                  </a:lnTo>
                  <a:lnTo>
                    <a:pt x="1084339" y="9899"/>
                  </a:lnTo>
                  <a:lnTo>
                    <a:pt x="1124384" y="36898"/>
                  </a:lnTo>
                  <a:lnTo>
                    <a:pt x="1151386" y="76943"/>
                  </a:lnTo>
                  <a:lnTo>
                    <a:pt x="1161288" y="125984"/>
                  </a:lnTo>
                  <a:lnTo>
                    <a:pt x="1161288" y="755904"/>
                  </a:lnTo>
                  <a:lnTo>
                    <a:pt x="0" y="755904"/>
                  </a:lnTo>
                  <a:lnTo>
                    <a:pt x="0" y="125984"/>
                  </a:lnTo>
                  <a:lnTo>
                    <a:pt x="9899" y="76943"/>
                  </a:lnTo>
                  <a:lnTo>
                    <a:pt x="36898" y="36898"/>
                  </a:lnTo>
                  <a:lnTo>
                    <a:pt x="76943" y="9899"/>
                  </a:lnTo>
                  <a:lnTo>
                    <a:pt x="125984" y="0"/>
                  </a:lnTo>
                  <a:close/>
                </a:path>
              </a:pathLst>
            </a:custGeom>
            <a:ln w="25908">
              <a:solidFill>
                <a:srgbClr val="FFFFFF"/>
              </a:solidFill>
            </a:ln>
          </p:spPr>
          <p:txBody>
            <a:bodyPr wrap="square" lIns="0" tIns="0" rIns="0" bIns="0" rtlCol="0"/>
            <a:lstStyle/>
            <a:p>
              <a:pPr defTabSz="1219170"/>
              <a:endParaRPr sz="2400">
                <a:solidFill>
                  <a:prstClr val="black"/>
                </a:solidFill>
                <a:latin typeface="Calibri"/>
              </a:endParaRPr>
            </a:p>
          </p:txBody>
        </p:sp>
      </p:grpSp>
      <p:sp>
        <p:nvSpPr>
          <p:cNvPr id="7" name="object 7"/>
          <p:cNvSpPr txBox="1"/>
          <p:nvPr/>
        </p:nvSpPr>
        <p:spPr>
          <a:xfrm>
            <a:off x="5563734" y="2070540"/>
            <a:ext cx="1063413" cy="817126"/>
          </a:xfrm>
          <a:prstGeom prst="rect">
            <a:avLst/>
          </a:prstGeom>
        </p:spPr>
        <p:txBody>
          <a:bodyPr vert="horz" wrap="square" lIns="0" tIns="16933" rIns="0" bIns="0" rtlCol="0">
            <a:spAutoFit/>
          </a:bodyPr>
          <a:lstStyle/>
          <a:p>
            <a:pPr marL="16933" marR="6773" algn="ctr" defTabSz="1219170">
              <a:lnSpc>
                <a:spcPct val="99600"/>
              </a:lnSpc>
              <a:spcBef>
                <a:spcPts val="133"/>
              </a:spcBef>
            </a:pPr>
            <a:r>
              <a:rPr sz="1733" spc="-267" dirty="0">
                <a:solidFill>
                  <a:srgbClr val="FFFFFF"/>
                </a:solidFill>
                <a:latin typeface="Arial Black"/>
                <a:cs typeface="Arial Black"/>
              </a:rPr>
              <a:t>Self </a:t>
            </a:r>
            <a:r>
              <a:rPr sz="1733" spc="-272" dirty="0">
                <a:solidFill>
                  <a:srgbClr val="FFFFFF"/>
                </a:solidFill>
                <a:latin typeface="Arial Black"/>
                <a:cs typeface="Arial Black"/>
              </a:rPr>
              <a:t>service  </a:t>
            </a:r>
            <a:r>
              <a:rPr sz="1733" spc="-213" dirty="0">
                <a:solidFill>
                  <a:srgbClr val="FFFFFF"/>
                </a:solidFill>
                <a:latin typeface="Arial Black"/>
                <a:cs typeface="Arial Black"/>
              </a:rPr>
              <a:t>reporting  </a:t>
            </a:r>
            <a:r>
              <a:rPr sz="1733" spc="-272" dirty="0">
                <a:solidFill>
                  <a:srgbClr val="FFFFFF"/>
                </a:solidFill>
                <a:latin typeface="Arial Black"/>
                <a:cs typeface="Arial Black"/>
              </a:rPr>
              <a:t>needs</a:t>
            </a:r>
            <a:endParaRPr sz="1733">
              <a:solidFill>
                <a:prstClr val="black"/>
              </a:solidFill>
              <a:latin typeface="Arial Black"/>
              <a:cs typeface="Arial Black"/>
            </a:endParaRPr>
          </a:p>
        </p:txBody>
      </p:sp>
      <p:grpSp>
        <p:nvGrpSpPr>
          <p:cNvPr id="8" name="object 8"/>
          <p:cNvGrpSpPr/>
          <p:nvPr/>
        </p:nvGrpSpPr>
        <p:grpSpPr>
          <a:xfrm>
            <a:off x="3276820" y="2126693"/>
            <a:ext cx="8610600" cy="4367953"/>
            <a:chOff x="2457615" y="1595019"/>
            <a:chExt cx="6457950" cy="3275965"/>
          </a:xfrm>
        </p:grpSpPr>
        <p:sp>
          <p:nvSpPr>
            <p:cNvPr id="9" name="object 9"/>
            <p:cNvSpPr/>
            <p:nvPr/>
          </p:nvSpPr>
          <p:spPr>
            <a:xfrm>
              <a:off x="5381574" y="1595019"/>
              <a:ext cx="3533456" cy="3131729"/>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2538628" y="3605313"/>
              <a:ext cx="4156710" cy="1265555"/>
            </a:xfrm>
            <a:custGeom>
              <a:avLst/>
              <a:gdLst/>
              <a:ahLst/>
              <a:cxnLst/>
              <a:rect l="l" t="t" r="r" b="b"/>
              <a:pathLst>
                <a:path w="4156709" h="1265554">
                  <a:moveTo>
                    <a:pt x="4156227" y="282905"/>
                  </a:moveTo>
                  <a:lnTo>
                    <a:pt x="4102125" y="0"/>
                  </a:lnTo>
                  <a:lnTo>
                    <a:pt x="0" y="784479"/>
                  </a:lnTo>
                  <a:lnTo>
                    <a:pt x="54102" y="1067384"/>
                  </a:lnTo>
                  <a:lnTo>
                    <a:pt x="1932482" y="708177"/>
                  </a:lnTo>
                  <a:lnTo>
                    <a:pt x="1900999" y="721474"/>
                  </a:lnTo>
                  <a:lnTo>
                    <a:pt x="1863255" y="744893"/>
                  </a:lnTo>
                  <a:lnTo>
                    <a:pt x="1829689" y="773684"/>
                  </a:lnTo>
                  <a:lnTo>
                    <a:pt x="1800898" y="807250"/>
                  </a:lnTo>
                  <a:lnTo>
                    <a:pt x="1777479" y="844994"/>
                  </a:lnTo>
                  <a:lnTo>
                    <a:pt x="1760016" y="886320"/>
                  </a:lnTo>
                  <a:lnTo>
                    <a:pt x="1749094" y="930643"/>
                  </a:lnTo>
                  <a:lnTo>
                    <a:pt x="1745335" y="977353"/>
                  </a:lnTo>
                  <a:lnTo>
                    <a:pt x="1749094" y="1024077"/>
                  </a:lnTo>
                  <a:lnTo>
                    <a:pt x="1760016" y="1068400"/>
                  </a:lnTo>
                  <a:lnTo>
                    <a:pt x="1777479" y="1109726"/>
                  </a:lnTo>
                  <a:lnTo>
                    <a:pt x="1800898" y="1147470"/>
                  </a:lnTo>
                  <a:lnTo>
                    <a:pt x="1829689" y="1181036"/>
                  </a:lnTo>
                  <a:lnTo>
                    <a:pt x="1863255" y="1209827"/>
                  </a:lnTo>
                  <a:lnTo>
                    <a:pt x="1900999" y="1233246"/>
                  </a:lnTo>
                  <a:lnTo>
                    <a:pt x="1942325" y="1250708"/>
                  </a:lnTo>
                  <a:lnTo>
                    <a:pt x="1986648" y="1261630"/>
                  </a:lnTo>
                  <a:lnTo>
                    <a:pt x="2033371" y="1265389"/>
                  </a:lnTo>
                  <a:lnTo>
                    <a:pt x="2080082" y="1261630"/>
                  </a:lnTo>
                  <a:lnTo>
                    <a:pt x="2124405" y="1250708"/>
                  </a:lnTo>
                  <a:lnTo>
                    <a:pt x="2165731" y="1233246"/>
                  </a:lnTo>
                  <a:lnTo>
                    <a:pt x="2203475" y="1209827"/>
                  </a:lnTo>
                  <a:lnTo>
                    <a:pt x="2237041" y="1181036"/>
                  </a:lnTo>
                  <a:lnTo>
                    <a:pt x="2265832" y="1147470"/>
                  </a:lnTo>
                  <a:lnTo>
                    <a:pt x="2289251" y="1109726"/>
                  </a:lnTo>
                  <a:lnTo>
                    <a:pt x="2306713" y="1068400"/>
                  </a:lnTo>
                  <a:lnTo>
                    <a:pt x="2317635" y="1024077"/>
                  </a:lnTo>
                  <a:lnTo>
                    <a:pt x="2321407" y="977353"/>
                  </a:lnTo>
                  <a:lnTo>
                    <a:pt x="2317635" y="930643"/>
                  </a:lnTo>
                  <a:lnTo>
                    <a:pt x="2306713" y="886320"/>
                  </a:lnTo>
                  <a:lnTo>
                    <a:pt x="2289251" y="844994"/>
                  </a:lnTo>
                  <a:lnTo>
                    <a:pt x="2265832" y="807250"/>
                  </a:lnTo>
                  <a:lnTo>
                    <a:pt x="2237041" y="773684"/>
                  </a:lnTo>
                  <a:lnTo>
                    <a:pt x="2203475" y="744893"/>
                  </a:lnTo>
                  <a:lnTo>
                    <a:pt x="2165731" y="721474"/>
                  </a:lnTo>
                  <a:lnTo>
                    <a:pt x="2124405" y="704011"/>
                  </a:lnTo>
                  <a:lnTo>
                    <a:pt x="2080082" y="693089"/>
                  </a:lnTo>
                  <a:lnTo>
                    <a:pt x="2033371" y="689317"/>
                  </a:lnTo>
                  <a:lnTo>
                    <a:pt x="2029345" y="689648"/>
                  </a:lnTo>
                  <a:lnTo>
                    <a:pt x="4156227" y="282905"/>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3740162" y="3946286"/>
              <a:ext cx="1760804" cy="432790"/>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2457615" y="3181705"/>
              <a:ext cx="4237355" cy="1491615"/>
            </a:xfrm>
            <a:custGeom>
              <a:avLst/>
              <a:gdLst/>
              <a:ahLst/>
              <a:cxnLst/>
              <a:rect l="l" t="t" r="r" b="b"/>
              <a:pathLst>
                <a:path w="4237355" h="1491614">
                  <a:moveTo>
                    <a:pt x="992378" y="1327061"/>
                  </a:moveTo>
                  <a:lnTo>
                    <a:pt x="857262" y="620547"/>
                  </a:lnTo>
                  <a:lnTo>
                    <a:pt x="0" y="784491"/>
                  </a:lnTo>
                  <a:lnTo>
                    <a:pt x="135115" y="1491005"/>
                  </a:lnTo>
                  <a:lnTo>
                    <a:pt x="992378" y="1327061"/>
                  </a:lnTo>
                  <a:close/>
                </a:path>
                <a:path w="4237355" h="1491614">
                  <a:moveTo>
                    <a:pt x="4237240" y="706513"/>
                  </a:moveTo>
                  <a:lnTo>
                    <a:pt x="4102125" y="0"/>
                  </a:lnTo>
                  <a:lnTo>
                    <a:pt x="3324136" y="148780"/>
                  </a:lnTo>
                  <a:lnTo>
                    <a:pt x="3459251" y="855294"/>
                  </a:lnTo>
                  <a:lnTo>
                    <a:pt x="4237240" y="706513"/>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23161" y="4657344"/>
            <a:ext cx="6303433" cy="349669"/>
          </a:xfrm>
          <a:prstGeom prst="rect">
            <a:avLst/>
          </a:prstGeom>
          <a:solidFill>
            <a:srgbClr val="006FC0"/>
          </a:solidFill>
        </p:spPr>
        <p:txBody>
          <a:bodyPr vert="horz" wrap="square" lIns="0" tIns="71967" rIns="0" bIns="0" rtlCol="0">
            <a:spAutoFit/>
          </a:bodyPr>
          <a:lstStyle/>
          <a:p>
            <a:pPr marL="1460463" defTabSz="1219170">
              <a:spcBef>
                <a:spcPts val="567"/>
              </a:spcBef>
            </a:pPr>
            <a:r>
              <a:rPr dirty="0">
                <a:solidFill>
                  <a:srgbClr val="FFFFFF"/>
                </a:solidFill>
                <a:latin typeface="Arial"/>
                <a:cs typeface="Arial"/>
              </a:rPr>
              <a:t>Microsoft Industry Standard</a:t>
            </a:r>
            <a:r>
              <a:rPr spc="-147" dirty="0">
                <a:solidFill>
                  <a:srgbClr val="FFFFFF"/>
                </a:solidFill>
                <a:latin typeface="Arial"/>
                <a:cs typeface="Arial"/>
              </a:rPr>
              <a:t> </a:t>
            </a:r>
            <a:r>
              <a:rPr dirty="0">
                <a:solidFill>
                  <a:srgbClr val="FFFFFF"/>
                </a:solidFill>
                <a:latin typeface="Arial"/>
                <a:cs typeface="Arial"/>
              </a:rPr>
              <a:t>CDM</a:t>
            </a:r>
            <a:endParaRPr>
              <a:solidFill>
                <a:prstClr val="black"/>
              </a:solidFill>
              <a:latin typeface="Arial"/>
              <a:cs typeface="Arial"/>
            </a:endParaRPr>
          </a:p>
        </p:txBody>
      </p:sp>
      <p:sp>
        <p:nvSpPr>
          <p:cNvPr id="3" name="object 3"/>
          <p:cNvSpPr txBox="1"/>
          <p:nvPr/>
        </p:nvSpPr>
        <p:spPr>
          <a:xfrm>
            <a:off x="2423161" y="3192273"/>
            <a:ext cx="1685713" cy="902876"/>
          </a:xfrm>
          <a:prstGeom prst="rect">
            <a:avLst/>
          </a:prstGeom>
          <a:solidFill>
            <a:srgbClr val="8BC500"/>
          </a:solidFill>
        </p:spPr>
        <p:txBody>
          <a:bodyPr vert="horz" wrap="square" lIns="0" tIns="0" rIns="0" bIns="0" rtlCol="0">
            <a:spAutoFit/>
          </a:bodyPr>
          <a:lstStyle/>
          <a:p>
            <a:pPr defTabSz="1219170"/>
            <a:endParaRPr sz="2000">
              <a:solidFill>
                <a:prstClr val="black"/>
              </a:solidFill>
              <a:latin typeface="Times New Roman"/>
              <a:cs typeface="Times New Roman"/>
            </a:endParaRPr>
          </a:p>
          <a:p>
            <a:pPr defTabSz="1219170"/>
            <a:endParaRPr sz="2067">
              <a:solidFill>
                <a:prstClr val="black"/>
              </a:solidFill>
              <a:latin typeface="Times New Roman"/>
              <a:cs typeface="Times New Roman"/>
            </a:endParaRPr>
          </a:p>
          <a:p>
            <a:pPr marL="198962" defTabSz="1219170"/>
            <a:r>
              <a:rPr dirty="0">
                <a:solidFill>
                  <a:srgbClr val="FFFFFF"/>
                </a:solidFill>
                <a:latin typeface="Arial"/>
                <a:cs typeface="Arial"/>
              </a:rPr>
              <a:t>Industry</a:t>
            </a:r>
            <a:r>
              <a:rPr spc="-67" dirty="0">
                <a:solidFill>
                  <a:srgbClr val="FFFFFF"/>
                </a:solidFill>
                <a:latin typeface="Arial"/>
                <a:cs typeface="Arial"/>
              </a:rPr>
              <a:t> </a:t>
            </a:r>
            <a:r>
              <a:rPr spc="-7" dirty="0">
                <a:solidFill>
                  <a:srgbClr val="FFFFFF"/>
                </a:solidFill>
                <a:latin typeface="Arial"/>
                <a:cs typeface="Arial"/>
              </a:rPr>
              <a:t>ISV</a:t>
            </a:r>
            <a:endParaRPr>
              <a:solidFill>
                <a:prstClr val="black"/>
              </a:solidFill>
              <a:latin typeface="Arial"/>
              <a:cs typeface="Arial"/>
            </a:endParaRPr>
          </a:p>
        </p:txBody>
      </p:sp>
      <p:sp>
        <p:nvSpPr>
          <p:cNvPr id="4" name="object 4"/>
          <p:cNvSpPr txBox="1"/>
          <p:nvPr/>
        </p:nvSpPr>
        <p:spPr>
          <a:xfrm>
            <a:off x="2423160" y="2768601"/>
            <a:ext cx="811107" cy="335134"/>
          </a:xfrm>
          <a:prstGeom prst="rect">
            <a:avLst/>
          </a:prstGeom>
          <a:solidFill>
            <a:srgbClr val="00ADEE"/>
          </a:solidFill>
          <a:ln w="25908">
            <a:solidFill>
              <a:srgbClr val="007EAF"/>
            </a:solidFill>
          </a:ln>
        </p:spPr>
        <p:txBody>
          <a:bodyPr vert="horz" wrap="square" lIns="0" tIns="57573" rIns="0" bIns="0" rtlCol="0">
            <a:spAutoFit/>
          </a:bodyPr>
          <a:lstStyle/>
          <a:p>
            <a:pPr marL="219281" defTabSz="1219170">
              <a:spcBef>
                <a:spcPts val="453"/>
              </a:spcBef>
            </a:pPr>
            <a:r>
              <a:rPr spc="-7" dirty="0">
                <a:solidFill>
                  <a:srgbClr val="FFFFFF"/>
                </a:solidFill>
                <a:latin typeface="Arial"/>
                <a:cs typeface="Arial"/>
              </a:rPr>
              <a:t>ISV</a:t>
            </a:r>
            <a:endParaRPr>
              <a:solidFill>
                <a:prstClr val="black"/>
              </a:solidFill>
              <a:latin typeface="Arial"/>
              <a:cs typeface="Arial"/>
            </a:endParaRPr>
          </a:p>
        </p:txBody>
      </p:sp>
      <p:sp>
        <p:nvSpPr>
          <p:cNvPr id="5" name="object 5"/>
          <p:cNvSpPr txBox="1"/>
          <p:nvPr/>
        </p:nvSpPr>
        <p:spPr>
          <a:xfrm>
            <a:off x="1973748" y="2808291"/>
            <a:ext cx="208280" cy="294953"/>
          </a:xfrm>
          <a:prstGeom prst="rect">
            <a:avLst/>
          </a:prstGeom>
        </p:spPr>
        <p:txBody>
          <a:bodyPr vert="horz" wrap="square" lIns="0" tIns="17780" rIns="0" bIns="0" rtlCol="0">
            <a:spAutoFit/>
          </a:bodyPr>
          <a:lstStyle/>
          <a:p>
            <a:pPr marL="16933" defTabSz="1219170">
              <a:spcBef>
                <a:spcPts val="140"/>
              </a:spcBef>
            </a:pPr>
            <a:r>
              <a:rPr u="heavy" dirty="0">
                <a:solidFill>
                  <a:srgbClr val="FFFFFF"/>
                </a:solidFill>
                <a:uFill>
                  <a:solidFill>
                    <a:srgbClr val="00ACEE"/>
                  </a:solidFill>
                </a:uFill>
                <a:latin typeface="Arial"/>
                <a:cs typeface="Arial"/>
              </a:rPr>
              <a:t> </a:t>
            </a:r>
            <a:r>
              <a:rPr u="heavy" spc="-133" dirty="0">
                <a:solidFill>
                  <a:srgbClr val="FFFFFF"/>
                </a:solidFill>
                <a:uFill>
                  <a:solidFill>
                    <a:srgbClr val="00ACEE"/>
                  </a:solidFill>
                </a:uFill>
                <a:latin typeface="Arial"/>
                <a:cs typeface="Arial"/>
              </a:rPr>
              <a:t> </a:t>
            </a:r>
            <a:endParaRPr>
              <a:solidFill>
                <a:prstClr val="black"/>
              </a:solidFill>
              <a:latin typeface="Arial"/>
              <a:cs typeface="Arial"/>
            </a:endParaRPr>
          </a:p>
        </p:txBody>
      </p:sp>
      <p:sp>
        <p:nvSpPr>
          <p:cNvPr id="6" name="object 6"/>
          <p:cNvSpPr txBox="1"/>
          <p:nvPr/>
        </p:nvSpPr>
        <p:spPr>
          <a:xfrm>
            <a:off x="3341624" y="2768601"/>
            <a:ext cx="918633" cy="335134"/>
          </a:xfrm>
          <a:prstGeom prst="rect">
            <a:avLst/>
          </a:prstGeom>
          <a:solidFill>
            <a:srgbClr val="00ADEE"/>
          </a:solidFill>
          <a:ln w="25908">
            <a:solidFill>
              <a:srgbClr val="007EAF"/>
            </a:solidFill>
          </a:ln>
        </p:spPr>
        <p:txBody>
          <a:bodyPr vert="horz" wrap="square" lIns="0" tIns="57573" rIns="0" bIns="0" rtlCol="0">
            <a:spAutoFit/>
          </a:bodyPr>
          <a:lstStyle/>
          <a:p>
            <a:pPr marL="219281" defTabSz="1219170">
              <a:spcBef>
                <a:spcPts val="453"/>
              </a:spcBef>
            </a:pPr>
            <a:r>
              <a:rPr spc="-7" dirty="0">
                <a:solidFill>
                  <a:srgbClr val="FFFFFF"/>
                </a:solidFill>
                <a:latin typeface="Arial"/>
                <a:cs typeface="Arial"/>
              </a:rPr>
              <a:t>ISV</a:t>
            </a:r>
            <a:endParaRPr>
              <a:solidFill>
                <a:prstClr val="black"/>
              </a:solidFill>
              <a:latin typeface="Arial"/>
              <a:cs typeface="Arial"/>
            </a:endParaRPr>
          </a:p>
        </p:txBody>
      </p:sp>
      <p:sp>
        <p:nvSpPr>
          <p:cNvPr id="7" name="object 7"/>
          <p:cNvSpPr txBox="1"/>
          <p:nvPr/>
        </p:nvSpPr>
        <p:spPr>
          <a:xfrm>
            <a:off x="2423161" y="1893823"/>
            <a:ext cx="6303433" cy="315471"/>
          </a:xfrm>
          <a:prstGeom prst="rect">
            <a:avLst/>
          </a:prstGeom>
          <a:solidFill>
            <a:srgbClr val="00A600"/>
          </a:solidFill>
        </p:spPr>
        <p:txBody>
          <a:bodyPr vert="horz" wrap="square" lIns="0" tIns="38100" rIns="0" bIns="0" rtlCol="0">
            <a:spAutoFit/>
          </a:bodyPr>
          <a:lstStyle/>
          <a:p>
            <a:pPr algn="ctr" defTabSz="1219170">
              <a:spcBef>
                <a:spcPts val="300"/>
              </a:spcBef>
            </a:pPr>
            <a:r>
              <a:rPr spc="-7" dirty="0">
                <a:solidFill>
                  <a:srgbClr val="FFFFFF"/>
                </a:solidFill>
                <a:latin typeface="Arial"/>
                <a:cs typeface="Arial"/>
              </a:rPr>
              <a:t>System</a:t>
            </a:r>
            <a:r>
              <a:rPr spc="-13" dirty="0">
                <a:solidFill>
                  <a:srgbClr val="FFFFFF"/>
                </a:solidFill>
                <a:latin typeface="Arial"/>
                <a:cs typeface="Arial"/>
              </a:rPr>
              <a:t> </a:t>
            </a:r>
            <a:r>
              <a:rPr dirty="0">
                <a:solidFill>
                  <a:srgbClr val="FFFFFF"/>
                </a:solidFill>
                <a:latin typeface="Arial"/>
                <a:cs typeface="Arial"/>
              </a:rPr>
              <a:t>Integrators</a:t>
            </a:r>
            <a:endParaRPr>
              <a:solidFill>
                <a:prstClr val="black"/>
              </a:solidFill>
              <a:latin typeface="Arial"/>
              <a:cs typeface="Arial"/>
            </a:endParaRPr>
          </a:p>
        </p:txBody>
      </p:sp>
      <p:sp>
        <p:nvSpPr>
          <p:cNvPr id="8" name="object 8"/>
          <p:cNvSpPr txBox="1"/>
          <p:nvPr/>
        </p:nvSpPr>
        <p:spPr>
          <a:xfrm>
            <a:off x="4260088" y="2768601"/>
            <a:ext cx="811107" cy="335134"/>
          </a:xfrm>
          <a:prstGeom prst="rect">
            <a:avLst/>
          </a:prstGeom>
          <a:solidFill>
            <a:srgbClr val="00ADEE"/>
          </a:solidFill>
          <a:ln w="25907">
            <a:solidFill>
              <a:srgbClr val="007EAF"/>
            </a:solidFill>
          </a:ln>
        </p:spPr>
        <p:txBody>
          <a:bodyPr vert="horz" wrap="square" lIns="0" tIns="57573" rIns="0" bIns="0" rtlCol="0">
            <a:spAutoFit/>
          </a:bodyPr>
          <a:lstStyle/>
          <a:p>
            <a:pPr marL="219281" defTabSz="1219170">
              <a:spcBef>
                <a:spcPts val="453"/>
              </a:spcBef>
            </a:pPr>
            <a:r>
              <a:rPr spc="-7" dirty="0">
                <a:solidFill>
                  <a:srgbClr val="FFFFFF"/>
                </a:solidFill>
                <a:latin typeface="Arial"/>
                <a:cs typeface="Arial"/>
              </a:rPr>
              <a:t>ISV</a:t>
            </a:r>
            <a:endParaRPr>
              <a:solidFill>
                <a:prstClr val="black"/>
              </a:solidFill>
              <a:latin typeface="Arial"/>
              <a:cs typeface="Arial"/>
            </a:endParaRPr>
          </a:p>
        </p:txBody>
      </p:sp>
      <p:sp>
        <p:nvSpPr>
          <p:cNvPr id="9" name="object 9"/>
          <p:cNvSpPr txBox="1"/>
          <p:nvPr/>
        </p:nvSpPr>
        <p:spPr>
          <a:xfrm>
            <a:off x="4135119" y="3245103"/>
            <a:ext cx="1837267" cy="841321"/>
          </a:xfrm>
          <a:prstGeom prst="rect">
            <a:avLst/>
          </a:prstGeom>
          <a:solidFill>
            <a:srgbClr val="8BC500"/>
          </a:solidFill>
        </p:spPr>
        <p:txBody>
          <a:bodyPr vert="horz" wrap="square" lIns="0" tIns="0" rIns="0" bIns="0" rtlCol="0">
            <a:spAutoFit/>
          </a:bodyPr>
          <a:lstStyle/>
          <a:p>
            <a:pPr defTabSz="1219170"/>
            <a:endParaRPr sz="2000">
              <a:solidFill>
                <a:prstClr val="black"/>
              </a:solidFill>
              <a:latin typeface="Times New Roman"/>
              <a:cs typeface="Times New Roman"/>
            </a:endParaRPr>
          </a:p>
          <a:p>
            <a:pPr defTabSz="1219170">
              <a:spcBef>
                <a:spcPts val="47"/>
              </a:spcBef>
            </a:pPr>
            <a:endParaRPr sz="1667">
              <a:solidFill>
                <a:prstClr val="black"/>
              </a:solidFill>
              <a:latin typeface="Times New Roman"/>
              <a:cs typeface="Times New Roman"/>
            </a:endParaRPr>
          </a:p>
          <a:p>
            <a:pPr marL="294631" defTabSz="1219170"/>
            <a:r>
              <a:rPr dirty="0">
                <a:solidFill>
                  <a:srgbClr val="FFFFFF"/>
                </a:solidFill>
                <a:latin typeface="Arial"/>
                <a:cs typeface="Arial"/>
              </a:rPr>
              <a:t>Industry</a:t>
            </a:r>
            <a:r>
              <a:rPr spc="-67" dirty="0">
                <a:solidFill>
                  <a:srgbClr val="FFFFFF"/>
                </a:solidFill>
                <a:latin typeface="Arial"/>
                <a:cs typeface="Arial"/>
              </a:rPr>
              <a:t> </a:t>
            </a:r>
            <a:r>
              <a:rPr spc="-7" dirty="0">
                <a:solidFill>
                  <a:srgbClr val="FFFFFF"/>
                </a:solidFill>
                <a:latin typeface="Arial"/>
                <a:cs typeface="Arial"/>
              </a:rPr>
              <a:t>ISV</a:t>
            </a:r>
            <a:endParaRPr>
              <a:solidFill>
                <a:prstClr val="black"/>
              </a:solidFill>
              <a:latin typeface="Arial"/>
              <a:cs typeface="Arial"/>
            </a:endParaRPr>
          </a:p>
        </p:txBody>
      </p:sp>
      <p:sp>
        <p:nvSpPr>
          <p:cNvPr id="10" name="object 10"/>
          <p:cNvSpPr txBox="1"/>
          <p:nvPr/>
        </p:nvSpPr>
        <p:spPr>
          <a:xfrm>
            <a:off x="6024879" y="3245103"/>
            <a:ext cx="1818640" cy="841321"/>
          </a:xfrm>
          <a:prstGeom prst="rect">
            <a:avLst/>
          </a:prstGeom>
          <a:solidFill>
            <a:srgbClr val="8BC500"/>
          </a:solidFill>
        </p:spPr>
        <p:txBody>
          <a:bodyPr vert="horz" wrap="square" lIns="0" tIns="0" rIns="0" bIns="0" rtlCol="0">
            <a:spAutoFit/>
          </a:bodyPr>
          <a:lstStyle/>
          <a:p>
            <a:pPr defTabSz="1219170"/>
            <a:endParaRPr sz="2000">
              <a:solidFill>
                <a:prstClr val="black"/>
              </a:solidFill>
              <a:latin typeface="Times New Roman"/>
              <a:cs typeface="Times New Roman"/>
            </a:endParaRPr>
          </a:p>
          <a:p>
            <a:pPr defTabSz="1219170">
              <a:spcBef>
                <a:spcPts val="47"/>
              </a:spcBef>
            </a:pPr>
            <a:endParaRPr sz="1667">
              <a:solidFill>
                <a:prstClr val="black"/>
              </a:solidFill>
              <a:latin typeface="Times New Roman"/>
              <a:cs typeface="Times New Roman"/>
            </a:endParaRPr>
          </a:p>
          <a:p>
            <a:pPr marL="284473" defTabSz="1219170"/>
            <a:r>
              <a:rPr dirty="0">
                <a:solidFill>
                  <a:srgbClr val="FFFFFF"/>
                </a:solidFill>
                <a:latin typeface="Arial"/>
                <a:cs typeface="Arial"/>
              </a:rPr>
              <a:t>Industry</a:t>
            </a:r>
            <a:r>
              <a:rPr spc="-67" dirty="0">
                <a:solidFill>
                  <a:srgbClr val="FFFFFF"/>
                </a:solidFill>
                <a:latin typeface="Arial"/>
                <a:cs typeface="Arial"/>
              </a:rPr>
              <a:t> </a:t>
            </a:r>
            <a:r>
              <a:rPr spc="-7" dirty="0">
                <a:solidFill>
                  <a:srgbClr val="FFFFFF"/>
                </a:solidFill>
                <a:latin typeface="Arial"/>
                <a:cs typeface="Arial"/>
              </a:rPr>
              <a:t>ISV</a:t>
            </a:r>
            <a:endParaRPr>
              <a:solidFill>
                <a:prstClr val="black"/>
              </a:solidFill>
              <a:latin typeface="Arial"/>
              <a:cs typeface="Arial"/>
            </a:endParaRPr>
          </a:p>
        </p:txBody>
      </p:sp>
      <p:sp>
        <p:nvSpPr>
          <p:cNvPr id="11" name="object 11"/>
          <p:cNvSpPr txBox="1"/>
          <p:nvPr/>
        </p:nvSpPr>
        <p:spPr>
          <a:xfrm>
            <a:off x="5178553" y="2768601"/>
            <a:ext cx="820420" cy="335134"/>
          </a:xfrm>
          <a:prstGeom prst="rect">
            <a:avLst/>
          </a:prstGeom>
          <a:solidFill>
            <a:srgbClr val="00ADEE"/>
          </a:solidFill>
          <a:ln w="25908">
            <a:solidFill>
              <a:srgbClr val="007EAF"/>
            </a:solidFill>
          </a:ln>
        </p:spPr>
        <p:txBody>
          <a:bodyPr vert="horz" wrap="square" lIns="0" tIns="57573" rIns="0" bIns="0" rtlCol="0">
            <a:spAutoFit/>
          </a:bodyPr>
          <a:lstStyle/>
          <a:p>
            <a:pPr marL="203195" defTabSz="1219170">
              <a:spcBef>
                <a:spcPts val="453"/>
              </a:spcBef>
            </a:pPr>
            <a:r>
              <a:rPr spc="-7" dirty="0">
                <a:solidFill>
                  <a:srgbClr val="FFFFFF"/>
                </a:solidFill>
                <a:latin typeface="Arial"/>
                <a:cs typeface="Arial"/>
              </a:rPr>
              <a:t>ISV</a:t>
            </a:r>
            <a:endParaRPr>
              <a:solidFill>
                <a:prstClr val="black"/>
              </a:solidFill>
              <a:latin typeface="Arial"/>
              <a:cs typeface="Arial"/>
            </a:endParaRPr>
          </a:p>
        </p:txBody>
      </p:sp>
      <p:grpSp>
        <p:nvGrpSpPr>
          <p:cNvPr id="12" name="object 12"/>
          <p:cNvGrpSpPr/>
          <p:nvPr/>
        </p:nvGrpSpPr>
        <p:grpSpPr>
          <a:xfrm>
            <a:off x="2405803" y="2310299"/>
            <a:ext cx="6338147" cy="882227"/>
            <a:chOff x="1804352" y="1732724"/>
            <a:chExt cx="4753610" cy="661670"/>
          </a:xfrm>
        </p:grpSpPr>
        <p:sp>
          <p:nvSpPr>
            <p:cNvPr id="13" name="object 13"/>
            <p:cNvSpPr/>
            <p:nvPr/>
          </p:nvSpPr>
          <p:spPr>
            <a:xfrm>
              <a:off x="4572761" y="1997201"/>
              <a:ext cx="1972310" cy="384175"/>
            </a:xfrm>
            <a:custGeom>
              <a:avLst/>
              <a:gdLst/>
              <a:ahLst/>
              <a:cxnLst/>
              <a:rect l="l" t="t" r="r" b="b"/>
              <a:pathLst>
                <a:path w="1972309" h="384175">
                  <a:moveTo>
                    <a:pt x="1972056" y="0"/>
                  </a:moveTo>
                  <a:lnTo>
                    <a:pt x="0" y="0"/>
                  </a:lnTo>
                  <a:lnTo>
                    <a:pt x="0" y="384048"/>
                  </a:lnTo>
                  <a:lnTo>
                    <a:pt x="1972056" y="384048"/>
                  </a:lnTo>
                  <a:lnTo>
                    <a:pt x="1972056" y="0"/>
                  </a:lnTo>
                  <a:close/>
                </a:path>
              </a:pathLst>
            </a:custGeom>
            <a:solidFill>
              <a:srgbClr val="FF5200"/>
            </a:solidFill>
          </p:spPr>
          <p:txBody>
            <a:bodyPr wrap="square" lIns="0" tIns="0" rIns="0" bIns="0" rtlCol="0"/>
            <a:lstStyle/>
            <a:p>
              <a:pPr defTabSz="1219170"/>
              <a:endParaRPr sz="2400">
                <a:solidFill>
                  <a:prstClr val="black"/>
                </a:solidFill>
                <a:latin typeface="Calibri"/>
              </a:endParaRPr>
            </a:p>
          </p:txBody>
        </p:sp>
        <p:sp>
          <p:nvSpPr>
            <p:cNvPr id="14" name="object 14"/>
            <p:cNvSpPr/>
            <p:nvPr/>
          </p:nvSpPr>
          <p:spPr>
            <a:xfrm>
              <a:off x="4572761" y="1997201"/>
              <a:ext cx="1972310" cy="384175"/>
            </a:xfrm>
            <a:custGeom>
              <a:avLst/>
              <a:gdLst/>
              <a:ahLst/>
              <a:cxnLst/>
              <a:rect l="l" t="t" r="r" b="b"/>
              <a:pathLst>
                <a:path w="1972309" h="384175">
                  <a:moveTo>
                    <a:pt x="0" y="0"/>
                  </a:moveTo>
                  <a:lnTo>
                    <a:pt x="1972056" y="0"/>
                  </a:lnTo>
                  <a:lnTo>
                    <a:pt x="1972056" y="384048"/>
                  </a:lnTo>
                  <a:lnTo>
                    <a:pt x="0" y="384048"/>
                  </a:lnTo>
                  <a:lnTo>
                    <a:pt x="0" y="0"/>
                  </a:lnTo>
                  <a:close/>
                </a:path>
              </a:pathLst>
            </a:custGeom>
            <a:ln w="25908">
              <a:solidFill>
                <a:srgbClr val="FF9766"/>
              </a:solidFill>
            </a:ln>
          </p:spPr>
          <p:txBody>
            <a:bodyPr wrap="square" lIns="0" tIns="0" rIns="0" bIns="0" rtlCol="0"/>
            <a:lstStyle/>
            <a:p>
              <a:pPr defTabSz="1219170"/>
              <a:endParaRPr sz="2400">
                <a:solidFill>
                  <a:prstClr val="black"/>
                </a:solidFill>
                <a:latin typeface="Calibri"/>
              </a:endParaRPr>
            </a:p>
          </p:txBody>
        </p:sp>
        <p:sp>
          <p:nvSpPr>
            <p:cNvPr id="15" name="object 15"/>
            <p:cNvSpPr/>
            <p:nvPr/>
          </p:nvSpPr>
          <p:spPr>
            <a:xfrm>
              <a:off x="1817369" y="1745741"/>
              <a:ext cx="4727575" cy="251460"/>
            </a:xfrm>
            <a:custGeom>
              <a:avLst/>
              <a:gdLst/>
              <a:ahLst/>
              <a:cxnLst/>
              <a:rect l="l" t="t" r="r" b="b"/>
              <a:pathLst>
                <a:path w="4727575" h="251460">
                  <a:moveTo>
                    <a:pt x="4727448" y="0"/>
                  </a:moveTo>
                  <a:lnTo>
                    <a:pt x="0" y="0"/>
                  </a:lnTo>
                  <a:lnTo>
                    <a:pt x="0" y="251460"/>
                  </a:lnTo>
                  <a:lnTo>
                    <a:pt x="4727448" y="251460"/>
                  </a:lnTo>
                  <a:lnTo>
                    <a:pt x="4727448" y="0"/>
                  </a:lnTo>
                  <a:close/>
                </a:path>
              </a:pathLst>
            </a:custGeom>
            <a:solidFill>
              <a:srgbClr val="FF5200"/>
            </a:solidFill>
          </p:spPr>
          <p:txBody>
            <a:bodyPr wrap="square" lIns="0" tIns="0" rIns="0" bIns="0" rtlCol="0"/>
            <a:lstStyle/>
            <a:p>
              <a:pPr defTabSz="1219170"/>
              <a:endParaRPr sz="2400">
                <a:solidFill>
                  <a:prstClr val="black"/>
                </a:solidFill>
                <a:latin typeface="Calibri"/>
              </a:endParaRPr>
            </a:p>
          </p:txBody>
        </p:sp>
        <p:sp>
          <p:nvSpPr>
            <p:cNvPr id="16" name="object 16"/>
            <p:cNvSpPr/>
            <p:nvPr/>
          </p:nvSpPr>
          <p:spPr>
            <a:xfrm>
              <a:off x="1817369" y="1745741"/>
              <a:ext cx="4727575" cy="251460"/>
            </a:xfrm>
            <a:custGeom>
              <a:avLst/>
              <a:gdLst/>
              <a:ahLst/>
              <a:cxnLst/>
              <a:rect l="l" t="t" r="r" b="b"/>
              <a:pathLst>
                <a:path w="4727575" h="251460">
                  <a:moveTo>
                    <a:pt x="0" y="0"/>
                  </a:moveTo>
                  <a:lnTo>
                    <a:pt x="4727448" y="0"/>
                  </a:lnTo>
                  <a:lnTo>
                    <a:pt x="4727448" y="251460"/>
                  </a:lnTo>
                  <a:lnTo>
                    <a:pt x="0" y="251460"/>
                  </a:lnTo>
                  <a:lnTo>
                    <a:pt x="0" y="0"/>
                  </a:lnTo>
                  <a:close/>
                </a:path>
              </a:pathLst>
            </a:custGeom>
            <a:ln w="25907">
              <a:solidFill>
                <a:srgbClr val="FF5200"/>
              </a:solidFill>
            </a:ln>
          </p:spPr>
          <p:txBody>
            <a:bodyPr wrap="square" lIns="0" tIns="0" rIns="0" bIns="0" rtlCol="0"/>
            <a:lstStyle/>
            <a:p>
              <a:pPr defTabSz="1219170"/>
              <a:endParaRPr sz="2400">
                <a:solidFill>
                  <a:prstClr val="black"/>
                </a:solidFill>
                <a:latin typeface="Calibri"/>
              </a:endParaRPr>
            </a:p>
          </p:txBody>
        </p:sp>
      </p:grpSp>
      <p:sp>
        <p:nvSpPr>
          <p:cNvPr id="17" name="object 17"/>
          <p:cNvSpPr txBox="1"/>
          <p:nvPr/>
        </p:nvSpPr>
        <p:spPr>
          <a:xfrm>
            <a:off x="4988561" y="2331890"/>
            <a:ext cx="1170940" cy="294953"/>
          </a:xfrm>
          <a:prstGeom prst="rect">
            <a:avLst/>
          </a:prstGeom>
        </p:spPr>
        <p:txBody>
          <a:bodyPr vert="horz" wrap="square" lIns="0" tIns="17780" rIns="0" bIns="0" rtlCol="0">
            <a:spAutoFit/>
          </a:bodyPr>
          <a:lstStyle/>
          <a:p>
            <a:pPr marL="16933" defTabSz="1219170">
              <a:spcBef>
                <a:spcPts val="140"/>
              </a:spcBef>
            </a:pPr>
            <a:r>
              <a:rPr spc="-7" dirty="0">
                <a:solidFill>
                  <a:srgbClr val="FFFFFF"/>
                </a:solidFill>
                <a:latin typeface="Arial"/>
                <a:cs typeface="Arial"/>
              </a:rPr>
              <a:t>A</a:t>
            </a:r>
            <a:r>
              <a:rPr dirty="0">
                <a:solidFill>
                  <a:srgbClr val="FFFFFF"/>
                </a:solidFill>
                <a:latin typeface="Arial"/>
                <a:cs typeface="Arial"/>
              </a:rPr>
              <a:t>pp</a:t>
            </a:r>
            <a:r>
              <a:rPr spc="-7" dirty="0">
                <a:solidFill>
                  <a:srgbClr val="FFFFFF"/>
                </a:solidFill>
                <a:latin typeface="Arial"/>
                <a:cs typeface="Arial"/>
              </a:rPr>
              <a:t>S</a:t>
            </a:r>
            <a:r>
              <a:rPr dirty="0">
                <a:solidFill>
                  <a:srgbClr val="FFFFFF"/>
                </a:solidFill>
                <a:latin typeface="Arial"/>
                <a:cs typeface="Arial"/>
              </a:rPr>
              <a:t>our</a:t>
            </a:r>
            <a:r>
              <a:rPr spc="7" dirty="0">
                <a:solidFill>
                  <a:srgbClr val="FFFFFF"/>
                </a:solidFill>
                <a:latin typeface="Arial"/>
                <a:cs typeface="Arial"/>
              </a:rPr>
              <a:t>c</a:t>
            </a:r>
            <a:r>
              <a:rPr dirty="0">
                <a:solidFill>
                  <a:srgbClr val="FFFFFF"/>
                </a:solidFill>
                <a:latin typeface="Arial"/>
                <a:cs typeface="Arial"/>
              </a:rPr>
              <a:t>e</a:t>
            </a:r>
            <a:endParaRPr>
              <a:solidFill>
                <a:prstClr val="black"/>
              </a:solidFill>
              <a:latin typeface="Arial"/>
              <a:cs typeface="Arial"/>
            </a:endParaRPr>
          </a:p>
        </p:txBody>
      </p:sp>
      <p:sp>
        <p:nvSpPr>
          <p:cNvPr id="18" name="object 18"/>
          <p:cNvSpPr txBox="1"/>
          <p:nvPr/>
        </p:nvSpPr>
        <p:spPr>
          <a:xfrm>
            <a:off x="2423161" y="4183888"/>
            <a:ext cx="6303433" cy="350523"/>
          </a:xfrm>
          <a:prstGeom prst="rect">
            <a:avLst/>
          </a:prstGeom>
          <a:solidFill>
            <a:srgbClr val="006FC0"/>
          </a:solidFill>
        </p:spPr>
        <p:txBody>
          <a:bodyPr vert="horz" wrap="square" lIns="0" tIns="72813" rIns="0" bIns="0" rtlCol="0">
            <a:spAutoFit/>
          </a:bodyPr>
          <a:lstStyle/>
          <a:p>
            <a:pPr algn="ctr" defTabSz="1219170">
              <a:spcBef>
                <a:spcPts val="573"/>
              </a:spcBef>
            </a:pPr>
            <a:r>
              <a:rPr dirty="0">
                <a:solidFill>
                  <a:srgbClr val="FFFFFF"/>
                </a:solidFill>
                <a:latin typeface="Arial"/>
                <a:cs typeface="Arial"/>
              </a:rPr>
              <a:t>Microsoft Industry </a:t>
            </a:r>
            <a:r>
              <a:rPr spc="-7" dirty="0">
                <a:solidFill>
                  <a:srgbClr val="FFFFFF"/>
                </a:solidFill>
                <a:latin typeface="Arial"/>
                <a:cs typeface="Arial"/>
              </a:rPr>
              <a:t>Solution</a:t>
            </a:r>
            <a:r>
              <a:rPr spc="-220" dirty="0">
                <a:solidFill>
                  <a:srgbClr val="FFFFFF"/>
                </a:solidFill>
                <a:latin typeface="Arial"/>
                <a:cs typeface="Arial"/>
              </a:rPr>
              <a:t> </a:t>
            </a:r>
            <a:r>
              <a:rPr dirty="0">
                <a:solidFill>
                  <a:srgbClr val="FFFFFF"/>
                </a:solidFill>
                <a:latin typeface="Arial"/>
                <a:cs typeface="Arial"/>
              </a:rPr>
              <a:t>Accelerator</a:t>
            </a:r>
            <a:endParaRPr>
              <a:solidFill>
                <a:prstClr val="black"/>
              </a:solidFill>
              <a:latin typeface="Arial"/>
              <a:cs typeface="Arial"/>
            </a:endParaRPr>
          </a:p>
        </p:txBody>
      </p:sp>
      <p:sp>
        <p:nvSpPr>
          <p:cNvPr id="19" name="object 19"/>
          <p:cNvSpPr txBox="1"/>
          <p:nvPr/>
        </p:nvSpPr>
        <p:spPr>
          <a:xfrm>
            <a:off x="429768" y="2744215"/>
            <a:ext cx="1477433" cy="583066"/>
          </a:xfrm>
          <a:prstGeom prst="rect">
            <a:avLst/>
          </a:prstGeom>
          <a:solidFill>
            <a:srgbClr val="77DAFF"/>
          </a:solidFill>
          <a:ln w="25907">
            <a:solidFill>
              <a:srgbClr val="4FCFFF"/>
            </a:solidFill>
          </a:ln>
        </p:spPr>
        <p:txBody>
          <a:bodyPr vert="horz" wrap="square" lIns="0" tIns="28787" rIns="0" bIns="0" rtlCol="0">
            <a:spAutoFit/>
          </a:bodyPr>
          <a:lstStyle/>
          <a:p>
            <a:pPr marL="149856" marR="141390" indent="158323" defTabSz="1219170">
              <a:spcBef>
                <a:spcPts val="227"/>
              </a:spcBef>
            </a:pPr>
            <a:r>
              <a:rPr dirty="0">
                <a:solidFill>
                  <a:srgbClr val="FFFFFF"/>
                </a:solidFill>
                <a:latin typeface="Arial"/>
                <a:cs typeface="Arial"/>
              </a:rPr>
              <a:t>3</a:t>
            </a:r>
            <a:r>
              <a:rPr baseline="24691" dirty="0">
                <a:solidFill>
                  <a:srgbClr val="FFFFFF"/>
                </a:solidFill>
                <a:latin typeface="Arial"/>
                <a:cs typeface="Arial"/>
              </a:rPr>
              <a:t>rd </a:t>
            </a:r>
            <a:r>
              <a:rPr dirty="0">
                <a:solidFill>
                  <a:srgbClr val="FFFFFF"/>
                </a:solidFill>
                <a:latin typeface="Arial"/>
                <a:cs typeface="Arial"/>
              </a:rPr>
              <a:t>Party  Conne</a:t>
            </a:r>
            <a:r>
              <a:rPr spc="-13" dirty="0">
                <a:solidFill>
                  <a:srgbClr val="FFFFFF"/>
                </a:solidFill>
                <a:latin typeface="Arial"/>
                <a:cs typeface="Arial"/>
              </a:rPr>
              <a:t>c</a:t>
            </a:r>
            <a:r>
              <a:rPr spc="-7" dirty="0">
                <a:solidFill>
                  <a:srgbClr val="FFFFFF"/>
                </a:solidFill>
                <a:latin typeface="Arial"/>
                <a:cs typeface="Arial"/>
              </a:rPr>
              <a:t>t</a:t>
            </a:r>
            <a:r>
              <a:rPr dirty="0">
                <a:solidFill>
                  <a:srgbClr val="FFFFFF"/>
                </a:solidFill>
                <a:latin typeface="Arial"/>
                <a:cs typeface="Arial"/>
              </a:rPr>
              <a:t>ors</a:t>
            </a:r>
            <a:endParaRPr>
              <a:solidFill>
                <a:prstClr val="black"/>
              </a:solidFill>
              <a:latin typeface="Arial"/>
              <a:cs typeface="Arial"/>
            </a:endParaRPr>
          </a:p>
        </p:txBody>
      </p:sp>
      <p:grpSp>
        <p:nvGrpSpPr>
          <p:cNvPr id="20" name="object 20"/>
          <p:cNvGrpSpPr/>
          <p:nvPr/>
        </p:nvGrpSpPr>
        <p:grpSpPr>
          <a:xfrm>
            <a:off x="556024" y="306848"/>
            <a:ext cx="5876713" cy="1182792"/>
            <a:chOff x="417017" y="230136"/>
            <a:chExt cx="4407535" cy="887094"/>
          </a:xfrm>
        </p:grpSpPr>
        <p:sp>
          <p:nvSpPr>
            <p:cNvPr id="21" name="object 21"/>
            <p:cNvSpPr/>
            <p:nvPr/>
          </p:nvSpPr>
          <p:spPr>
            <a:xfrm>
              <a:off x="417017" y="230136"/>
              <a:ext cx="4407014" cy="495096"/>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2" name="object 22"/>
            <p:cNvSpPr/>
            <p:nvPr/>
          </p:nvSpPr>
          <p:spPr>
            <a:xfrm>
              <a:off x="3993440" y="742573"/>
              <a:ext cx="128691" cy="128671"/>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3" name="object 23"/>
            <p:cNvSpPr/>
            <p:nvPr/>
          </p:nvSpPr>
          <p:spPr>
            <a:xfrm>
              <a:off x="4336616" y="742572"/>
              <a:ext cx="128691" cy="128671"/>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4" name="object 24"/>
            <p:cNvSpPr/>
            <p:nvPr/>
          </p:nvSpPr>
          <p:spPr>
            <a:xfrm>
              <a:off x="3929088" y="842657"/>
              <a:ext cx="600710" cy="274955"/>
            </a:xfrm>
            <a:custGeom>
              <a:avLst/>
              <a:gdLst/>
              <a:ahLst/>
              <a:cxnLst/>
              <a:rect l="l" t="t" r="r" b="b"/>
              <a:pathLst>
                <a:path w="600710" h="274955">
                  <a:moveTo>
                    <a:pt x="233070" y="128663"/>
                  </a:moveTo>
                  <a:lnTo>
                    <a:pt x="222415" y="115023"/>
                  </a:lnTo>
                  <a:lnTo>
                    <a:pt x="214312" y="99898"/>
                  </a:lnTo>
                  <a:lnTo>
                    <a:pt x="209143" y="83439"/>
                  </a:lnTo>
                  <a:lnTo>
                    <a:pt x="207340" y="65760"/>
                  </a:lnTo>
                  <a:lnTo>
                    <a:pt x="207340" y="62903"/>
                  </a:lnTo>
                  <a:lnTo>
                    <a:pt x="194462" y="58077"/>
                  </a:lnTo>
                  <a:lnTo>
                    <a:pt x="156222" y="48425"/>
                  </a:lnTo>
                  <a:lnTo>
                    <a:pt x="128689" y="45745"/>
                  </a:lnTo>
                  <a:lnTo>
                    <a:pt x="115595" y="46278"/>
                  </a:lnTo>
                  <a:lnTo>
                    <a:pt x="75780" y="54330"/>
                  </a:lnTo>
                  <a:lnTo>
                    <a:pt x="27330" y="75234"/>
                  </a:lnTo>
                  <a:lnTo>
                    <a:pt x="800" y="102641"/>
                  </a:lnTo>
                  <a:lnTo>
                    <a:pt x="0" y="110083"/>
                  </a:lnTo>
                  <a:lnTo>
                    <a:pt x="0" y="174421"/>
                  </a:lnTo>
                  <a:lnTo>
                    <a:pt x="154432" y="174421"/>
                  </a:lnTo>
                  <a:lnTo>
                    <a:pt x="158724" y="168694"/>
                  </a:lnTo>
                  <a:lnTo>
                    <a:pt x="161582" y="165836"/>
                  </a:lnTo>
                  <a:lnTo>
                    <a:pt x="167297" y="161556"/>
                  </a:lnTo>
                  <a:lnTo>
                    <a:pt x="182803" y="151384"/>
                  </a:lnTo>
                  <a:lnTo>
                    <a:pt x="199110" y="142430"/>
                  </a:lnTo>
                  <a:lnTo>
                    <a:pt x="215963" y="134810"/>
                  </a:lnTo>
                  <a:lnTo>
                    <a:pt x="233070" y="128663"/>
                  </a:lnTo>
                  <a:close/>
                </a:path>
                <a:path w="600710" h="274955">
                  <a:moveTo>
                    <a:pt x="364629" y="64338"/>
                  </a:moveTo>
                  <a:lnTo>
                    <a:pt x="359575" y="39293"/>
                  </a:lnTo>
                  <a:lnTo>
                    <a:pt x="345782" y="18846"/>
                  </a:lnTo>
                  <a:lnTo>
                    <a:pt x="325323" y="5054"/>
                  </a:lnTo>
                  <a:lnTo>
                    <a:pt x="300278" y="0"/>
                  </a:lnTo>
                  <a:lnTo>
                    <a:pt x="275234" y="5054"/>
                  </a:lnTo>
                  <a:lnTo>
                    <a:pt x="254774" y="18846"/>
                  </a:lnTo>
                  <a:lnTo>
                    <a:pt x="240995" y="39293"/>
                  </a:lnTo>
                  <a:lnTo>
                    <a:pt x="235940" y="64338"/>
                  </a:lnTo>
                  <a:lnTo>
                    <a:pt x="240995" y="89382"/>
                  </a:lnTo>
                  <a:lnTo>
                    <a:pt x="254774" y="109829"/>
                  </a:lnTo>
                  <a:lnTo>
                    <a:pt x="275234" y="123609"/>
                  </a:lnTo>
                  <a:lnTo>
                    <a:pt x="300278" y="128676"/>
                  </a:lnTo>
                  <a:lnTo>
                    <a:pt x="325323" y="123609"/>
                  </a:lnTo>
                  <a:lnTo>
                    <a:pt x="345782" y="109829"/>
                  </a:lnTo>
                  <a:lnTo>
                    <a:pt x="359575" y="89382"/>
                  </a:lnTo>
                  <a:lnTo>
                    <a:pt x="364629" y="64338"/>
                  </a:lnTo>
                  <a:close/>
                </a:path>
                <a:path w="600710" h="274955">
                  <a:moveTo>
                    <a:pt x="428967" y="210159"/>
                  </a:moveTo>
                  <a:lnTo>
                    <a:pt x="402247" y="174510"/>
                  </a:lnTo>
                  <a:lnTo>
                    <a:pt x="353187" y="154406"/>
                  </a:lnTo>
                  <a:lnTo>
                    <a:pt x="314172" y="146558"/>
                  </a:lnTo>
                  <a:lnTo>
                    <a:pt x="300278" y="145821"/>
                  </a:lnTo>
                  <a:lnTo>
                    <a:pt x="287185" y="146367"/>
                  </a:lnTo>
                  <a:lnTo>
                    <a:pt x="247370" y="154406"/>
                  </a:lnTo>
                  <a:lnTo>
                    <a:pt x="198907" y="175107"/>
                  </a:lnTo>
                  <a:lnTo>
                    <a:pt x="172389" y="202920"/>
                  </a:lnTo>
                  <a:lnTo>
                    <a:pt x="171589" y="210159"/>
                  </a:lnTo>
                  <a:lnTo>
                    <a:pt x="171589" y="274497"/>
                  </a:lnTo>
                  <a:lnTo>
                    <a:pt x="428967" y="274497"/>
                  </a:lnTo>
                  <a:lnTo>
                    <a:pt x="428967" y="210159"/>
                  </a:lnTo>
                  <a:close/>
                </a:path>
                <a:path w="600710" h="274955">
                  <a:moveTo>
                    <a:pt x="600557" y="110083"/>
                  </a:moveTo>
                  <a:lnTo>
                    <a:pt x="573836" y="74434"/>
                  </a:lnTo>
                  <a:lnTo>
                    <a:pt x="524776" y="54330"/>
                  </a:lnTo>
                  <a:lnTo>
                    <a:pt x="485762" y="46482"/>
                  </a:lnTo>
                  <a:lnTo>
                    <a:pt x="471868" y="45745"/>
                  </a:lnTo>
                  <a:lnTo>
                    <a:pt x="458774" y="46278"/>
                  </a:lnTo>
                  <a:lnTo>
                    <a:pt x="418960" y="54330"/>
                  </a:lnTo>
                  <a:lnTo>
                    <a:pt x="393217" y="64338"/>
                  </a:lnTo>
                  <a:lnTo>
                    <a:pt x="393217" y="65760"/>
                  </a:lnTo>
                  <a:lnTo>
                    <a:pt x="391414" y="83629"/>
                  </a:lnTo>
                  <a:lnTo>
                    <a:pt x="386257" y="100431"/>
                  </a:lnTo>
                  <a:lnTo>
                    <a:pt x="378142" y="115620"/>
                  </a:lnTo>
                  <a:lnTo>
                    <a:pt x="367487" y="128663"/>
                  </a:lnTo>
                  <a:lnTo>
                    <a:pt x="386816" y="135623"/>
                  </a:lnTo>
                  <a:lnTo>
                    <a:pt x="404126" y="143497"/>
                  </a:lnTo>
                  <a:lnTo>
                    <a:pt x="419569" y="152196"/>
                  </a:lnTo>
                  <a:lnTo>
                    <a:pt x="433260" y="161556"/>
                  </a:lnTo>
                  <a:lnTo>
                    <a:pt x="437553" y="165836"/>
                  </a:lnTo>
                  <a:lnTo>
                    <a:pt x="441845" y="168706"/>
                  </a:lnTo>
                  <a:lnTo>
                    <a:pt x="444703" y="174421"/>
                  </a:lnTo>
                  <a:lnTo>
                    <a:pt x="600557" y="174421"/>
                  </a:lnTo>
                  <a:lnTo>
                    <a:pt x="600557" y="110083"/>
                  </a:lnTo>
                  <a:close/>
                </a:path>
              </a:pathLst>
            </a:custGeom>
            <a:solidFill>
              <a:srgbClr val="A6A6A6"/>
            </a:solidFill>
          </p:spPr>
          <p:txBody>
            <a:bodyPr wrap="square" lIns="0" tIns="0" rIns="0" bIns="0" rtlCol="0"/>
            <a:lstStyle/>
            <a:p>
              <a:pPr defTabSz="1219170"/>
              <a:endParaRPr sz="2400">
                <a:solidFill>
                  <a:prstClr val="black"/>
                </a:solidFill>
                <a:latin typeface="Calibri"/>
              </a:endParaRPr>
            </a:p>
          </p:txBody>
        </p:sp>
      </p:grpSp>
      <p:grpSp>
        <p:nvGrpSpPr>
          <p:cNvPr id="25" name="object 25"/>
          <p:cNvGrpSpPr/>
          <p:nvPr/>
        </p:nvGrpSpPr>
        <p:grpSpPr>
          <a:xfrm>
            <a:off x="1906015" y="2025903"/>
            <a:ext cx="6837680" cy="2425700"/>
            <a:chOff x="1429511" y="1519427"/>
            <a:chExt cx="5128260" cy="1819275"/>
          </a:xfrm>
        </p:grpSpPr>
        <p:sp>
          <p:nvSpPr>
            <p:cNvPr id="26" name="object 26"/>
            <p:cNvSpPr/>
            <p:nvPr/>
          </p:nvSpPr>
          <p:spPr>
            <a:xfrm>
              <a:off x="1493011" y="2290572"/>
              <a:ext cx="260985" cy="1009650"/>
            </a:xfrm>
            <a:custGeom>
              <a:avLst/>
              <a:gdLst/>
              <a:ahLst/>
              <a:cxnLst/>
              <a:rect l="l" t="t" r="r" b="b"/>
              <a:pathLst>
                <a:path w="260985" h="1009650">
                  <a:moveTo>
                    <a:pt x="0" y="0"/>
                  </a:moveTo>
                  <a:lnTo>
                    <a:pt x="130467" y="0"/>
                  </a:lnTo>
                  <a:lnTo>
                    <a:pt x="130467" y="1009497"/>
                  </a:lnTo>
                  <a:lnTo>
                    <a:pt x="260946" y="1009497"/>
                  </a:lnTo>
                </a:path>
              </a:pathLst>
            </a:custGeom>
            <a:ln w="12700">
              <a:solidFill>
                <a:srgbClr val="00ACEE"/>
              </a:solidFill>
            </a:ln>
          </p:spPr>
          <p:txBody>
            <a:bodyPr wrap="square" lIns="0" tIns="0" rIns="0" bIns="0" rtlCol="0"/>
            <a:lstStyle/>
            <a:p>
              <a:pPr defTabSz="1219170"/>
              <a:endParaRPr sz="2400">
                <a:solidFill>
                  <a:prstClr val="black"/>
                </a:solidFill>
                <a:latin typeface="Calibri"/>
              </a:endParaRPr>
            </a:p>
          </p:txBody>
        </p:sp>
        <p:sp>
          <p:nvSpPr>
            <p:cNvPr id="27" name="object 27"/>
            <p:cNvSpPr/>
            <p:nvPr/>
          </p:nvSpPr>
          <p:spPr>
            <a:xfrm>
              <a:off x="1429512" y="2252471"/>
              <a:ext cx="387985" cy="1085850"/>
            </a:xfrm>
            <a:custGeom>
              <a:avLst/>
              <a:gdLst/>
              <a:ahLst/>
              <a:cxnLst/>
              <a:rect l="l" t="t" r="r" b="b"/>
              <a:pathLst>
                <a:path w="387985" h="1085850">
                  <a:moveTo>
                    <a:pt x="76200" y="0"/>
                  </a:moveTo>
                  <a:lnTo>
                    <a:pt x="0" y="38100"/>
                  </a:lnTo>
                  <a:lnTo>
                    <a:pt x="76200" y="76200"/>
                  </a:lnTo>
                  <a:lnTo>
                    <a:pt x="76200" y="0"/>
                  </a:lnTo>
                  <a:close/>
                </a:path>
                <a:path w="387985" h="1085850">
                  <a:moveTo>
                    <a:pt x="387946" y="1047584"/>
                  </a:moveTo>
                  <a:lnTo>
                    <a:pt x="311746" y="1009484"/>
                  </a:lnTo>
                  <a:lnTo>
                    <a:pt x="311746" y="1085684"/>
                  </a:lnTo>
                  <a:lnTo>
                    <a:pt x="387946" y="1047584"/>
                  </a:lnTo>
                  <a:close/>
                </a:path>
              </a:pathLst>
            </a:custGeom>
            <a:solidFill>
              <a:srgbClr val="00ACEE"/>
            </a:solidFill>
          </p:spPr>
          <p:txBody>
            <a:bodyPr wrap="square" lIns="0" tIns="0" rIns="0" bIns="0" rtlCol="0"/>
            <a:lstStyle/>
            <a:p>
              <a:pPr defTabSz="1219170"/>
              <a:endParaRPr sz="2400">
                <a:solidFill>
                  <a:prstClr val="black"/>
                </a:solidFill>
                <a:latin typeface="Calibri"/>
              </a:endParaRPr>
            </a:p>
          </p:txBody>
        </p:sp>
        <p:sp>
          <p:nvSpPr>
            <p:cNvPr id="28" name="object 28"/>
            <p:cNvSpPr/>
            <p:nvPr/>
          </p:nvSpPr>
          <p:spPr>
            <a:xfrm>
              <a:off x="1493011" y="2290572"/>
              <a:ext cx="260985" cy="480695"/>
            </a:xfrm>
            <a:custGeom>
              <a:avLst/>
              <a:gdLst/>
              <a:ahLst/>
              <a:cxnLst/>
              <a:rect l="l" t="t" r="r" b="b"/>
              <a:pathLst>
                <a:path w="260985" h="480694">
                  <a:moveTo>
                    <a:pt x="0" y="0"/>
                  </a:moveTo>
                  <a:lnTo>
                    <a:pt x="130467" y="0"/>
                  </a:lnTo>
                  <a:lnTo>
                    <a:pt x="130467" y="480390"/>
                  </a:lnTo>
                  <a:lnTo>
                    <a:pt x="260946" y="480390"/>
                  </a:lnTo>
                </a:path>
              </a:pathLst>
            </a:custGeom>
            <a:ln w="12700">
              <a:solidFill>
                <a:srgbClr val="00ACEE"/>
              </a:solidFill>
            </a:ln>
          </p:spPr>
          <p:txBody>
            <a:bodyPr wrap="square" lIns="0" tIns="0" rIns="0" bIns="0" rtlCol="0"/>
            <a:lstStyle/>
            <a:p>
              <a:pPr defTabSz="1219170"/>
              <a:endParaRPr sz="2400">
                <a:solidFill>
                  <a:prstClr val="black"/>
                </a:solidFill>
                <a:latin typeface="Calibri"/>
              </a:endParaRPr>
            </a:p>
          </p:txBody>
        </p:sp>
        <p:sp>
          <p:nvSpPr>
            <p:cNvPr id="29" name="object 29"/>
            <p:cNvSpPr/>
            <p:nvPr/>
          </p:nvSpPr>
          <p:spPr>
            <a:xfrm>
              <a:off x="1429512" y="2252471"/>
              <a:ext cx="387985" cy="556895"/>
            </a:xfrm>
            <a:custGeom>
              <a:avLst/>
              <a:gdLst/>
              <a:ahLst/>
              <a:cxnLst/>
              <a:rect l="l" t="t" r="r" b="b"/>
              <a:pathLst>
                <a:path w="387985" h="556894">
                  <a:moveTo>
                    <a:pt x="76200" y="0"/>
                  </a:moveTo>
                  <a:lnTo>
                    <a:pt x="0" y="38100"/>
                  </a:lnTo>
                  <a:lnTo>
                    <a:pt x="76200" y="76200"/>
                  </a:lnTo>
                  <a:lnTo>
                    <a:pt x="76200" y="0"/>
                  </a:lnTo>
                  <a:close/>
                </a:path>
                <a:path w="387985" h="556894">
                  <a:moveTo>
                    <a:pt x="387946" y="518490"/>
                  </a:moveTo>
                  <a:lnTo>
                    <a:pt x="311746" y="480390"/>
                  </a:lnTo>
                  <a:lnTo>
                    <a:pt x="311746" y="556590"/>
                  </a:lnTo>
                  <a:lnTo>
                    <a:pt x="387946" y="518490"/>
                  </a:lnTo>
                  <a:close/>
                </a:path>
              </a:pathLst>
            </a:custGeom>
            <a:solidFill>
              <a:srgbClr val="00ACEE"/>
            </a:solidFill>
          </p:spPr>
          <p:txBody>
            <a:bodyPr wrap="square" lIns="0" tIns="0" rIns="0" bIns="0" rtlCol="0"/>
            <a:lstStyle/>
            <a:p>
              <a:pPr defTabSz="1219170"/>
              <a:endParaRPr sz="2400">
                <a:solidFill>
                  <a:prstClr val="black"/>
                </a:solidFill>
                <a:latin typeface="Calibri"/>
              </a:endParaRPr>
            </a:p>
          </p:txBody>
        </p:sp>
        <p:sp>
          <p:nvSpPr>
            <p:cNvPr id="30" name="object 30"/>
            <p:cNvSpPr/>
            <p:nvPr/>
          </p:nvSpPr>
          <p:spPr>
            <a:xfrm>
              <a:off x="1493011" y="2228100"/>
              <a:ext cx="260985" cy="63500"/>
            </a:xfrm>
            <a:custGeom>
              <a:avLst/>
              <a:gdLst/>
              <a:ahLst/>
              <a:cxnLst/>
              <a:rect l="l" t="t" r="r" b="b"/>
              <a:pathLst>
                <a:path w="260985" h="63500">
                  <a:moveTo>
                    <a:pt x="0" y="63284"/>
                  </a:moveTo>
                  <a:lnTo>
                    <a:pt x="130467" y="63284"/>
                  </a:lnTo>
                  <a:lnTo>
                    <a:pt x="130467" y="0"/>
                  </a:lnTo>
                  <a:lnTo>
                    <a:pt x="260946" y="0"/>
                  </a:lnTo>
                </a:path>
              </a:pathLst>
            </a:custGeom>
            <a:ln w="12700">
              <a:solidFill>
                <a:srgbClr val="00ACEE"/>
              </a:solidFill>
            </a:ln>
          </p:spPr>
          <p:txBody>
            <a:bodyPr wrap="square" lIns="0" tIns="0" rIns="0" bIns="0" rtlCol="0"/>
            <a:lstStyle/>
            <a:p>
              <a:pPr defTabSz="1219170"/>
              <a:endParaRPr sz="2400">
                <a:solidFill>
                  <a:prstClr val="black"/>
                </a:solidFill>
                <a:latin typeface="Calibri"/>
              </a:endParaRPr>
            </a:p>
          </p:txBody>
        </p:sp>
        <p:sp>
          <p:nvSpPr>
            <p:cNvPr id="31" name="object 31"/>
            <p:cNvSpPr/>
            <p:nvPr/>
          </p:nvSpPr>
          <p:spPr>
            <a:xfrm>
              <a:off x="1429512" y="2189987"/>
              <a:ext cx="387985" cy="139700"/>
            </a:xfrm>
            <a:custGeom>
              <a:avLst/>
              <a:gdLst/>
              <a:ahLst/>
              <a:cxnLst/>
              <a:rect l="l" t="t" r="r" b="b"/>
              <a:pathLst>
                <a:path w="387985" h="139700">
                  <a:moveTo>
                    <a:pt x="76200" y="63296"/>
                  </a:moveTo>
                  <a:lnTo>
                    <a:pt x="0" y="101396"/>
                  </a:lnTo>
                  <a:lnTo>
                    <a:pt x="76200" y="139496"/>
                  </a:lnTo>
                  <a:lnTo>
                    <a:pt x="76200" y="63296"/>
                  </a:lnTo>
                  <a:close/>
                </a:path>
                <a:path w="387985" h="139700">
                  <a:moveTo>
                    <a:pt x="387946" y="38100"/>
                  </a:moveTo>
                  <a:lnTo>
                    <a:pt x="311746" y="0"/>
                  </a:lnTo>
                  <a:lnTo>
                    <a:pt x="311746" y="76200"/>
                  </a:lnTo>
                  <a:lnTo>
                    <a:pt x="387946" y="38100"/>
                  </a:lnTo>
                  <a:close/>
                </a:path>
              </a:pathLst>
            </a:custGeom>
            <a:solidFill>
              <a:srgbClr val="00ACEE"/>
            </a:solidFill>
          </p:spPr>
          <p:txBody>
            <a:bodyPr wrap="square" lIns="0" tIns="0" rIns="0" bIns="0" rtlCol="0"/>
            <a:lstStyle/>
            <a:p>
              <a:pPr defTabSz="1219170"/>
              <a:endParaRPr sz="2400">
                <a:solidFill>
                  <a:prstClr val="black"/>
                </a:solidFill>
                <a:latin typeface="Calibri"/>
              </a:endParaRPr>
            </a:p>
          </p:txBody>
        </p:sp>
        <p:sp>
          <p:nvSpPr>
            <p:cNvPr id="32" name="object 32"/>
            <p:cNvSpPr/>
            <p:nvPr/>
          </p:nvSpPr>
          <p:spPr>
            <a:xfrm>
              <a:off x="1493011" y="1557527"/>
              <a:ext cx="260985" cy="734695"/>
            </a:xfrm>
            <a:custGeom>
              <a:avLst/>
              <a:gdLst/>
              <a:ahLst/>
              <a:cxnLst/>
              <a:rect l="l" t="t" r="r" b="b"/>
              <a:pathLst>
                <a:path w="260985" h="734694">
                  <a:moveTo>
                    <a:pt x="0" y="734148"/>
                  </a:moveTo>
                  <a:lnTo>
                    <a:pt x="130467" y="734148"/>
                  </a:lnTo>
                  <a:lnTo>
                    <a:pt x="130467" y="0"/>
                  </a:lnTo>
                  <a:lnTo>
                    <a:pt x="260946" y="0"/>
                  </a:lnTo>
                </a:path>
              </a:pathLst>
            </a:custGeom>
            <a:ln w="12700">
              <a:solidFill>
                <a:srgbClr val="00ACEE"/>
              </a:solidFill>
            </a:ln>
          </p:spPr>
          <p:txBody>
            <a:bodyPr wrap="square" lIns="0" tIns="0" rIns="0" bIns="0" rtlCol="0"/>
            <a:lstStyle/>
            <a:p>
              <a:pPr defTabSz="1219170"/>
              <a:endParaRPr sz="2400">
                <a:solidFill>
                  <a:prstClr val="black"/>
                </a:solidFill>
                <a:latin typeface="Calibri"/>
              </a:endParaRPr>
            </a:p>
          </p:txBody>
        </p:sp>
        <p:sp>
          <p:nvSpPr>
            <p:cNvPr id="33" name="object 33"/>
            <p:cNvSpPr/>
            <p:nvPr/>
          </p:nvSpPr>
          <p:spPr>
            <a:xfrm>
              <a:off x="1429512" y="1519427"/>
              <a:ext cx="387985" cy="810895"/>
            </a:xfrm>
            <a:custGeom>
              <a:avLst/>
              <a:gdLst/>
              <a:ahLst/>
              <a:cxnLst/>
              <a:rect l="l" t="t" r="r" b="b"/>
              <a:pathLst>
                <a:path w="387985" h="810894">
                  <a:moveTo>
                    <a:pt x="76200" y="734148"/>
                  </a:moveTo>
                  <a:lnTo>
                    <a:pt x="0" y="772248"/>
                  </a:lnTo>
                  <a:lnTo>
                    <a:pt x="76200" y="810348"/>
                  </a:lnTo>
                  <a:lnTo>
                    <a:pt x="76200" y="734148"/>
                  </a:lnTo>
                  <a:close/>
                </a:path>
                <a:path w="387985" h="810894">
                  <a:moveTo>
                    <a:pt x="387946" y="38100"/>
                  </a:moveTo>
                  <a:lnTo>
                    <a:pt x="311746" y="0"/>
                  </a:lnTo>
                  <a:lnTo>
                    <a:pt x="311746" y="76200"/>
                  </a:lnTo>
                  <a:lnTo>
                    <a:pt x="387946" y="38100"/>
                  </a:lnTo>
                  <a:close/>
                </a:path>
              </a:pathLst>
            </a:custGeom>
            <a:solidFill>
              <a:srgbClr val="00ACEE"/>
            </a:solidFill>
          </p:spPr>
          <p:txBody>
            <a:bodyPr wrap="square" lIns="0" tIns="0" rIns="0" bIns="0" rtlCol="0"/>
            <a:lstStyle/>
            <a:p>
              <a:pPr defTabSz="1219170"/>
              <a:endParaRPr sz="2400">
                <a:solidFill>
                  <a:prstClr val="black"/>
                </a:solidFill>
                <a:latin typeface="Calibri"/>
              </a:endParaRPr>
            </a:p>
          </p:txBody>
        </p:sp>
        <p:sp>
          <p:nvSpPr>
            <p:cNvPr id="34" name="object 34"/>
            <p:cNvSpPr/>
            <p:nvPr/>
          </p:nvSpPr>
          <p:spPr>
            <a:xfrm>
              <a:off x="5935217" y="2381250"/>
              <a:ext cx="609600" cy="716280"/>
            </a:xfrm>
            <a:custGeom>
              <a:avLst/>
              <a:gdLst/>
              <a:ahLst/>
              <a:cxnLst/>
              <a:rect l="l" t="t" r="r" b="b"/>
              <a:pathLst>
                <a:path w="609600" h="716280">
                  <a:moveTo>
                    <a:pt x="609599" y="0"/>
                  </a:moveTo>
                  <a:lnTo>
                    <a:pt x="0" y="0"/>
                  </a:lnTo>
                  <a:lnTo>
                    <a:pt x="0" y="716280"/>
                  </a:lnTo>
                  <a:lnTo>
                    <a:pt x="609599" y="716280"/>
                  </a:lnTo>
                  <a:lnTo>
                    <a:pt x="609599" y="0"/>
                  </a:lnTo>
                  <a:close/>
                </a:path>
              </a:pathLst>
            </a:custGeom>
            <a:solidFill>
              <a:srgbClr val="FF5200"/>
            </a:solidFill>
          </p:spPr>
          <p:txBody>
            <a:bodyPr wrap="square" lIns="0" tIns="0" rIns="0" bIns="0" rtlCol="0"/>
            <a:lstStyle/>
            <a:p>
              <a:pPr defTabSz="1219170"/>
              <a:endParaRPr sz="2400">
                <a:solidFill>
                  <a:prstClr val="black"/>
                </a:solidFill>
                <a:latin typeface="Calibri"/>
              </a:endParaRPr>
            </a:p>
          </p:txBody>
        </p:sp>
        <p:sp>
          <p:nvSpPr>
            <p:cNvPr id="35" name="object 35"/>
            <p:cNvSpPr/>
            <p:nvPr/>
          </p:nvSpPr>
          <p:spPr>
            <a:xfrm>
              <a:off x="5935217" y="2381250"/>
              <a:ext cx="609600" cy="716280"/>
            </a:xfrm>
            <a:custGeom>
              <a:avLst/>
              <a:gdLst/>
              <a:ahLst/>
              <a:cxnLst/>
              <a:rect l="l" t="t" r="r" b="b"/>
              <a:pathLst>
                <a:path w="609600" h="716280">
                  <a:moveTo>
                    <a:pt x="0" y="0"/>
                  </a:moveTo>
                  <a:lnTo>
                    <a:pt x="609599" y="0"/>
                  </a:lnTo>
                  <a:lnTo>
                    <a:pt x="609599" y="716280"/>
                  </a:lnTo>
                  <a:lnTo>
                    <a:pt x="0" y="716280"/>
                  </a:lnTo>
                  <a:lnTo>
                    <a:pt x="0" y="0"/>
                  </a:lnTo>
                  <a:close/>
                </a:path>
              </a:pathLst>
            </a:custGeom>
            <a:ln w="25908">
              <a:solidFill>
                <a:srgbClr val="FF5200"/>
              </a:solidFill>
            </a:ln>
          </p:spPr>
          <p:txBody>
            <a:bodyPr wrap="square" lIns="0" tIns="0" rIns="0" bIns="0" rtlCol="0"/>
            <a:lstStyle/>
            <a:p>
              <a:pPr defTabSz="1219170"/>
              <a:endParaRPr sz="2400">
                <a:solidFill>
                  <a:prstClr val="black"/>
                </a:solidFill>
                <a:latin typeface="Calibri"/>
              </a:endParaRPr>
            </a:p>
          </p:txBody>
        </p:sp>
      </p:grpSp>
      <p:sp>
        <p:nvSpPr>
          <p:cNvPr id="36" name="object 36"/>
          <p:cNvSpPr txBox="1"/>
          <p:nvPr/>
        </p:nvSpPr>
        <p:spPr>
          <a:xfrm>
            <a:off x="9291082" y="1920832"/>
            <a:ext cx="2306319" cy="341354"/>
          </a:xfrm>
          <a:prstGeom prst="rect">
            <a:avLst/>
          </a:prstGeom>
        </p:spPr>
        <p:txBody>
          <a:bodyPr vert="horz" wrap="square" lIns="0" tIns="16933" rIns="0" bIns="0" rtlCol="0">
            <a:spAutoFit/>
          </a:bodyPr>
          <a:lstStyle/>
          <a:p>
            <a:pPr marL="16933" marR="6773" defTabSz="1219170">
              <a:lnSpc>
                <a:spcPct val="102499"/>
              </a:lnSpc>
              <a:spcBef>
                <a:spcPts val="133"/>
              </a:spcBef>
            </a:pPr>
            <a:r>
              <a:rPr sz="1067" b="1" spc="7" dirty="0">
                <a:solidFill>
                  <a:srgbClr val="2C2D2C"/>
                </a:solidFill>
                <a:latin typeface="Arial"/>
                <a:cs typeface="Arial"/>
              </a:rPr>
              <a:t>SIs</a:t>
            </a:r>
            <a:r>
              <a:rPr sz="1067" spc="7" dirty="0">
                <a:solidFill>
                  <a:srgbClr val="2C2D2C"/>
                </a:solidFill>
                <a:latin typeface="Arial"/>
                <a:cs typeface="Arial"/>
              </a:rPr>
              <a:t>: </a:t>
            </a:r>
            <a:r>
              <a:rPr sz="1067" spc="13" dirty="0">
                <a:solidFill>
                  <a:srgbClr val="2C2D2C"/>
                </a:solidFill>
                <a:latin typeface="Arial"/>
                <a:cs typeface="Arial"/>
              </a:rPr>
              <a:t>Package </a:t>
            </a:r>
            <a:r>
              <a:rPr sz="1067" spc="7" dirty="0">
                <a:solidFill>
                  <a:srgbClr val="2C2D2C"/>
                </a:solidFill>
                <a:latin typeface="Arial"/>
                <a:cs typeface="Arial"/>
              </a:rPr>
              <a:t>together </a:t>
            </a:r>
            <a:r>
              <a:rPr sz="1067" spc="13" dirty="0">
                <a:solidFill>
                  <a:srgbClr val="2C2D2C"/>
                </a:solidFill>
                <a:latin typeface="Arial"/>
                <a:cs typeface="Arial"/>
              </a:rPr>
              <a:t>ISV </a:t>
            </a:r>
            <a:r>
              <a:rPr sz="1067" spc="7" dirty="0">
                <a:solidFill>
                  <a:srgbClr val="2C2D2C"/>
                </a:solidFill>
                <a:latin typeface="Arial"/>
                <a:cs typeface="Arial"/>
              </a:rPr>
              <a:t>solutions  </a:t>
            </a:r>
            <a:r>
              <a:rPr sz="1067" spc="13" dirty="0">
                <a:solidFill>
                  <a:srgbClr val="2C2D2C"/>
                </a:solidFill>
                <a:latin typeface="Arial"/>
                <a:cs typeface="Arial"/>
              </a:rPr>
              <a:t>and customize </a:t>
            </a:r>
            <a:r>
              <a:rPr sz="1067" spc="7" dirty="0">
                <a:solidFill>
                  <a:srgbClr val="2C2D2C"/>
                </a:solidFill>
                <a:latin typeface="Arial"/>
                <a:cs typeface="Arial"/>
              </a:rPr>
              <a:t>to deliver</a:t>
            </a:r>
            <a:endParaRPr sz="1067">
              <a:solidFill>
                <a:prstClr val="black"/>
              </a:solidFill>
              <a:latin typeface="Arial"/>
              <a:cs typeface="Arial"/>
            </a:endParaRPr>
          </a:p>
        </p:txBody>
      </p:sp>
      <p:sp>
        <p:nvSpPr>
          <p:cNvPr id="37" name="object 37"/>
          <p:cNvSpPr txBox="1"/>
          <p:nvPr/>
        </p:nvSpPr>
        <p:spPr>
          <a:xfrm>
            <a:off x="5089653" y="1492606"/>
            <a:ext cx="1235287" cy="294953"/>
          </a:xfrm>
          <a:prstGeom prst="rect">
            <a:avLst/>
          </a:prstGeom>
        </p:spPr>
        <p:txBody>
          <a:bodyPr vert="horz" wrap="square" lIns="0" tIns="17780" rIns="0" bIns="0" rtlCol="0">
            <a:spAutoFit/>
          </a:bodyPr>
          <a:lstStyle/>
          <a:p>
            <a:pPr marL="16933" defTabSz="1219170">
              <a:spcBef>
                <a:spcPts val="140"/>
              </a:spcBef>
            </a:pPr>
            <a:r>
              <a:rPr b="1" dirty="0">
                <a:solidFill>
                  <a:srgbClr val="AFAFAF"/>
                </a:solidFill>
                <a:latin typeface="Arial"/>
                <a:cs typeface="Arial"/>
              </a:rPr>
              <a:t>Custo</a:t>
            </a:r>
            <a:r>
              <a:rPr b="1" spc="-7" dirty="0">
                <a:solidFill>
                  <a:srgbClr val="AFAFAF"/>
                </a:solidFill>
                <a:latin typeface="Arial"/>
                <a:cs typeface="Arial"/>
              </a:rPr>
              <a:t>m</a:t>
            </a:r>
            <a:r>
              <a:rPr b="1" dirty="0">
                <a:solidFill>
                  <a:srgbClr val="AFAFAF"/>
                </a:solidFill>
                <a:latin typeface="Arial"/>
                <a:cs typeface="Arial"/>
              </a:rPr>
              <a:t>e</a:t>
            </a:r>
            <a:r>
              <a:rPr b="1" spc="-7" dirty="0">
                <a:solidFill>
                  <a:srgbClr val="AFAFAF"/>
                </a:solidFill>
                <a:latin typeface="Arial"/>
                <a:cs typeface="Arial"/>
              </a:rPr>
              <a:t>rs</a:t>
            </a:r>
            <a:endParaRPr>
              <a:solidFill>
                <a:prstClr val="black"/>
              </a:solidFill>
              <a:latin typeface="Arial"/>
              <a:cs typeface="Arial"/>
            </a:endParaRPr>
          </a:p>
        </p:txBody>
      </p:sp>
      <p:sp>
        <p:nvSpPr>
          <p:cNvPr id="38" name="object 38"/>
          <p:cNvSpPr txBox="1"/>
          <p:nvPr/>
        </p:nvSpPr>
        <p:spPr>
          <a:xfrm>
            <a:off x="9291082" y="2410308"/>
            <a:ext cx="2236047" cy="512598"/>
          </a:xfrm>
          <a:prstGeom prst="rect">
            <a:avLst/>
          </a:prstGeom>
        </p:spPr>
        <p:txBody>
          <a:bodyPr vert="horz" wrap="square" lIns="0" tIns="16087" rIns="0" bIns="0" rtlCol="0">
            <a:spAutoFit/>
          </a:bodyPr>
          <a:lstStyle/>
          <a:p>
            <a:pPr marL="16933" marR="6773" defTabSz="1219170">
              <a:lnSpc>
                <a:spcPct val="103099"/>
              </a:lnSpc>
              <a:spcBef>
                <a:spcPts val="127"/>
              </a:spcBef>
            </a:pPr>
            <a:r>
              <a:rPr sz="1067" b="1" spc="13" dirty="0">
                <a:solidFill>
                  <a:srgbClr val="2C2D2C"/>
                </a:solidFill>
                <a:latin typeface="Arial"/>
                <a:cs typeface="Arial"/>
              </a:rPr>
              <a:t>AppSource: </a:t>
            </a:r>
            <a:r>
              <a:rPr sz="1067" spc="13" dirty="0">
                <a:solidFill>
                  <a:srgbClr val="2C2D2C"/>
                </a:solidFill>
                <a:latin typeface="Arial"/>
                <a:cs typeface="Arial"/>
              </a:rPr>
              <a:t>Delivery mechanism  for </a:t>
            </a:r>
            <a:r>
              <a:rPr sz="1067" spc="7" dirty="0">
                <a:solidFill>
                  <a:srgbClr val="2C2D2C"/>
                </a:solidFill>
                <a:latin typeface="Arial"/>
                <a:cs typeface="Arial"/>
              </a:rPr>
              <a:t>Industry Solutions and/or </a:t>
            </a:r>
            <a:r>
              <a:rPr sz="1067" spc="13" dirty="0">
                <a:solidFill>
                  <a:srgbClr val="2C2D2C"/>
                </a:solidFill>
                <a:latin typeface="Arial"/>
                <a:cs typeface="Arial"/>
              </a:rPr>
              <a:t>Apps  and Microsoft </a:t>
            </a:r>
            <a:r>
              <a:rPr sz="1067" spc="7" dirty="0">
                <a:solidFill>
                  <a:srgbClr val="2C2D2C"/>
                </a:solidFill>
                <a:latin typeface="Arial"/>
                <a:cs typeface="Arial"/>
              </a:rPr>
              <a:t>Solution</a:t>
            </a:r>
            <a:r>
              <a:rPr sz="1067" spc="-33" dirty="0">
                <a:solidFill>
                  <a:srgbClr val="2C2D2C"/>
                </a:solidFill>
                <a:latin typeface="Arial"/>
                <a:cs typeface="Arial"/>
              </a:rPr>
              <a:t> </a:t>
            </a:r>
            <a:r>
              <a:rPr sz="1067" spc="13" dirty="0">
                <a:solidFill>
                  <a:srgbClr val="2C2D2C"/>
                </a:solidFill>
                <a:latin typeface="Arial"/>
                <a:cs typeface="Arial"/>
              </a:rPr>
              <a:t>Accelerators</a:t>
            </a:r>
            <a:endParaRPr sz="1067">
              <a:solidFill>
                <a:prstClr val="black"/>
              </a:solidFill>
              <a:latin typeface="Arial"/>
              <a:cs typeface="Arial"/>
            </a:endParaRPr>
          </a:p>
        </p:txBody>
      </p:sp>
      <p:sp>
        <p:nvSpPr>
          <p:cNvPr id="39" name="object 39"/>
          <p:cNvSpPr txBox="1"/>
          <p:nvPr/>
        </p:nvSpPr>
        <p:spPr>
          <a:xfrm>
            <a:off x="9262481" y="3094720"/>
            <a:ext cx="2168313" cy="912536"/>
          </a:xfrm>
          <a:prstGeom prst="rect">
            <a:avLst/>
          </a:prstGeom>
        </p:spPr>
        <p:txBody>
          <a:bodyPr vert="horz" wrap="square" lIns="0" tIns="16933" rIns="0" bIns="0" rtlCol="0">
            <a:spAutoFit/>
          </a:bodyPr>
          <a:lstStyle/>
          <a:p>
            <a:pPr marL="44872" marR="390304" defTabSz="1219170">
              <a:lnSpc>
                <a:spcPct val="102499"/>
              </a:lnSpc>
              <a:spcBef>
                <a:spcPts val="133"/>
              </a:spcBef>
            </a:pPr>
            <a:r>
              <a:rPr sz="1067" b="1" spc="13" dirty="0">
                <a:solidFill>
                  <a:srgbClr val="2C2D2C"/>
                </a:solidFill>
                <a:latin typeface="Arial"/>
                <a:cs typeface="Arial"/>
              </a:rPr>
              <a:t>ISV</a:t>
            </a:r>
            <a:r>
              <a:rPr sz="1067" spc="13" dirty="0">
                <a:solidFill>
                  <a:srgbClr val="2C2D2C"/>
                </a:solidFill>
                <a:latin typeface="Arial"/>
                <a:cs typeface="Arial"/>
              </a:rPr>
              <a:t>: </a:t>
            </a:r>
            <a:r>
              <a:rPr sz="1067" spc="7" dirty="0">
                <a:solidFill>
                  <a:srgbClr val="2C2D2C"/>
                </a:solidFill>
                <a:latin typeface="Arial"/>
                <a:cs typeface="Arial"/>
              </a:rPr>
              <a:t>Horizonal </a:t>
            </a:r>
            <a:r>
              <a:rPr sz="1067" spc="13" dirty="0">
                <a:solidFill>
                  <a:srgbClr val="2C2D2C"/>
                </a:solidFill>
                <a:latin typeface="Arial"/>
                <a:cs typeface="Arial"/>
              </a:rPr>
              <a:t>ISVs </a:t>
            </a:r>
            <a:r>
              <a:rPr sz="1067" spc="7" dirty="0">
                <a:solidFill>
                  <a:srgbClr val="2C2D2C"/>
                </a:solidFill>
                <a:latin typeface="Arial"/>
                <a:cs typeface="Arial"/>
              </a:rPr>
              <a:t>extend  solutions</a:t>
            </a:r>
            <a:endParaRPr sz="1067">
              <a:solidFill>
                <a:prstClr val="black"/>
              </a:solidFill>
              <a:latin typeface="Arial"/>
              <a:cs typeface="Arial"/>
            </a:endParaRPr>
          </a:p>
          <a:p>
            <a:pPr marL="16933" marR="6773" defTabSz="1219170">
              <a:lnSpc>
                <a:spcPct val="103099"/>
              </a:lnSpc>
              <a:spcBef>
                <a:spcPts val="473"/>
              </a:spcBef>
            </a:pPr>
            <a:r>
              <a:rPr sz="1067" b="1" spc="13" dirty="0">
                <a:solidFill>
                  <a:srgbClr val="2C2D2C"/>
                </a:solidFill>
                <a:latin typeface="Arial"/>
                <a:cs typeface="Arial"/>
              </a:rPr>
              <a:t>Industry ISV </a:t>
            </a:r>
            <a:r>
              <a:rPr sz="1067" b="1" spc="7" dirty="0">
                <a:solidFill>
                  <a:srgbClr val="2C2D2C"/>
                </a:solidFill>
                <a:latin typeface="Arial"/>
                <a:cs typeface="Arial"/>
              </a:rPr>
              <a:t>Solution: </a:t>
            </a:r>
            <a:r>
              <a:rPr sz="1067" spc="13" dirty="0">
                <a:solidFill>
                  <a:srgbClr val="2C2D2C"/>
                </a:solidFill>
                <a:latin typeface="Arial"/>
                <a:cs typeface="Arial"/>
              </a:rPr>
              <a:t>may</a:t>
            </a:r>
            <a:r>
              <a:rPr sz="1067" spc="-127" dirty="0">
                <a:solidFill>
                  <a:srgbClr val="2C2D2C"/>
                </a:solidFill>
                <a:latin typeface="Arial"/>
                <a:cs typeface="Arial"/>
              </a:rPr>
              <a:t> </a:t>
            </a:r>
            <a:r>
              <a:rPr sz="1067" spc="13" dirty="0">
                <a:solidFill>
                  <a:srgbClr val="2C2D2C"/>
                </a:solidFill>
                <a:latin typeface="Arial"/>
                <a:cs typeface="Arial"/>
              </a:rPr>
              <a:t>stand  </a:t>
            </a:r>
            <a:r>
              <a:rPr sz="1067" spc="7" dirty="0">
                <a:solidFill>
                  <a:srgbClr val="2C2D2C"/>
                </a:solidFill>
                <a:latin typeface="Arial"/>
                <a:cs typeface="Arial"/>
              </a:rPr>
              <a:t>alone or </a:t>
            </a:r>
            <a:r>
              <a:rPr sz="1067" spc="20" dirty="0">
                <a:solidFill>
                  <a:srgbClr val="2C2D2C"/>
                </a:solidFill>
                <a:latin typeface="Arial"/>
                <a:cs typeface="Arial"/>
              </a:rPr>
              <a:t>OEM </a:t>
            </a:r>
            <a:r>
              <a:rPr sz="1067" spc="7" dirty="0">
                <a:solidFill>
                  <a:srgbClr val="2C2D2C"/>
                </a:solidFill>
                <a:latin typeface="Arial"/>
                <a:cs typeface="Arial"/>
              </a:rPr>
              <a:t>other industry or  horizontal</a:t>
            </a:r>
            <a:r>
              <a:rPr sz="1067" spc="53" dirty="0">
                <a:solidFill>
                  <a:srgbClr val="2C2D2C"/>
                </a:solidFill>
                <a:latin typeface="Arial"/>
                <a:cs typeface="Arial"/>
              </a:rPr>
              <a:t> </a:t>
            </a:r>
            <a:r>
              <a:rPr sz="1067" spc="13" dirty="0">
                <a:solidFill>
                  <a:srgbClr val="2C2D2C"/>
                </a:solidFill>
                <a:latin typeface="Arial"/>
                <a:cs typeface="Arial"/>
              </a:rPr>
              <a:t>apps</a:t>
            </a:r>
            <a:endParaRPr sz="1067">
              <a:solidFill>
                <a:prstClr val="black"/>
              </a:solidFill>
              <a:latin typeface="Arial"/>
              <a:cs typeface="Arial"/>
            </a:endParaRPr>
          </a:p>
        </p:txBody>
      </p:sp>
      <p:sp>
        <p:nvSpPr>
          <p:cNvPr id="40" name="object 40"/>
          <p:cNvSpPr txBox="1"/>
          <p:nvPr/>
        </p:nvSpPr>
        <p:spPr>
          <a:xfrm>
            <a:off x="9230191" y="4300507"/>
            <a:ext cx="2460413" cy="682602"/>
          </a:xfrm>
          <a:prstGeom prst="rect">
            <a:avLst/>
          </a:prstGeom>
        </p:spPr>
        <p:txBody>
          <a:bodyPr vert="horz" wrap="square" lIns="0" tIns="16933" rIns="0" bIns="0" rtlCol="0">
            <a:spAutoFit/>
          </a:bodyPr>
          <a:lstStyle/>
          <a:p>
            <a:pPr marL="16933" marR="6773" defTabSz="1219170">
              <a:lnSpc>
                <a:spcPct val="102899"/>
              </a:lnSpc>
              <a:spcBef>
                <a:spcPts val="133"/>
              </a:spcBef>
            </a:pPr>
            <a:r>
              <a:rPr sz="1067" b="1" spc="13" dirty="0">
                <a:solidFill>
                  <a:srgbClr val="2C2D2C"/>
                </a:solidFill>
                <a:latin typeface="Arial"/>
                <a:cs typeface="Arial"/>
              </a:rPr>
              <a:t>Microsoft Industry </a:t>
            </a:r>
            <a:r>
              <a:rPr sz="1067" b="1" spc="7" dirty="0">
                <a:solidFill>
                  <a:srgbClr val="2C2D2C"/>
                </a:solidFill>
                <a:latin typeface="Arial"/>
                <a:cs typeface="Arial"/>
              </a:rPr>
              <a:t>Solution  Accelerators: </a:t>
            </a:r>
            <a:r>
              <a:rPr sz="1067" spc="13" dirty="0">
                <a:solidFill>
                  <a:srgbClr val="2C2D2C"/>
                </a:solidFill>
                <a:latin typeface="Arial"/>
                <a:cs typeface="Arial"/>
              </a:rPr>
              <a:t>package </a:t>
            </a:r>
            <a:r>
              <a:rPr sz="1067" spc="7" dirty="0">
                <a:solidFill>
                  <a:srgbClr val="2C2D2C"/>
                </a:solidFill>
                <a:latin typeface="Arial"/>
                <a:cs typeface="Arial"/>
              </a:rPr>
              <a:t>of data model,  </a:t>
            </a:r>
            <a:r>
              <a:rPr sz="1067" spc="13" dirty="0">
                <a:solidFill>
                  <a:srgbClr val="2C2D2C"/>
                </a:solidFill>
                <a:latin typeface="Arial"/>
                <a:cs typeface="Arial"/>
              </a:rPr>
              <a:t>relevant business processes, Power BI  dashboards, and sample</a:t>
            </a:r>
            <a:r>
              <a:rPr sz="1067" spc="40" dirty="0">
                <a:solidFill>
                  <a:srgbClr val="2C2D2C"/>
                </a:solidFill>
                <a:latin typeface="Arial"/>
                <a:cs typeface="Arial"/>
              </a:rPr>
              <a:t> </a:t>
            </a:r>
            <a:r>
              <a:rPr sz="1067" spc="7" dirty="0">
                <a:solidFill>
                  <a:srgbClr val="2C2D2C"/>
                </a:solidFill>
                <a:latin typeface="Arial"/>
                <a:cs typeface="Arial"/>
              </a:rPr>
              <a:t>data</a:t>
            </a:r>
            <a:endParaRPr sz="1067">
              <a:solidFill>
                <a:prstClr val="black"/>
              </a:solidFill>
              <a:latin typeface="Arial"/>
              <a:cs typeface="Arial"/>
            </a:endParaRPr>
          </a:p>
        </p:txBody>
      </p:sp>
      <p:sp>
        <p:nvSpPr>
          <p:cNvPr id="41" name="object 41"/>
          <p:cNvSpPr txBox="1"/>
          <p:nvPr/>
        </p:nvSpPr>
        <p:spPr>
          <a:xfrm>
            <a:off x="641689" y="5917502"/>
            <a:ext cx="9894145" cy="654817"/>
          </a:xfrm>
          <a:prstGeom prst="rect">
            <a:avLst/>
          </a:prstGeom>
        </p:spPr>
        <p:txBody>
          <a:bodyPr vert="horz" wrap="square" lIns="0" tIns="79587" rIns="0" bIns="0" rtlCol="0">
            <a:spAutoFit/>
          </a:bodyPr>
          <a:lstStyle/>
          <a:p>
            <a:pPr marL="121917" algn="ctr" defTabSz="1219170">
              <a:spcBef>
                <a:spcPts val="973"/>
              </a:spcBef>
            </a:pPr>
            <a:r>
              <a:rPr sz="3733" spc="-20" dirty="0">
                <a:solidFill>
                  <a:prstClr val="black"/>
                </a:solidFill>
                <a:latin typeface="Carlito"/>
                <a:cs typeface="Carlito"/>
              </a:rPr>
              <a:t>https://aka.ms/cdmindustry</a:t>
            </a:r>
            <a:endParaRPr sz="3733" dirty="0">
              <a:solidFill>
                <a:prstClr val="black"/>
              </a:solidFill>
              <a:latin typeface="Carlito"/>
              <a:cs typeface="Carlito"/>
            </a:endParaRPr>
          </a:p>
        </p:txBody>
      </p:sp>
      <p:sp>
        <p:nvSpPr>
          <p:cNvPr id="42" name="Rectangle 41">
            <a:extLst>
              <a:ext uri="{FF2B5EF4-FFF2-40B4-BE49-F238E27FC236}">
                <a16:creationId xmlns:a16="http://schemas.microsoft.com/office/drawing/2014/main" id="{1B336878-20E2-4273-A87C-DC21338C506D}"/>
              </a:ext>
            </a:extLst>
          </p:cNvPr>
          <p:cNvSpPr/>
          <p:nvPr/>
        </p:nvSpPr>
        <p:spPr>
          <a:xfrm>
            <a:off x="101600" y="5193741"/>
            <a:ext cx="11988800" cy="830997"/>
          </a:xfrm>
          <a:prstGeom prst="rect">
            <a:avLst/>
          </a:prstGeom>
        </p:spPr>
        <p:txBody>
          <a:bodyPr wrap="square">
            <a:spAutoFit/>
          </a:bodyPr>
          <a:lstStyle/>
          <a:p>
            <a:pPr algn="ctr" defTabSz="1219170"/>
            <a:r>
              <a:rPr lang="en-GB" sz="2400" dirty="0">
                <a:solidFill>
                  <a:prstClr val="black"/>
                </a:solidFill>
                <a:latin typeface="Calibri"/>
              </a:rPr>
              <a:t>Expanding to strategic industries, including, Healthcare, Non-profit ,Education, Finance and Retail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FB6CA-4B81-46E7-81C9-8F312941F67B}"/>
              </a:ext>
            </a:extLst>
          </p:cNvPr>
          <p:cNvSpPr>
            <a:spLocks noGrp="1"/>
          </p:cNvSpPr>
          <p:nvPr>
            <p:ph type="title"/>
          </p:nvPr>
        </p:nvSpPr>
        <p:spPr>
          <a:xfrm>
            <a:off x="838200" y="18255"/>
            <a:ext cx="10515600" cy="1325563"/>
          </a:xfrm>
        </p:spPr>
        <p:txBody>
          <a:bodyPr/>
          <a:lstStyle/>
          <a:p>
            <a:r>
              <a:rPr lang="en-GB" dirty="0"/>
              <a:t>Agenda</a:t>
            </a:r>
          </a:p>
        </p:txBody>
      </p:sp>
      <p:sp>
        <p:nvSpPr>
          <p:cNvPr id="3" name="Content Placeholder 2">
            <a:extLst>
              <a:ext uri="{FF2B5EF4-FFF2-40B4-BE49-F238E27FC236}">
                <a16:creationId xmlns:a16="http://schemas.microsoft.com/office/drawing/2014/main" id="{C0B3F098-C42C-4B61-8B10-F5A65F7D98E1}"/>
              </a:ext>
            </a:extLst>
          </p:cNvPr>
          <p:cNvSpPr>
            <a:spLocks noGrp="1"/>
          </p:cNvSpPr>
          <p:nvPr>
            <p:ph idx="1"/>
          </p:nvPr>
        </p:nvSpPr>
        <p:spPr>
          <a:xfrm>
            <a:off x="838200" y="1253331"/>
            <a:ext cx="10515600" cy="4351338"/>
          </a:xfrm>
        </p:spPr>
        <p:txBody>
          <a:bodyPr>
            <a:noAutofit/>
          </a:bodyPr>
          <a:lstStyle/>
          <a:p>
            <a:pPr marL="0" indent="0">
              <a:buNone/>
            </a:pPr>
            <a:r>
              <a:rPr lang="en-GB" sz="1800" dirty="0"/>
              <a:t>09:00  - 09:30 : Welcome &amp; Introductions</a:t>
            </a:r>
          </a:p>
          <a:p>
            <a:pPr marL="0" lvl="0" indent="0">
              <a:buNone/>
            </a:pPr>
            <a:r>
              <a:rPr lang="en-GB" sz="1800" dirty="0"/>
              <a:t>09:30 – 10:30 : Common Data Service &amp; Demonstration</a:t>
            </a:r>
          </a:p>
          <a:p>
            <a:r>
              <a:rPr lang="en-GB" sz="1800" dirty="0"/>
              <a:t>Entities, Fields &amp; Relationships (Demo)</a:t>
            </a:r>
          </a:p>
          <a:p>
            <a:pPr marL="0" indent="0">
              <a:buNone/>
            </a:pPr>
            <a:r>
              <a:rPr lang="en-GB" sz="1800" dirty="0"/>
              <a:t>10:30 – 10:45 : Break</a:t>
            </a:r>
          </a:p>
          <a:p>
            <a:pPr marL="0" indent="0">
              <a:buNone/>
            </a:pPr>
            <a:r>
              <a:rPr lang="en-GB" sz="1800" dirty="0"/>
              <a:t>10:45 – 11:15 : Security Management</a:t>
            </a:r>
          </a:p>
          <a:p>
            <a:pPr marL="0" lvl="0" indent="0">
              <a:buNone/>
            </a:pPr>
            <a:r>
              <a:rPr lang="en-GB" sz="1800" dirty="0"/>
              <a:t>11:15 – 11:45 : Lab 1 – Data Modelling &amp; Review</a:t>
            </a:r>
          </a:p>
          <a:p>
            <a:pPr marL="0" lvl="0" indent="0">
              <a:buNone/>
            </a:pPr>
            <a:r>
              <a:rPr lang="en-GB" sz="1800" dirty="0"/>
              <a:t>11:45 – 12:00 : Data Flows</a:t>
            </a:r>
          </a:p>
          <a:p>
            <a:pPr marL="0" lvl="0" indent="0">
              <a:buNone/>
            </a:pPr>
            <a:r>
              <a:rPr lang="en-GB" sz="1800" dirty="0"/>
              <a:t>12:00 – 12:30 : Lab 2 – Create your own CDS Environment &amp; Use Data Flows</a:t>
            </a:r>
          </a:p>
          <a:p>
            <a:pPr marL="0" lvl="0" indent="0">
              <a:buNone/>
            </a:pPr>
            <a:r>
              <a:rPr lang="en-GB" sz="1800" dirty="0"/>
              <a:t>12:30 – 13:30 : Lunch</a:t>
            </a:r>
          </a:p>
          <a:p>
            <a:pPr marL="0" lvl="0" indent="0">
              <a:buNone/>
            </a:pPr>
            <a:r>
              <a:rPr lang="en-GB" sz="1800" dirty="0"/>
              <a:t>13:30 – 14:00 : Model Driven App Components</a:t>
            </a:r>
          </a:p>
          <a:p>
            <a:r>
              <a:rPr lang="en-GB" sz="1800" dirty="0"/>
              <a:t>Forms, Views &amp; Charts (Demo)</a:t>
            </a:r>
          </a:p>
          <a:p>
            <a:pPr marL="0" indent="0">
              <a:buNone/>
            </a:pPr>
            <a:r>
              <a:rPr lang="en-GB" sz="1800" dirty="0"/>
              <a:t>14:00 – 14:45 : Lab 3 – Configuring Forms, Views &amp; Charts</a:t>
            </a:r>
          </a:p>
          <a:p>
            <a:pPr marL="0" indent="0">
              <a:buNone/>
            </a:pPr>
            <a:r>
              <a:rPr lang="en-GB" sz="1800" dirty="0"/>
              <a:t>14:45 - 15:00 : Break</a:t>
            </a:r>
          </a:p>
          <a:p>
            <a:pPr marL="0" indent="0">
              <a:buNone/>
            </a:pPr>
            <a:r>
              <a:rPr lang="en-GB" sz="1800" dirty="0"/>
              <a:t>15:00  - 15:30 : Model Driven Apps &amp; Business Process Flows</a:t>
            </a:r>
          </a:p>
          <a:p>
            <a:pPr marL="0" indent="0">
              <a:buNone/>
            </a:pPr>
            <a:r>
              <a:rPr lang="en-GB" sz="1800" dirty="0"/>
              <a:t>15:30 - 16:15 : Lab 4 – Build Model Driven Apps &amp; Business Process Flow</a:t>
            </a:r>
          </a:p>
        </p:txBody>
      </p:sp>
    </p:spTree>
    <p:extLst>
      <p:ext uri="{BB962C8B-B14F-4D97-AF65-F5344CB8AC3E}">
        <p14:creationId xmlns:p14="http://schemas.microsoft.com/office/powerpoint/2010/main" val="1320948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D128-EA0C-4E1A-95BD-569BC577D1AF}"/>
              </a:ext>
            </a:extLst>
          </p:cNvPr>
          <p:cNvSpPr>
            <a:spLocks noGrp="1"/>
          </p:cNvSpPr>
          <p:nvPr>
            <p:ph type="title"/>
          </p:nvPr>
        </p:nvSpPr>
        <p:spPr>
          <a:xfrm>
            <a:off x="585217" y="2534625"/>
            <a:ext cx="6400800" cy="997196"/>
          </a:xfrm>
        </p:spPr>
        <p:txBody>
          <a:bodyPr/>
          <a:lstStyle/>
          <a:p>
            <a:r>
              <a:rPr lang="en-GB" dirty="0"/>
              <a:t>Common Data Service &amp; Environment Setup Demonstration</a:t>
            </a:r>
          </a:p>
        </p:txBody>
      </p:sp>
    </p:spTree>
    <p:extLst>
      <p:ext uri="{BB962C8B-B14F-4D97-AF65-F5344CB8AC3E}">
        <p14:creationId xmlns:p14="http://schemas.microsoft.com/office/powerpoint/2010/main" val="4195987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979539"/>
            <a:ext cx="4167887" cy="553998"/>
          </a:xfrm>
        </p:spPr>
        <p:txBody>
          <a:bodyPr/>
          <a:lstStyle/>
          <a:p>
            <a:r>
              <a:rPr lang="en-GB" dirty="0"/>
              <a:t>Entity Management</a:t>
            </a:r>
          </a:p>
        </p:txBody>
      </p:sp>
    </p:spTree>
    <p:extLst>
      <p:ext uri="{BB962C8B-B14F-4D97-AF65-F5344CB8AC3E}">
        <p14:creationId xmlns:p14="http://schemas.microsoft.com/office/powerpoint/2010/main" val="52867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5049" y="297552"/>
            <a:ext cx="5025440" cy="59471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TextBox 11">
            <a:extLst>
              <a:ext uri="{FF2B5EF4-FFF2-40B4-BE49-F238E27FC236}">
                <a16:creationId xmlns:a16="http://schemas.microsoft.com/office/drawing/2014/main" id="{763597ED-AEAA-4B5C-8EE8-31EFA4E27C10}"/>
              </a:ext>
            </a:extLst>
          </p:cNvPr>
          <p:cNvSpPr txBox="1"/>
          <p:nvPr/>
        </p:nvSpPr>
        <p:spPr>
          <a:xfrm>
            <a:off x="366341" y="1240695"/>
            <a:ext cx="10408295" cy="2308324"/>
          </a:xfrm>
          <a:prstGeom prst="rect">
            <a:avLst/>
          </a:prstGeom>
          <a:noFill/>
        </p:spPr>
        <p:txBody>
          <a:bodyPr wrap="square" rtlCol="0">
            <a:spAutoFit/>
          </a:bodyPr>
          <a:lstStyle/>
          <a:p>
            <a:r>
              <a:rPr lang="en-GB" sz="3600" dirty="0"/>
              <a:t>An Entity is a container for various functionality that is exposed through the Application layer.</a:t>
            </a:r>
          </a:p>
          <a:p>
            <a:endParaRPr lang="en-GB" sz="3600" dirty="0"/>
          </a:p>
          <a:p>
            <a:r>
              <a:rPr lang="en-GB" sz="3600" dirty="0"/>
              <a:t>Examples of this are:</a:t>
            </a:r>
          </a:p>
        </p:txBody>
      </p:sp>
      <p:grpSp>
        <p:nvGrpSpPr>
          <p:cNvPr id="13" name="Group 12">
            <a:extLst>
              <a:ext uri="{FF2B5EF4-FFF2-40B4-BE49-F238E27FC236}">
                <a16:creationId xmlns:a16="http://schemas.microsoft.com/office/drawing/2014/main" id="{68EEED5C-1E14-4A83-A0CF-2D13861E0922}"/>
              </a:ext>
            </a:extLst>
          </p:cNvPr>
          <p:cNvGrpSpPr/>
          <p:nvPr/>
        </p:nvGrpSpPr>
        <p:grpSpPr>
          <a:xfrm>
            <a:off x="1520940" y="3716148"/>
            <a:ext cx="8858472" cy="777461"/>
            <a:chOff x="412783" y="3721588"/>
            <a:chExt cx="8368050" cy="777461"/>
          </a:xfrm>
        </p:grpSpPr>
        <p:sp>
          <p:nvSpPr>
            <p:cNvPr id="14" name="Rectangle: Rounded Corners 13">
              <a:extLst>
                <a:ext uri="{FF2B5EF4-FFF2-40B4-BE49-F238E27FC236}">
                  <a16:creationId xmlns:a16="http://schemas.microsoft.com/office/drawing/2014/main" id="{18A9D391-2B3B-470F-B7A0-B9D96BAE6CE5}"/>
                </a:ext>
              </a:extLst>
            </p:cNvPr>
            <p:cNvSpPr/>
            <p:nvPr/>
          </p:nvSpPr>
          <p:spPr>
            <a:xfrm>
              <a:off x="412783" y="3721588"/>
              <a:ext cx="8368050"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BCFDB64F-1007-4FFD-A5B5-2594142BCC04}"/>
                </a:ext>
              </a:extLst>
            </p:cNvPr>
            <p:cNvSpPr txBox="1"/>
            <p:nvPr/>
          </p:nvSpPr>
          <p:spPr>
            <a:xfrm>
              <a:off x="1083297" y="3831667"/>
              <a:ext cx="2073029" cy="500253"/>
            </a:xfrm>
            <a:prstGeom prst="rect">
              <a:avLst/>
            </a:prstGeom>
          </p:spPr>
          <p:txBody>
            <a:bodyPr vert="horz" wrap="square" lIns="68580" tIns="34290" rIns="68580" bIns="34290" rtlCol="0" anchor="b" anchorCtr="0">
              <a:norm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2400" dirty="0">
                  <a:solidFill>
                    <a:prstClr val="black"/>
                  </a:solidFill>
                  <a:latin typeface="Calibri" panose="020F0502020204030204"/>
                </a:rPr>
                <a:t>Entity</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C3486875-CD33-483B-A1D0-5EB7561152A4}"/>
                </a:ext>
              </a:extLst>
            </p:cNvPr>
            <p:cNvSpPr/>
            <p:nvPr/>
          </p:nvSpPr>
          <p:spPr>
            <a:xfrm>
              <a:off x="4873446" y="3879885"/>
              <a:ext cx="8664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Views</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06837DE1-A0E6-4D5A-A3A9-148CF4E24FCF}"/>
                </a:ext>
              </a:extLst>
            </p:cNvPr>
            <p:cNvSpPr/>
            <p:nvPr/>
          </p:nvSpPr>
          <p:spPr>
            <a:xfrm>
              <a:off x="5831858" y="3879885"/>
              <a:ext cx="8664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Charts</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2BD449A3-4FFA-4EC2-B498-714608A64B89}"/>
                </a:ext>
              </a:extLst>
            </p:cNvPr>
            <p:cNvSpPr/>
            <p:nvPr/>
          </p:nvSpPr>
          <p:spPr>
            <a:xfrm>
              <a:off x="6790270" y="3879885"/>
              <a:ext cx="86642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Security</a:t>
              </a:r>
            </a:p>
          </p:txBody>
        </p:sp>
        <p:sp>
          <p:nvSpPr>
            <p:cNvPr id="19" name="Rectangle: Rounded Corners 18">
              <a:extLst>
                <a:ext uri="{FF2B5EF4-FFF2-40B4-BE49-F238E27FC236}">
                  <a16:creationId xmlns:a16="http://schemas.microsoft.com/office/drawing/2014/main" id="{0C3B48BE-78CC-4FD1-A84C-3FBFFB0FE2C4}"/>
                </a:ext>
              </a:extLst>
            </p:cNvPr>
            <p:cNvSpPr/>
            <p:nvPr/>
          </p:nvSpPr>
          <p:spPr>
            <a:xfrm>
              <a:off x="7748685" y="3879885"/>
              <a:ext cx="8664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0" name="Database_EFC7" title="Icon of a cylinder">
              <a:extLst>
                <a:ext uri="{FF2B5EF4-FFF2-40B4-BE49-F238E27FC236}">
                  <a16:creationId xmlns:a16="http://schemas.microsoft.com/office/drawing/2014/main" id="{FE580258-5F9A-4A0B-B0EF-0C2FD59ADF5C}"/>
                </a:ext>
              </a:extLst>
            </p:cNvPr>
            <p:cNvSpPr/>
            <p:nvPr/>
          </p:nvSpPr>
          <p:spPr>
            <a:xfrm>
              <a:off x="654524" y="3887303"/>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8AD67988-228A-4AD4-A346-D2037FBAAAE2}"/>
                </a:ext>
              </a:extLst>
            </p:cNvPr>
            <p:cNvSpPr/>
            <p:nvPr/>
          </p:nvSpPr>
          <p:spPr>
            <a:xfrm>
              <a:off x="3915034" y="3879885"/>
              <a:ext cx="8664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Business Rules</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Rounded Corners 21">
              <a:extLst>
                <a:ext uri="{FF2B5EF4-FFF2-40B4-BE49-F238E27FC236}">
                  <a16:creationId xmlns:a16="http://schemas.microsoft.com/office/drawing/2014/main" id="{5CA86F9D-368C-412B-BDF5-C59F67592ADF}"/>
                </a:ext>
              </a:extLst>
            </p:cNvPr>
            <p:cNvSpPr/>
            <p:nvPr/>
          </p:nvSpPr>
          <p:spPr>
            <a:xfrm>
              <a:off x="2081166" y="3879885"/>
              <a:ext cx="779562"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Fields</a:t>
              </a:r>
            </a:p>
          </p:txBody>
        </p:sp>
        <p:sp>
          <p:nvSpPr>
            <p:cNvPr id="23" name="Rectangle: Rounded Corners 42">
              <a:extLst>
                <a:ext uri="{FF2B5EF4-FFF2-40B4-BE49-F238E27FC236}">
                  <a16:creationId xmlns:a16="http://schemas.microsoft.com/office/drawing/2014/main" id="{755E462A-8666-4831-8B45-A13CDA0DE1E1}"/>
                </a:ext>
              </a:extLst>
            </p:cNvPr>
            <p:cNvSpPr/>
            <p:nvPr/>
          </p:nvSpPr>
          <p:spPr>
            <a:xfrm>
              <a:off x="2956622" y="3879885"/>
              <a:ext cx="8664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Relationships</a:t>
              </a:r>
            </a:p>
          </p:txBody>
        </p:sp>
      </p:grpSp>
      <p:pic>
        <p:nvPicPr>
          <p:cNvPr id="24" name="Picture 23">
            <a:extLst>
              <a:ext uri="{FF2B5EF4-FFF2-40B4-BE49-F238E27FC236}">
                <a16:creationId xmlns:a16="http://schemas.microsoft.com/office/drawing/2014/main" id="{20C66418-60E7-4040-A29F-450558BD4CA1}"/>
              </a:ext>
            </a:extLst>
          </p:cNvPr>
          <p:cNvPicPr>
            <a:picLocks noChangeAspect="1"/>
          </p:cNvPicPr>
          <p:nvPr/>
        </p:nvPicPr>
        <p:blipFill>
          <a:blip r:embed="rId3"/>
          <a:stretch>
            <a:fillRect/>
          </a:stretch>
        </p:blipFill>
        <p:spPr>
          <a:xfrm>
            <a:off x="963038" y="4709668"/>
            <a:ext cx="9990306" cy="1988090"/>
          </a:xfrm>
          <a:prstGeom prst="rect">
            <a:avLst/>
          </a:prstGeom>
        </p:spPr>
      </p:pic>
    </p:spTree>
    <p:extLst>
      <p:ext uri="{BB962C8B-B14F-4D97-AF65-F5344CB8AC3E}">
        <p14:creationId xmlns:p14="http://schemas.microsoft.com/office/powerpoint/2010/main" val="145255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8195055" y="837186"/>
            <a:ext cx="3503167" cy="5527037"/>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p:nvPr/>
        </p:nvSpPr>
        <p:spPr>
          <a:xfrm>
            <a:off x="521884" y="297553"/>
            <a:ext cx="7262029" cy="548284"/>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Rectangle 4">
            <a:extLst>
              <a:ext uri="{FF2B5EF4-FFF2-40B4-BE49-F238E27FC236}">
                <a16:creationId xmlns:a16="http://schemas.microsoft.com/office/drawing/2014/main" id="{A1ABA0B7-685A-414C-912E-9C5DB403EC47}"/>
              </a:ext>
            </a:extLst>
          </p:cNvPr>
          <p:cNvSpPr/>
          <p:nvPr/>
        </p:nvSpPr>
        <p:spPr>
          <a:xfrm>
            <a:off x="493779" y="1692490"/>
            <a:ext cx="7620000" cy="3785652"/>
          </a:xfrm>
          <a:prstGeom prst="rect">
            <a:avLst/>
          </a:prstGeom>
        </p:spPr>
        <p:txBody>
          <a:bodyPr wrap="square">
            <a:spAutoFit/>
          </a:bodyPr>
          <a:lstStyle/>
          <a:p>
            <a:pPr marL="380990" indent="-380990" defTabSz="1219170">
              <a:buFont typeface="Arial" panose="020B0604020202020204" pitchFamily="34" charset="0"/>
              <a:buChar char="•"/>
            </a:pPr>
            <a:r>
              <a:rPr lang="en-GB" sz="2400" dirty="0">
                <a:solidFill>
                  <a:prstClr val="black"/>
                </a:solidFill>
                <a:latin typeface="Calibri"/>
              </a:rPr>
              <a:t>A shared data model allows applications and data  integrators to interoperate via a unified definition of  data</a:t>
            </a:r>
          </a:p>
          <a:p>
            <a:pPr marL="380990" indent="-380990" defTabSz="1219170">
              <a:buFont typeface="Arial" panose="020B0604020202020204" pitchFamily="34" charset="0"/>
              <a:buChar char="•"/>
            </a:pPr>
            <a:r>
              <a:rPr lang="en-GB" sz="2400" dirty="0">
                <a:solidFill>
                  <a:prstClr val="black"/>
                </a:solidFill>
                <a:latin typeface="Calibri"/>
              </a:rPr>
              <a:t>CDM includes a rich metadata system with standard  entities, relationships, hierarchies, traits and more</a:t>
            </a:r>
          </a:p>
          <a:p>
            <a:pPr marL="380990" indent="-380990" defTabSz="1219170">
              <a:buFont typeface="Arial" panose="020B0604020202020204" pitchFamily="34" charset="0"/>
              <a:buChar char="•"/>
            </a:pPr>
            <a:r>
              <a:rPr lang="en-GB" sz="2400" dirty="0">
                <a:solidFill>
                  <a:prstClr val="black"/>
                </a:solidFill>
                <a:latin typeface="Calibri"/>
              </a:rPr>
              <a:t>Originated from Dynamics 365 / CRM apps, open-  sourced in GitHub with over 260 standard entities</a:t>
            </a:r>
          </a:p>
          <a:p>
            <a:pPr marL="380990" indent="-380990" defTabSz="1219170">
              <a:buFont typeface="Arial" panose="020B0604020202020204" pitchFamily="34" charset="0"/>
              <a:buChar char="•"/>
            </a:pPr>
            <a:r>
              <a:rPr lang="en-GB" sz="2400" dirty="0">
                <a:solidFill>
                  <a:prstClr val="black"/>
                </a:solidFill>
                <a:latin typeface="Calibri"/>
              </a:rPr>
              <a:t>Multiple systems and platforms implement CDM  today</a:t>
            </a:r>
          </a:p>
          <a:p>
            <a:pPr marL="380990" indent="-380990" defTabSz="1219170">
              <a:buFont typeface="Arial" panose="020B0604020202020204" pitchFamily="34" charset="0"/>
              <a:buChar char="•"/>
            </a:pPr>
            <a:r>
              <a:rPr lang="en-GB" sz="2400" dirty="0">
                <a:solidFill>
                  <a:prstClr val="black"/>
                </a:solidFill>
                <a:latin typeface="Calibri"/>
              </a:rPr>
              <a:t>Internal and external partners including CDS, Power BI  dataflows, Azure Data Services, Informatica and more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5049" y="297552"/>
            <a:ext cx="5025440" cy="59471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txBox="1"/>
          <p:nvPr/>
        </p:nvSpPr>
        <p:spPr>
          <a:xfrm>
            <a:off x="567267" y="1400284"/>
            <a:ext cx="201507" cy="3712321"/>
          </a:xfrm>
          <a:prstGeom prst="rect">
            <a:avLst/>
          </a:prstGeom>
        </p:spPr>
        <p:txBody>
          <a:bodyPr vert="horz" wrap="square" lIns="0" tIns="18627" rIns="0" bIns="0" rtlCol="0">
            <a:spAutoFit/>
          </a:bodyPr>
          <a:lstStyle/>
          <a:p>
            <a:pPr marL="16933" defTabSz="1219170">
              <a:spcBef>
                <a:spcPts val="147"/>
              </a:spcBef>
            </a:pPr>
            <a:r>
              <a:rPr sz="2867" dirty="0">
                <a:solidFill>
                  <a:srgbClr val="292929"/>
                </a:solidFill>
                <a:latin typeface="Wingdings"/>
                <a:cs typeface="Wingdings"/>
              </a:rPr>
              <a:t></a:t>
            </a:r>
            <a:endParaRPr sz="2867">
              <a:solidFill>
                <a:prstClr val="black"/>
              </a:solidFill>
              <a:latin typeface="Wingdings"/>
              <a:cs typeface="Wingdings"/>
            </a:endParaRPr>
          </a:p>
          <a:p>
            <a:pPr defTabSz="1219170">
              <a:spcBef>
                <a:spcPts val="20"/>
              </a:spcBef>
            </a:pPr>
            <a:endParaRPr sz="3933">
              <a:solidFill>
                <a:prstClr val="black"/>
              </a:solidFill>
              <a:latin typeface="Wingdings"/>
              <a:cs typeface="Wingdings"/>
            </a:endParaRPr>
          </a:p>
          <a:p>
            <a:pPr marL="16933" defTabSz="1219170">
              <a:spcBef>
                <a:spcPts val="7"/>
              </a:spcBef>
            </a:pPr>
            <a:r>
              <a:rPr sz="2867" dirty="0">
                <a:solidFill>
                  <a:srgbClr val="292929"/>
                </a:solidFill>
                <a:latin typeface="Wingdings"/>
                <a:cs typeface="Wingdings"/>
              </a:rPr>
              <a:t></a:t>
            </a:r>
            <a:endParaRPr sz="2867">
              <a:solidFill>
                <a:prstClr val="black"/>
              </a:solidFill>
              <a:latin typeface="Wingdings"/>
              <a:cs typeface="Wingdings"/>
            </a:endParaRPr>
          </a:p>
          <a:p>
            <a:pPr defTabSz="1219170">
              <a:spcBef>
                <a:spcPts val="20"/>
              </a:spcBef>
            </a:pPr>
            <a:endParaRPr sz="3933">
              <a:solidFill>
                <a:prstClr val="black"/>
              </a:solidFill>
              <a:latin typeface="Wingdings"/>
              <a:cs typeface="Wingdings"/>
            </a:endParaRPr>
          </a:p>
          <a:p>
            <a:pPr marL="16933" defTabSz="1219170">
              <a:spcBef>
                <a:spcPts val="7"/>
              </a:spcBef>
            </a:pPr>
            <a:r>
              <a:rPr sz="2867" dirty="0">
                <a:solidFill>
                  <a:srgbClr val="292929"/>
                </a:solidFill>
                <a:latin typeface="Wingdings"/>
                <a:cs typeface="Wingdings"/>
              </a:rPr>
              <a:t></a:t>
            </a:r>
            <a:endParaRPr sz="2867">
              <a:solidFill>
                <a:prstClr val="black"/>
              </a:solidFill>
              <a:latin typeface="Wingdings"/>
              <a:cs typeface="Wingdings"/>
            </a:endParaRPr>
          </a:p>
          <a:p>
            <a:pPr defTabSz="1219170">
              <a:spcBef>
                <a:spcPts val="7"/>
              </a:spcBef>
            </a:pPr>
            <a:endParaRPr sz="4667">
              <a:solidFill>
                <a:prstClr val="black"/>
              </a:solidFill>
              <a:latin typeface="Wingdings"/>
              <a:cs typeface="Wingdings"/>
            </a:endParaRPr>
          </a:p>
          <a:p>
            <a:pPr marL="16933" defTabSz="1219170"/>
            <a:r>
              <a:rPr sz="2867" dirty="0">
                <a:solidFill>
                  <a:srgbClr val="292929"/>
                </a:solidFill>
                <a:latin typeface="Wingdings"/>
                <a:cs typeface="Wingdings"/>
              </a:rPr>
              <a:t></a:t>
            </a:r>
            <a:endParaRPr sz="2867">
              <a:solidFill>
                <a:prstClr val="black"/>
              </a:solidFill>
              <a:latin typeface="Wingdings"/>
              <a:cs typeface="Wingdings"/>
            </a:endParaRPr>
          </a:p>
        </p:txBody>
      </p:sp>
      <p:sp>
        <p:nvSpPr>
          <p:cNvPr id="4" name="object 4"/>
          <p:cNvSpPr/>
          <p:nvPr/>
        </p:nvSpPr>
        <p:spPr>
          <a:xfrm>
            <a:off x="1225448" y="1482141"/>
            <a:ext cx="6615819" cy="396273"/>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1225448" y="2457501"/>
            <a:ext cx="1997421" cy="396273"/>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3333496" y="2630339"/>
            <a:ext cx="203200" cy="17864"/>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3635773" y="2457500"/>
            <a:ext cx="3724249" cy="350045"/>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1219493" y="3432861"/>
            <a:ext cx="1693835" cy="394292"/>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3022600" y="3605699"/>
            <a:ext cx="203200" cy="17864"/>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3346111" y="3444375"/>
            <a:ext cx="4230132" cy="384759"/>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1225448" y="4502572"/>
            <a:ext cx="6689800" cy="399456"/>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5049" y="303208"/>
            <a:ext cx="3005632" cy="589059"/>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txBox="1"/>
          <p:nvPr/>
        </p:nvSpPr>
        <p:spPr>
          <a:xfrm>
            <a:off x="567267" y="1400285"/>
            <a:ext cx="201507" cy="460020"/>
          </a:xfrm>
          <a:prstGeom prst="rect">
            <a:avLst/>
          </a:prstGeom>
        </p:spPr>
        <p:txBody>
          <a:bodyPr vert="horz" wrap="square" lIns="0" tIns="18627" rIns="0" bIns="0" rtlCol="0">
            <a:spAutoFit/>
          </a:bodyPr>
          <a:lstStyle/>
          <a:p>
            <a:pPr marL="16933" defTabSz="1219170">
              <a:spcBef>
                <a:spcPts val="147"/>
              </a:spcBef>
            </a:pPr>
            <a:r>
              <a:rPr sz="2867" dirty="0">
                <a:solidFill>
                  <a:srgbClr val="292929"/>
                </a:solidFill>
                <a:latin typeface="Wingdings"/>
                <a:cs typeface="Wingdings"/>
              </a:rPr>
              <a:t></a:t>
            </a:r>
            <a:endParaRPr sz="2867">
              <a:solidFill>
                <a:prstClr val="black"/>
              </a:solidFill>
              <a:latin typeface="Wingdings"/>
              <a:cs typeface="Wingdings"/>
            </a:endParaRPr>
          </a:p>
        </p:txBody>
      </p:sp>
      <p:grpSp>
        <p:nvGrpSpPr>
          <p:cNvPr id="4" name="object 4"/>
          <p:cNvGrpSpPr/>
          <p:nvPr/>
        </p:nvGrpSpPr>
        <p:grpSpPr>
          <a:xfrm>
            <a:off x="1215757" y="1478974"/>
            <a:ext cx="4366260" cy="1277620"/>
            <a:chOff x="911817" y="1109230"/>
            <a:chExt cx="3274695" cy="958215"/>
          </a:xfrm>
        </p:grpSpPr>
        <p:sp>
          <p:nvSpPr>
            <p:cNvPr id="5" name="object 5"/>
            <p:cNvSpPr/>
            <p:nvPr/>
          </p:nvSpPr>
          <p:spPr>
            <a:xfrm>
              <a:off x="923103" y="1109230"/>
              <a:ext cx="2503254" cy="299580"/>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918197" y="1438402"/>
              <a:ext cx="2817888" cy="298107"/>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3772903" y="1570418"/>
              <a:ext cx="81407" cy="13398"/>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3888511" y="1438402"/>
              <a:ext cx="297433" cy="231724"/>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911817" y="1769973"/>
              <a:ext cx="2495935" cy="297205"/>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10" name="object 10"/>
          <p:cNvSpPr txBox="1"/>
          <p:nvPr/>
        </p:nvSpPr>
        <p:spPr>
          <a:xfrm>
            <a:off x="567267" y="3253469"/>
            <a:ext cx="201507" cy="460020"/>
          </a:xfrm>
          <a:prstGeom prst="rect">
            <a:avLst/>
          </a:prstGeom>
        </p:spPr>
        <p:txBody>
          <a:bodyPr vert="horz" wrap="square" lIns="0" tIns="18627" rIns="0" bIns="0" rtlCol="0">
            <a:spAutoFit/>
          </a:bodyPr>
          <a:lstStyle/>
          <a:p>
            <a:pPr marL="16933" defTabSz="1219170">
              <a:spcBef>
                <a:spcPts val="147"/>
              </a:spcBef>
            </a:pPr>
            <a:r>
              <a:rPr sz="2867" dirty="0">
                <a:solidFill>
                  <a:srgbClr val="292929"/>
                </a:solidFill>
                <a:latin typeface="Wingdings"/>
                <a:cs typeface="Wingdings"/>
              </a:rPr>
              <a:t></a:t>
            </a:r>
            <a:endParaRPr sz="2867">
              <a:solidFill>
                <a:prstClr val="black"/>
              </a:solidFill>
              <a:latin typeface="Wingdings"/>
              <a:cs typeface="Wingdings"/>
            </a:endParaRPr>
          </a:p>
        </p:txBody>
      </p:sp>
      <p:grpSp>
        <p:nvGrpSpPr>
          <p:cNvPr id="11" name="object 11"/>
          <p:cNvGrpSpPr/>
          <p:nvPr/>
        </p:nvGrpSpPr>
        <p:grpSpPr>
          <a:xfrm>
            <a:off x="1215729" y="3335325"/>
            <a:ext cx="4615180" cy="835660"/>
            <a:chOff x="911796" y="2501493"/>
            <a:chExt cx="3461385" cy="626745"/>
          </a:xfrm>
        </p:grpSpPr>
        <p:sp>
          <p:nvSpPr>
            <p:cNvPr id="12" name="object 12"/>
            <p:cNvSpPr/>
            <p:nvPr/>
          </p:nvSpPr>
          <p:spPr>
            <a:xfrm>
              <a:off x="925782" y="2501493"/>
              <a:ext cx="3447335" cy="295719"/>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3" name="object 13"/>
            <p:cNvSpPr/>
            <p:nvPr/>
          </p:nvSpPr>
          <p:spPr>
            <a:xfrm>
              <a:off x="911796" y="2828302"/>
              <a:ext cx="3065322" cy="299580"/>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14" name="object 14"/>
          <p:cNvSpPr txBox="1"/>
          <p:nvPr/>
        </p:nvSpPr>
        <p:spPr>
          <a:xfrm>
            <a:off x="567267" y="4667724"/>
            <a:ext cx="201507" cy="460020"/>
          </a:xfrm>
          <a:prstGeom prst="rect">
            <a:avLst/>
          </a:prstGeom>
        </p:spPr>
        <p:txBody>
          <a:bodyPr vert="horz" wrap="square" lIns="0" tIns="18627" rIns="0" bIns="0" rtlCol="0">
            <a:spAutoFit/>
          </a:bodyPr>
          <a:lstStyle/>
          <a:p>
            <a:pPr marL="16933" defTabSz="1219170">
              <a:spcBef>
                <a:spcPts val="147"/>
              </a:spcBef>
            </a:pPr>
            <a:r>
              <a:rPr sz="2867" dirty="0">
                <a:solidFill>
                  <a:srgbClr val="292929"/>
                </a:solidFill>
                <a:latin typeface="Wingdings"/>
                <a:cs typeface="Wingdings"/>
              </a:rPr>
              <a:t></a:t>
            </a:r>
            <a:endParaRPr sz="2867">
              <a:solidFill>
                <a:prstClr val="black"/>
              </a:solidFill>
              <a:latin typeface="Wingdings"/>
              <a:cs typeface="Wingdings"/>
            </a:endParaRPr>
          </a:p>
        </p:txBody>
      </p:sp>
      <p:sp>
        <p:nvSpPr>
          <p:cNvPr id="15" name="object 15"/>
          <p:cNvSpPr/>
          <p:nvPr/>
        </p:nvSpPr>
        <p:spPr>
          <a:xfrm>
            <a:off x="1234376" y="4749597"/>
            <a:ext cx="4573197" cy="394292"/>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16" name="object 16"/>
          <p:cNvGrpSpPr/>
          <p:nvPr/>
        </p:nvGrpSpPr>
        <p:grpSpPr>
          <a:xfrm>
            <a:off x="8117755" y="2836587"/>
            <a:ext cx="1352125" cy="1352125"/>
            <a:chOff x="6088316" y="2127440"/>
            <a:chExt cx="1014094" cy="1014094"/>
          </a:xfrm>
        </p:grpSpPr>
        <p:sp>
          <p:nvSpPr>
            <p:cNvPr id="17" name="object 17"/>
            <p:cNvSpPr/>
            <p:nvPr/>
          </p:nvSpPr>
          <p:spPr>
            <a:xfrm>
              <a:off x="6101333" y="2140457"/>
              <a:ext cx="988060" cy="988060"/>
            </a:xfrm>
            <a:custGeom>
              <a:avLst/>
              <a:gdLst/>
              <a:ahLst/>
              <a:cxnLst/>
              <a:rect l="l" t="t" r="r" b="b"/>
              <a:pathLst>
                <a:path w="988059" h="988060">
                  <a:moveTo>
                    <a:pt x="822960" y="0"/>
                  </a:moveTo>
                  <a:lnTo>
                    <a:pt x="164592" y="0"/>
                  </a:lnTo>
                  <a:lnTo>
                    <a:pt x="120835" y="5879"/>
                  </a:lnTo>
                  <a:lnTo>
                    <a:pt x="81517" y="22470"/>
                  </a:lnTo>
                  <a:lnTo>
                    <a:pt x="48206" y="48206"/>
                  </a:lnTo>
                  <a:lnTo>
                    <a:pt x="22470" y="81517"/>
                  </a:lnTo>
                  <a:lnTo>
                    <a:pt x="5879" y="120835"/>
                  </a:lnTo>
                  <a:lnTo>
                    <a:pt x="0" y="164592"/>
                  </a:lnTo>
                  <a:lnTo>
                    <a:pt x="0" y="822960"/>
                  </a:lnTo>
                  <a:lnTo>
                    <a:pt x="5879" y="866712"/>
                  </a:lnTo>
                  <a:lnTo>
                    <a:pt x="22470" y="906029"/>
                  </a:lnTo>
                  <a:lnTo>
                    <a:pt x="48206" y="939341"/>
                  </a:lnTo>
                  <a:lnTo>
                    <a:pt x="81517" y="965078"/>
                  </a:lnTo>
                  <a:lnTo>
                    <a:pt x="120835" y="981672"/>
                  </a:lnTo>
                  <a:lnTo>
                    <a:pt x="164592" y="987552"/>
                  </a:lnTo>
                  <a:lnTo>
                    <a:pt x="822960" y="987552"/>
                  </a:lnTo>
                  <a:lnTo>
                    <a:pt x="866716" y="981672"/>
                  </a:lnTo>
                  <a:lnTo>
                    <a:pt x="906034" y="965078"/>
                  </a:lnTo>
                  <a:lnTo>
                    <a:pt x="939345" y="939341"/>
                  </a:lnTo>
                  <a:lnTo>
                    <a:pt x="965081" y="906029"/>
                  </a:lnTo>
                  <a:lnTo>
                    <a:pt x="981672" y="866712"/>
                  </a:lnTo>
                  <a:lnTo>
                    <a:pt x="987552" y="822960"/>
                  </a:lnTo>
                  <a:lnTo>
                    <a:pt x="987552" y="164592"/>
                  </a:lnTo>
                  <a:lnTo>
                    <a:pt x="981672" y="120835"/>
                  </a:lnTo>
                  <a:lnTo>
                    <a:pt x="965081" y="81517"/>
                  </a:lnTo>
                  <a:lnTo>
                    <a:pt x="939345" y="48206"/>
                  </a:lnTo>
                  <a:lnTo>
                    <a:pt x="906034" y="22470"/>
                  </a:lnTo>
                  <a:lnTo>
                    <a:pt x="866716" y="5879"/>
                  </a:lnTo>
                  <a:lnTo>
                    <a:pt x="822960" y="0"/>
                  </a:lnTo>
                  <a:close/>
                </a:path>
              </a:pathLst>
            </a:custGeom>
            <a:solidFill>
              <a:srgbClr val="0070BB"/>
            </a:solidFill>
          </p:spPr>
          <p:txBody>
            <a:bodyPr wrap="square" lIns="0" tIns="0" rIns="0" bIns="0" rtlCol="0" anchor="ctr"/>
            <a:lstStyle/>
            <a:p>
              <a:pPr algn="ctr" defTabSz="1219170"/>
              <a:r>
                <a:rPr lang="en-GB" sz="2400" dirty="0">
                  <a:solidFill>
                    <a:prstClr val="white"/>
                  </a:solidFill>
                  <a:latin typeface="Calibri"/>
                </a:rPr>
                <a:t>Permit</a:t>
              </a:r>
              <a:endParaRPr sz="2400" dirty="0">
                <a:solidFill>
                  <a:prstClr val="white"/>
                </a:solidFill>
                <a:latin typeface="Calibri"/>
              </a:endParaRPr>
            </a:p>
          </p:txBody>
        </p:sp>
        <p:sp>
          <p:nvSpPr>
            <p:cNvPr id="18" name="object 18"/>
            <p:cNvSpPr/>
            <p:nvPr/>
          </p:nvSpPr>
          <p:spPr>
            <a:xfrm>
              <a:off x="6101333" y="2140457"/>
              <a:ext cx="988060" cy="988060"/>
            </a:xfrm>
            <a:custGeom>
              <a:avLst/>
              <a:gdLst/>
              <a:ahLst/>
              <a:cxnLst/>
              <a:rect l="l" t="t" r="r" b="b"/>
              <a:pathLst>
                <a:path w="988059" h="988060">
                  <a:moveTo>
                    <a:pt x="0" y="164592"/>
                  </a:moveTo>
                  <a:lnTo>
                    <a:pt x="5879" y="120835"/>
                  </a:lnTo>
                  <a:lnTo>
                    <a:pt x="22470" y="81517"/>
                  </a:lnTo>
                  <a:lnTo>
                    <a:pt x="48206" y="48206"/>
                  </a:lnTo>
                  <a:lnTo>
                    <a:pt x="81517" y="22470"/>
                  </a:lnTo>
                  <a:lnTo>
                    <a:pt x="120835" y="5879"/>
                  </a:lnTo>
                  <a:lnTo>
                    <a:pt x="164592" y="0"/>
                  </a:lnTo>
                  <a:lnTo>
                    <a:pt x="822960" y="0"/>
                  </a:lnTo>
                  <a:lnTo>
                    <a:pt x="866716" y="5879"/>
                  </a:lnTo>
                  <a:lnTo>
                    <a:pt x="906034" y="22470"/>
                  </a:lnTo>
                  <a:lnTo>
                    <a:pt x="939345" y="48206"/>
                  </a:lnTo>
                  <a:lnTo>
                    <a:pt x="965081" y="81517"/>
                  </a:lnTo>
                  <a:lnTo>
                    <a:pt x="981672" y="120835"/>
                  </a:lnTo>
                  <a:lnTo>
                    <a:pt x="987552" y="164592"/>
                  </a:lnTo>
                  <a:lnTo>
                    <a:pt x="987552" y="822960"/>
                  </a:lnTo>
                  <a:lnTo>
                    <a:pt x="981672" y="866712"/>
                  </a:lnTo>
                  <a:lnTo>
                    <a:pt x="965081" y="906029"/>
                  </a:lnTo>
                  <a:lnTo>
                    <a:pt x="939345" y="939341"/>
                  </a:lnTo>
                  <a:lnTo>
                    <a:pt x="906034" y="965078"/>
                  </a:lnTo>
                  <a:lnTo>
                    <a:pt x="866716" y="981672"/>
                  </a:lnTo>
                  <a:lnTo>
                    <a:pt x="822960" y="987552"/>
                  </a:lnTo>
                  <a:lnTo>
                    <a:pt x="164592" y="987552"/>
                  </a:lnTo>
                  <a:lnTo>
                    <a:pt x="120835" y="981672"/>
                  </a:lnTo>
                  <a:lnTo>
                    <a:pt x="81517" y="965078"/>
                  </a:lnTo>
                  <a:lnTo>
                    <a:pt x="48206" y="939341"/>
                  </a:lnTo>
                  <a:lnTo>
                    <a:pt x="22470" y="906029"/>
                  </a:lnTo>
                  <a:lnTo>
                    <a:pt x="5879" y="866712"/>
                  </a:lnTo>
                  <a:lnTo>
                    <a:pt x="0" y="822960"/>
                  </a:lnTo>
                  <a:lnTo>
                    <a:pt x="0" y="164592"/>
                  </a:lnTo>
                  <a:close/>
                </a:path>
              </a:pathLst>
            </a:custGeom>
            <a:ln w="25908">
              <a:solidFill>
                <a:srgbClr val="FFFFFF"/>
              </a:solidFill>
            </a:ln>
          </p:spPr>
          <p:txBody>
            <a:bodyPr wrap="square" lIns="0" tIns="0" rIns="0" bIns="0" rtlCol="0"/>
            <a:lstStyle/>
            <a:p>
              <a:pPr defTabSz="1219170"/>
              <a:endParaRPr sz="2400">
                <a:solidFill>
                  <a:prstClr val="black"/>
                </a:solidFill>
                <a:latin typeface="Calibri"/>
              </a:endParaRPr>
            </a:p>
          </p:txBody>
        </p:sp>
      </p:grpSp>
      <p:grpSp>
        <p:nvGrpSpPr>
          <p:cNvPr id="20" name="object 20"/>
          <p:cNvGrpSpPr/>
          <p:nvPr/>
        </p:nvGrpSpPr>
        <p:grpSpPr>
          <a:xfrm>
            <a:off x="8158395" y="1131739"/>
            <a:ext cx="1270847" cy="1739900"/>
            <a:chOff x="6118796" y="848804"/>
            <a:chExt cx="953135" cy="1304925"/>
          </a:xfrm>
        </p:grpSpPr>
        <p:sp>
          <p:nvSpPr>
            <p:cNvPr id="21" name="object 21"/>
            <p:cNvSpPr/>
            <p:nvPr/>
          </p:nvSpPr>
          <p:spPr>
            <a:xfrm>
              <a:off x="6595110" y="1776628"/>
              <a:ext cx="0" cy="363855"/>
            </a:xfrm>
            <a:custGeom>
              <a:avLst/>
              <a:gdLst/>
              <a:ahLst/>
              <a:cxnLst/>
              <a:rect l="l" t="t" r="r" b="b"/>
              <a:pathLst>
                <a:path h="363855">
                  <a:moveTo>
                    <a:pt x="0" y="363829"/>
                  </a:moveTo>
                  <a:lnTo>
                    <a:pt x="0" y="0"/>
                  </a:lnTo>
                </a:path>
              </a:pathLst>
            </a:custGeom>
            <a:ln w="25908">
              <a:solidFill>
                <a:srgbClr val="005894"/>
              </a:solidFill>
            </a:ln>
          </p:spPr>
          <p:txBody>
            <a:bodyPr wrap="square" lIns="0" tIns="0" rIns="0" bIns="0" rtlCol="0"/>
            <a:lstStyle/>
            <a:p>
              <a:pPr defTabSz="1219170"/>
              <a:endParaRPr sz="2400">
                <a:solidFill>
                  <a:prstClr val="black"/>
                </a:solidFill>
                <a:latin typeface="Calibri"/>
              </a:endParaRPr>
            </a:p>
          </p:txBody>
        </p:sp>
        <p:sp>
          <p:nvSpPr>
            <p:cNvPr id="22" name="object 22"/>
            <p:cNvSpPr/>
            <p:nvPr/>
          </p:nvSpPr>
          <p:spPr>
            <a:xfrm>
              <a:off x="6131814" y="861821"/>
              <a:ext cx="927100" cy="914400"/>
            </a:xfrm>
            <a:custGeom>
              <a:avLst/>
              <a:gdLst/>
              <a:ahLst/>
              <a:cxnLst/>
              <a:rect l="l" t="t" r="r" b="b"/>
              <a:pathLst>
                <a:path w="927100" h="914400">
                  <a:moveTo>
                    <a:pt x="774192" y="0"/>
                  </a:moveTo>
                  <a:lnTo>
                    <a:pt x="152400" y="0"/>
                  </a:lnTo>
                  <a:lnTo>
                    <a:pt x="104231" y="7768"/>
                  </a:lnTo>
                  <a:lnTo>
                    <a:pt x="62396" y="29402"/>
                  </a:lnTo>
                  <a:lnTo>
                    <a:pt x="29405" y="62391"/>
                  </a:lnTo>
                  <a:lnTo>
                    <a:pt x="7769" y="104226"/>
                  </a:lnTo>
                  <a:lnTo>
                    <a:pt x="0" y="152400"/>
                  </a:lnTo>
                  <a:lnTo>
                    <a:pt x="0" y="761987"/>
                  </a:lnTo>
                  <a:lnTo>
                    <a:pt x="7769" y="810161"/>
                  </a:lnTo>
                  <a:lnTo>
                    <a:pt x="29405" y="852000"/>
                  </a:lnTo>
                  <a:lnTo>
                    <a:pt x="62396" y="884993"/>
                  </a:lnTo>
                  <a:lnTo>
                    <a:pt x="104231" y="906629"/>
                  </a:lnTo>
                  <a:lnTo>
                    <a:pt x="152400" y="914400"/>
                  </a:lnTo>
                  <a:lnTo>
                    <a:pt x="774192" y="914400"/>
                  </a:lnTo>
                  <a:lnTo>
                    <a:pt x="822360" y="906629"/>
                  </a:lnTo>
                  <a:lnTo>
                    <a:pt x="864195" y="884993"/>
                  </a:lnTo>
                  <a:lnTo>
                    <a:pt x="897186" y="852000"/>
                  </a:lnTo>
                  <a:lnTo>
                    <a:pt x="918822" y="810161"/>
                  </a:lnTo>
                  <a:lnTo>
                    <a:pt x="926591" y="761987"/>
                  </a:lnTo>
                  <a:lnTo>
                    <a:pt x="926591" y="152400"/>
                  </a:lnTo>
                  <a:lnTo>
                    <a:pt x="918822" y="104226"/>
                  </a:lnTo>
                  <a:lnTo>
                    <a:pt x="897186" y="62391"/>
                  </a:lnTo>
                  <a:lnTo>
                    <a:pt x="864195" y="29402"/>
                  </a:lnTo>
                  <a:lnTo>
                    <a:pt x="822360" y="7768"/>
                  </a:lnTo>
                  <a:lnTo>
                    <a:pt x="774192" y="0"/>
                  </a:lnTo>
                  <a:close/>
                </a:path>
              </a:pathLst>
            </a:custGeom>
            <a:solidFill>
              <a:srgbClr val="0070BB"/>
            </a:solidFill>
          </p:spPr>
          <p:txBody>
            <a:bodyPr wrap="square" lIns="0" tIns="0" rIns="0" bIns="0" rtlCol="0" anchor="ctr"/>
            <a:lstStyle/>
            <a:p>
              <a:pPr algn="ctr" defTabSz="1219170"/>
              <a:r>
                <a:rPr lang="en-GB" sz="1867" dirty="0">
                  <a:solidFill>
                    <a:prstClr val="white"/>
                  </a:solidFill>
                  <a:latin typeface="Calibri"/>
                </a:rPr>
                <a:t>Inspections</a:t>
              </a:r>
              <a:endParaRPr sz="1867" dirty="0">
                <a:solidFill>
                  <a:prstClr val="white"/>
                </a:solidFill>
                <a:latin typeface="Calibri"/>
              </a:endParaRPr>
            </a:p>
          </p:txBody>
        </p:sp>
        <p:sp>
          <p:nvSpPr>
            <p:cNvPr id="23" name="object 23"/>
            <p:cNvSpPr/>
            <p:nvPr/>
          </p:nvSpPr>
          <p:spPr>
            <a:xfrm>
              <a:off x="6131814" y="861821"/>
              <a:ext cx="927100" cy="914400"/>
            </a:xfrm>
            <a:custGeom>
              <a:avLst/>
              <a:gdLst/>
              <a:ahLst/>
              <a:cxnLst/>
              <a:rect l="l" t="t" r="r" b="b"/>
              <a:pathLst>
                <a:path w="927100" h="914400">
                  <a:moveTo>
                    <a:pt x="0" y="152400"/>
                  </a:moveTo>
                  <a:lnTo>
                    <a:pt x="7769" y="104226"/>
                  </a:lnTo>
                  <a:lnTo>
                    <a:pt x="29405" y="62391"/>
                  </a:lnTo>
                  <a:lnTo>
                    <a:pt x="62396" y="29402"/>
                  </a:lnTo>
                  <a:lnTo>
                    <a:pt x="104231" y="7768"/>
                  </a:lnTo>
                  <a:lnTo>
                    <a:pt x="152400" y="0"/>
                  </a:lnTo>
                  <a:lnTo>
                    <a:pt x="774192" y="0"/>
                  </a:lnTo>
                  <a:lnTo>
                    <a:pt x="822360" y="7768"/>
                  </a:lnTo>
                  <a:lnTo>
                    <a:pt x="864195" y="29402"/>
                  </a:lnTo>
                  <a:lnTo>
                    <a:pt x="897186" y="62391"/>
                  </a:lnTo>
                  <a:lnTo>
                    <a:pt x="918822" y="104226"/>
                  </a:lnTo>
                  <a:lnTo>
                    <a:pt x="926591" y="152400"/>
                  </a:lnTo>
                  <a:lnTo>
                    <a:pt x="926591" y="761987"/>
                  </a:lnTo>
                  <a:lnTo>
                    <a:pt x="918822" y="810161"/>
                  </a:lnTo>
                  <a:lnTo>
                    <a:pt x="897186" y="852000"/>
                  </a:lnTo>
                  <a:lnTo>
                    <a:pt x="864195" y="884993"/>
                  </a:lnTo>
                  <a:lnTo>
                    <a:pt x="822360" y="906629"/>
                  </a:lnTo>
                  <a:lnTo>
                    <a:pt x="774192" y="914400"/>
                  </a:lnTo>
                  <a:lnTo>
                    <a:pt x="152400" y="914400"/>
                  </a:lnTo>
                  <a:lnTo>
                    <a:pt x="104231" y="906629"/>
                  </a:lnTo>
                  <a:lnTo>
                    <a:pt x="62396" y="884993"/>
                  </a:lnTo>
                  <a:lnTo>
                    <a:pt x="29405" y="852000"/>
                  </a:lnTo>
                  <a:lnTo>
                    <a:pt x="7769" y="810161"/>
                  </a:lnTo>
                  <a:lnTo>
                    <a:pt x="0" y="761987"/>
                  </a:lnTo>
                  <a:lnTo>
                    <a:pt x="0" y="152400"/>
                  </a:lnTo>
                  <a:close/>
                </a:path>
              </a:pathLst>
            </a:custGeom>
            <a:ln w="25908">
              <a:solidFill>
                <a:srgbClr val="FFFFFF"/>
              </a:solidFill>
            </a:ln>
          </p:spPr>
          <p:txBody>
            <a:bodyPr wrap="square" lIns="0" tIns="0" rIns="0" bIns="0" rtlCol="0"/>
            <a:lstStyle/>
            <a:p>
              <a:pPr defTabSz="1219170"/>
              <a:endParaRPr sz="2400">
                <a:solidFill>
                  <a:prstClr val="black"/>
                </a:solidFill>
                <a:latin typeface="Calibri"/>
              </a:endParaRPr>
            </a:p>
          </p:txBody>
        </p:sp>
      </p:grpSp>
      <p:grpSp>
        <p:nvGrpSpPr>
          <p:cNvPr id="25" name="object 25"/>
          <p:cNvGrpSpPr/>
          <p:nvPr/>
        </p:nvGrpSpPr>
        <p:grpSpPr>
          <a:xfrm>
            <a:off x="9434491" y="2885356"/>
            <a:ext cx="1748367" cy="1253913"/>
            <a:chOff x="7075868" y="2164016"/>
            <a:chExt cx="1311275" cy="940435"/>
          </a:xfrm>
        </p:grpSpPr>
        <p:sp>
          <p:nvSpPr>
            <p:cNvPr id="26" name="object 26"/>
            <p:cNvSpPr/>
            <p:nvPr/>
          </p:nvSpPr>
          <p:spPr>
            <a:xfrm>
              <a:off x="7088886" y="2634234"/>
              <a:ext cx="357505" cy="0"/>
            </a:xfrm>
            <a:custGeom>
              <a:avLst/>
              <a:gdLst/>
              <a:ahLst/>
              <a:cxnLst/>
              <a:rect l="l" t="t" r="r" b="b"/>
              <a:pathLst>
                <a:path w="357504">
                  <a:moveTo>
                    <a:pt x="0" y="0"/>
                  </a:moveTo>
                  <a:lnTo>
                    <a:pt x="357200" y="0"/>
                  </a:lnTo>
                </a:path>
              </a:pathLst>
            </a:custGeom>
            <a:ln w="25908">
              <a:solidFill>
                <a:srgbClr val="005894"/>
              </a:solidFill>
            </a:ln>
          </p:spPr>
          <p:txBody>
            <a:bodyPr wrap="square" lIns="0" tIns="0" rIns="0" bIns="0" rtlCol="0"/>
            <a:lstStyle/>
            <a:p>
              <a:pPr defTabSz="1219170"/>
              <a:endParaRPr sz="2400">
                <a:solidFill>
                  <a:prstClr val="black"/>
                </a:solidFill>
                <a:latin typeface="Calibri"/>
              </a:endParaRPr>
            </a:p>
          </p:txBody>
        </p:sp>
        <p:sp>
          <p:nvSpPr>
            <p:cNvPr id="27" name="object 27"/>
            <p:cNvSpPr/>
            <p:nvPr/>
          </p:nvSpPr>
          <p:spPr>
            <a:xfrm>
              <a:off x="7445502" y="2177034"/>
              <a:ext cx="928369" cy="914400"/>
            </a:xfrm>
            <a:custGeom>
              <a:avLst/>
              <a:gdLst/>
              <a:ahLst/>
              <a:cxnLst/>
              <a:rect l="l" t="t" r="r" b="b"/>
              <a:pathLst>
                <a:path w="928370" h="914400">
                  <a:moveTo>
                    <a:pt x="775716" y="0"/>
                  </a:moveTo>
                  <a:lnTo>
                    <a:pt x="152400" y="0"/>
                  </a:lnTo>
                  <a:lnTo>
                    <a:pt x="104231" y="7768"/>
                  </a:lnTo>
                  <a:lnTo>
                    <a:pt x="62396" y="29402"/>
                  </a:lnTo>
                  <a:lnTo>
                    <a:pt x="29405" y="62391"/>
                  </a:lnTo>
                  <a:lnTo>
                    <a:pt x="7769" y="104226"/>
                  </a:lnTo>
                  <a:lnTo>
                    <a:pt x="0" y="152400"/>
                  </a:lnTo>
                  <a:lnTo>
                    <a:pt x="0" y="761987"/>
                  </a:lnTo>
                  <a:lnTo>
                    <a:pt x="7769" y="810161"/>
                  </a:lnTo>
                  <a:lnTo>
                    <a:pt x="29405" y="852000"/>
                  </a:lnTo>
                  <a:lnTo>
                    <a:pt x="62396" y="884993"/>
                  </a:lnTo>
                  <a:lnTo>
                    <a:pt x="104231" y="906629"/>
                  </a:lnTo>
                  <a:lnTo>
                    <a:pt x="152400" y="914400"/>
                  </a:lnTo>
                  <a:lnTo>
                    <a:pt x="775716" y="914400"/>
                  </a:lnTo>
                  <a:lnTo>
                    <a:pt x="823884" y="906629"/>
                  </a:lnTo>
                  <a:lnTo>
                    <a:pt x="865719" y="884993"/>
                  </a:lnTo>
                  <a:lnTo>
                    <a:pt x="898710" y="852000"/>
                  </a:lnTo>
                  <a:lnTo>
                    <a:pt x="920346" y="810161"/>
                  </a:lnTo>
                  <a:lnTo>
                    <a:pt x="928116" y="761987"/>
                  </a:lnTo>
                  <a:lnTo>
                    <a:pt x="928116" y="152400"/>
                  </a:lnTo>
                  <a:lnTo>
                    <a:pt x="920346" y="104226"/>
                  </a:lnTo>
                  <a:lnTo>
                    <a:pt x="898710" y="62391"/>
                  </a:lnTo>
                  <a:lnTo>
                    <a:pt x="865719" y="29402"/>
                  </a:lnTo>
                  <a:lnTo>
                    <a:pt x="823884" y="7768"/>
                  </a:lnTo>
                  <a:lnTo>
                    <a:pt x="775716" y="0"/>
                  </a:lnTo>
                  <a:close/>
                </a:path>
              </a:pathLst>
            </a:custGeom>
            <a:solidFill>
              <a:srgbClr val="0070BB"/>
            </a:solidFill>
          </p:spPr>
          <p:txBody>
            <a:bodyPr wrap="square" lIns="0" tIns="0" rIns="0" bIns="0" rtlCol="0" anchor="ctr"/>
            <a:lstStyle/>
            <a:p>
              <a:pPr algn="ctr" defTabSz="1219170"/>
              <a:r>
                <a:rPr lang="en-GB" sz="2400" dirty="0">
                  <a:solidFill>
                    <a:prstClr val="white"/>
                  </a:solidFill>
                  <a:latin typeface="Calibri"/>
                </a:rPr>
                <a:t>Notes</a:t>
              </a:r>
              <a:endParaRPr sz="2400" dirty="0">
                <a:solidFill>
                  <a:prstClr val="white"/>
                </a:solidFill>
                <a:latin typeface="Calibri"/>
              </a:endParaRPr>
            </a:p>
          </p:txBody>
        </p:sp>
        <p:sp>
          <p:nvSpPr>
            <p:cNvPr id="28" name="object 28"/>
            <p:cNvSpPr/>
            <p:nvPr/>
          </p:nvSpPr>
          <p:spPr>
            <a:xfrm>
              <a:off x="7445502" y="2177034"/>
              <a:ext cx="928369" cy="914400"/>
            </a:xfrm>
            <a:custGeom>
              <a:avLst/>
              <a:gdLst/>
              <a:ahLst/>
              <a:cxnLst/>
              <a:rect l="l" t="t" r="r" b="b"/>
              <a:pathLst>
                <a:path w="928370" h="914400">
                  <a:moveTo>
                    <a:pt x="0" y="152400"/>
                  </a:moveTo>
                  <a:lnTo>
                    <a:pt x="7769" y="104226"/>
                  </a:lnTo>
                  <a:lnTo>
                    <a:pt x="29405" y="62391"/>
                  </a:lnTo>
                  <a:lnTo>
                    <a:pt x="62396" y="29402"/>
                  </a:lnTo>
                  <a:lnTo>
                    <a:pt x="104231" y="7768"/>
                  </a:lnTo>
                  <a:lnTo>
                    <a:pt x="152400" y="0"/>
                  </a:lnTo>
                  <a:lnTo>
                    <a:pt x="775716" y="0"/>
                  </a:lnTo>
                  <a:lnTo>
                    <a:pt x="823884" y="7768"/>
                  </a:lnTo>
                  <a:lnTo>
                    <a:pt x="865719" y="29402"/>
                  </a:lnTo>
                  <a:lnTo>
                    <a:pt x="898710" y="62391"/>
                  </a:lnTo>
                  <a:lnTo>
                    <a:pt x="920346" y="104226"/>
                  </a:lnTo>
                  <a:lnTo>
                    <a:pt x="928116" y="152400"/>
                  </a:lnTo>
                  <a:lnTo>
                    <a:pt x="928116" y="761987"/>
                  </a:lnTo>
                  <a:lnTo>
                    <a:pt x="920346" y="810161"/>
                  </a:lnTo>
                  <a:lnTo>
                    <a:pt x="898710" y="852000"/>
                  </a:lnTo>
                  <a:lnTo>
                    <a:pt x="865719" y="884993"/>
                  </a:lnTo>
                  <a:lnTo>
                    <a:pt x="823884" y="906629"/>
                  </a:lnTo>
                  <a:lnTo>
                    <a:pt x="775716" y="914400"/>
                  </a:lnTo>
                  <a:lnTo>
                    <a:pt x="152400" y="914400"/>
                  </a:lnTo>
                  <a:lnTo>
                    <a:pt x="104231" y="906629"/>
                  </a:lnTo>
                  <a:lnTo>
                    <a:pt x="62396" y="884993"/>
                  </a:lnTo>
                  <a:lnTo>
                    <a:pt x="29405" y="852000"/>
                  </a:lnTo>
                  <a:lnTo>
                    <a:pt x="7769" y="810161"/>
                  </a:lnTo>
                  <a:lnTo>
                    <a:pt x="0" y="761987"/>
                  </a:lnTo>
                  <a:lnTo>
                    <a:pt x="0" y="152400"/>
                  </a:lnTo>
                  <a:close/>
                </a:path>
              </a:pathLst>
            </a:custGeom>
            <a:ln w="25908">
              <a:solidFill>
                <a:srgbClr val="FFFFFF"/>
              </a:solidFill>
            </a:ln>
          </p:spPr>
          <p:txBody>
            <a:bodyPr wrap="square" lIns="0" tIns="0" rIns="0" bIns="0" rtlCol="0"/>
            <a:lstStyle/>
            <a:p>
              <a:pPr defTabSz="1219170"/>
              <a:endParaRPr sz="2400">
                <a:solidFill>
                  <a:prstClr val="black"/>
                </a:solidFill>
                <a:latin typeface="Calibri"/>
              </a:endParaRPr>
            </a:p>
          </p:txBody>
        </p:sp>
      </p:grpSp>
      <p:grpSp>
        <p:nvGrpSpPr>
          <p:cNvPr id="30" name="object 30"/>
          <p:cNvGrpSpPr/>
          <p:nvPr/>
        </p:nvGrpSpPr>
        <p:grpSpPr>
          <a:xfrm>
            <a:off x="8158395" y="4153323"/>
            <a:ext cx="1270847" cy="1739900"/>
            <a:chOff x="6118796" y="3114992"/>
            <a:chExt cx="953135" cy="1304925"/>
          </a:xfrm>
        </p:grpSpPr>
        <p:sp>
          <p:nvSpPr>
            <p:cNvPr id="31" name="object 31"/>
            <p:cNvSpPr/>
            <p:nvPr/>
          </p:nvSpPr>
          <p:spPr>
            <a:xfrm>
              <a:off x="6595110" y="3128009"/>
              <a:ext cx="0" cy="363855"/>
            </a:xfrm>
            <a:custGeom>
              <a:avLst/>
              <a:gdLst/>
              <a:ahLst/>
              <a:cxnLst/>
              <a:rect l="l" t="t" r="r" b="b"/>
              <a:pathLst>
                <a:path h="363854">
                  <a:moveTo>
                    <a:pt x="0" y="0"/>
                  </a:moveTo>
                  <a:lnTo>
                    <a:pt x="0" y="363829"/>
                  </a:lnTo>
                </a:path>
              </a:pathLst>
            </a:custGeom>
            <a:ln w="25908">
              <a:solidFill>
                <a:srgbClr val="005894"/>
              </a:solidFill>
            </a:ln>
          </p:spPr>
          <p:txBody>
            <a:bodyPr wrap="square" lIns="0" tIns="0" rIns="0" bIns="0" rtlCol="0"/>
            <a:lstStyle/>
            <a:p>
              <a:pPr defTabSz="1219170"/>
              <a:endParaRPr sz="2400">
                <a:solidFill>
                  <a:prstClr val="black"/>
                </a:solidFill>
                <a:latin typeface="Calibri"/>
              </a:endParaRPr>
            </a:p>
          </p:txBody>
        </p:sp>
        <p:sp>
          <p:nvSpPr>
            <p:cNvPr id="32" name="object 32"/>
            <p:cNvSpPr/>
            <p:nvPr/>
          </p:nvSpPr>
          <p:spPr>
            <a:xfrm>
              <a:off x="6131814" y="3492245"/>
              <a:ext cx="927100" cy="914400"/>
            </a:xfrm>
            <a:custGeom>
              <a:avLst/>
              <a:gdLst/>
              <a:ahLst/>
              <a:cxnLst/>
              <a:rect l="l" t="t" r="r" b="b"/>
              <a:pathLst>
                <a:path w="927100" h="914400">
                  <a:moveTo>
                    <a:pt x="774192" y="0"/>
                  </a:moveTo>
                  <a:lnTo>
                    <a:pt x="152400" y="0"/>
                  </a:lnTo>
                  <a:lnTo>
                    <a:pt x="104231" y="7768"/>
                  </a:lnTo>
                  <a:lnTo>
                    <a:pt x="62396" y="29402"/>
                  </a:lnTo>
                  <a:lnTo>
                    <a:pt x="29405" y="62391"/>
                  </a:lnTo>
                  <a:lnTo>
                    <a:pt x="7769" y="104226"/>
                  </a:lnTo>
                  <a:lnTo>
                    <a:pt x="0" y="152399"/>
                  </a:lnTo>
                  <a:lnTo>
                    <a:pt x="0" y="761987"/>
                  </a:lnTo>
                  <a:lnTo>
                    <a:pt x="7769" y="810161"/>
                  </a:lnTo>
                  <a:lnTo>
                    <a:pt x="29405" y="852000"/>
                  </a:lnTo>
                  <a:lnTo>
                    <a:pt x="62396" y="884993"/>
                  </a:lnTo>
                  <a:lnTo>
                    <a:pt x="104231" y="906629"/>
                  </a:lnTo>
                  <a:lnTo>
                    <a:pt x="152400" y="914399"/>
                  </a:lnTo>
                  <a:lnTo>
                    <a:pt x="774192" y="914399"/>
                  </a:lnTo>
                  <a:lnTo>
                    <a:pt x="822360" y="906629"/>
                  </a:lnTo>
                  <a:lnTo>
                    <a:pt x="864195" y="884993"/>
                  </a:lnTo>
                  <a:lnTo>
                    <a:pt x="897186" y="852000"/>
                  </a:lnTo>
                  <a:lnTo>
                    <a:pt x="918822" y="810161"/>
                  </a:lnTo>
                  <a:lnTo>
                    <a:pt x="926591" y="761987"/>
                  </a:lnTo>
                  <a:lnTo>
                    <a:pt x="926591" y="152399"/>
                  </a:lnTo>
                  <a:lnTo>
                    <a:pt x="918822" y="104226"/>
                  </a:lnTo>
                  <a:lnTo>
                    <a:pt x="897186" y="62391"/>
                  </a:lnTo>
                  <a:lnTo>
                    <a:pt x="864195" y="29402"/>
                  </a:lnTo>
                  <a:lnTo>
                    <a:pt x="822360" y="7768"/>
                  </a:lnTo>
                  <a:lnTo>
                    <a:pt x="774192" y="0"/>
                  </a:lnTo>
                  <a:close/>
                </a:path>
              </a:pathLst>
            </a:custGeom>
            <a:solidFill>
              <a:srgbClr val="0070BB"/>
            </a:solidFill>
          </p:spPr>
          <p:txBody>
            <a:bodyPr wrap="square" lIns="0" tIns="0" rIns="0" bIns="0" rtlCol="0" anchor="ctr"/>
            <a:lstStyle/>
            <a:p>
              <a:pPr algn="ctr" defTabSz="1219170"/>
              <a:r>
                <a:rPr lang="en-GB" sz="2400" dirty="0">
                  <a:solidFill>
                    <a:prstClr val="white"/>
                  </a:solidFill>
                  <a:latin typeface="Calibri"/>
                </a:rPr>
                <a:t>Plans</a:t>
              </a:r>
              <a:endParaRPr sz="2400" dirty="0">
                <a:solidFill>
                  <a:prstClr val="white"/>
                </a:solidFill>
                <a:latin typeface="Calibri"/>
              </a:endParaRPr>
            </a:p>
          </p:txBody>
        </p:sp>
        <p:sp>
          <p:nvSpPr>
            <p:cNvPr id="33" name="object 33"/>
            <p:cNvSpPr/>
            <p:nvPr/>
          </p:nvSpPr>
          <p:spPr>
            <a:xfrm>
              <a:off x="6131814" y="3492245"/>
              <a:ext cx="927100" cy="914400"/>
            </a:xfrm>
            <a:custGeom>
              <a:avLst/>
              <a:gdLst/>
              <a:ahLst/>
              <a:cxnLst/>
              <a:rect l="l" t="t" r="r" b="b"/>
              <a:pathLst>
                <a:path w="927100" h="914400">
                  <a:moveTo>
                    <a:pt x="0" y="152399"/>
                  </a:moveTo>
                  <a:lnTo>
                    <a:pt x="7769" y="104226"/>
                  </a:lnTo>
                  <a:lnTo>
                    <a:pt x="29405" y="62391"/>
                  </a:lnTo>
                  <a:lnTo>
                    <a:pt x="62396" y="29402"/>
                  </a:lnTo>
                  <a:lnTo>
                    <a:pt x="104231" y="7768"/>
                  </a:lnTo>
                  <a:lnTo>
                    <a:pt x="152400" y="0"/>
                  </a:lnTo>
                  <a:lnTo>
                    <a:pt x="774192" y="0"/>
                  </a:lnTo>
                  <a:lnTo>
                    <a:pt x="822360" y="7768"/>
                  </a:lnTo>
                  <a:lnTo>
                    <a:pt x="864195" y="29402"/>
                  </a:lnTo>
                  <a:lnTo>
                    <a:pt x="897186" y="62391"/>
                  </a:lnTo>
                  <a:lnTo>
                    <a:pt x="918822" y="104226"/>
                  </a:lnTo>
                  <a:lnTo>
                    <a:pt x="926591" y="152399"/>
                  </a:lnTo>
                  <a:lnTo>
                    <a:pt x="926591" y="761987"/>
                  </a:lnTo>
                  <a:lnTo>
                    <a:pt x="918822" y="810161"/>
                  </a:lnTo>
                  <a:lnTo>
                    <a:pt x="897186" y="852000"/>
                  </a:lnTo>
                  <a:lnTo>
                    <a:pt x="864195" y="884993"/>
                  </a:lnTo>
                  <a:lnTo>
                    <a:pt x="822360" y="906629"/>
                  </a:lnTo>
                  <a:lnTo>
                    <a:pt x="774192" y="914399"/>
                  </a:lnTo>
                  <a:lnTo>
                    <a:pt x="152400" y="914399"/>
                  </a:lnTo>
                  <a:lnTo>
                    <a:pt x="104231" y="906629"/>
                  </a:lnTo>
                  <a:lnTo>
                    <a:pt x="62396" y="884993"/>
                  </a:lnTo>
                  <a:lnTo>
                    <a:pt x="29405" y="852000"/>
                  </a:lnTo>
                  <a:lnTo>
                    <a:pt x="7769" y="810161"/>
                  </a:lnTo>
                  <a:lnTo>
                    <a:pt x="0" y="761987"/>
                  </a:lnTo>
                  <a:lnTo>
                    <a:pt x="0" y="152399"/>
                  </a:lnTo>
                  <a:close/>
                </a:path>
              </a:pathLst>
            </a:custGeom>
            <a:ln w="25908">
              <a:solidFill>
                <a:srgbClr val="FFFFFF"/>
              </a:solidFill>
            </a:ln>
          </p:spPr>
          <p:txBody>
            <a:bodyPr wrap="square" lIns="0" tIns="0" rIns="0" bIns="0" rtlCol="0"/>
            <a:lstStyle/>
            <a:p>
              <a:pPr defTabSz="1219170"/>
              <a:endParaRPr sz="2400">
                <a:solidFill>
                  <a:prstClr val="black"/>
                </a:solidFill>
                <a:latin typeface="Calibri"/>
              </a:endParaRPr>
            </a:p>
          </p:txBody>
        </p:sp>
      </p:grpSp>
      <p:grpSp>
        <p:nvGrpSpPr>
          <p:cNvPr id="35" name="object 35"/>
          <p:cNvGrpSpPr/>
          <p:nvPr/>
        </p:nvGrpSpPr>
        <p:grpSpPr>
          <a:xfrm>
            <a:off x="6404863" y="2885440"/>
            <a:ext cx="1730587" cy="1253913"/>
            <a:chOff x="4803647" y="2164079"/>
            <a:chExt cx="1297940" cy="940435"/>
          </a:xfrm>
        </p:grpSpPr>
        <p:sp>
          <p:nvSpPr>
            <p:cNvPr id="36" name="object 36"/>
            <p:cNvSpPr/>
            <p:nvPr/>
          </p:nvSpPr>
          <p:spPr>
            <a:xfrm>
              <a:off x="5744133" y="2634233"/>
              <a:ext cx="357505" cy="0"/>
            </a:xfrm>
            <a:custGeom>
              <a:avLst/>
              <a:gdLst/>
              <a:ahLst/>
              <a:cxnLst/>
              <a:rect l="l" t="t" r="r" b="b"/>
              <a:pathLst>
                <a:path w="357504">
                  <a:moveTo>
                    <a:pt x="357200" y="0"/>
                  </a:moveTo>
                  <a:lnTo>
                    <a:pt x="0" y="0"/>
                  </a:lnTo>
                </a:path>
              </a:pathLst>
            </a:custGeom>
            <a:ln w="25908">
              <a:solidFill>
                <a:srgbClr val="005894"/>
              </a:solidFill>
            </a:ln>
          </p:spPr>
          <p:txBody>
            <a:bodyPr wrap="square" lIns="0" tIns="0" rIns="0" bIns="0" rtlCol="0"/>
            <a:lstStyle/>
            <a:p>
              <a:pPr defTabSz="1219170"/>
              <a:endParaRPr sz="2400">
                <a:solidFill>
                  <a:prstClr val="black"/>
                </a:solidFill>
                <a:latin typeface="Calibri"/>
              </a:endParaRPr>
            </a:p>
          </p:txBody>
        </p:sp>
        <p:sp>
          <p:nvSpPr>
            <p:cNvPr id="37" name="object 37"/>
            <p:cNvSpPr/>
            <p:nvPr/>
          </p:nvSpPr>
          <p:spPr>
            <a:xfrm>
              <a:off x="4816601" y="2177033"/>
              <a:ext cx="928369" cy="914400"/>
            </a:xfrm>
            <a:custGeom>
              <a:avLst/>
              <a:gdLst/>
              <a:ahLst/>
              <a:cxnLst/>
              <a:rect l="l" t="t" r="r" b="b"/>
              <a:pathLst>
                <a:path w="928370" h="914400">
                  <a:moveTo>
                    <a:pt x="775716" y="0"/>
                  </a:moveTo>
                  <a:lnTo>
                    <a:pt x="152400" y="0"/>
                  </a:lnTo>
                  <a:lnTo>
                    <a:pt x="104231" y="7768"/>
                  </a:lnTo>
                  <a:lnTo>
                    <a:pt x="62396" y="29402"/>
                  </a:lnTo>
                  <a:lnTo>
                    <a:pt x="29405" y="62391"/>
                  </a:lnTo>
                  <a:lnTo>
                    <a:pt x="7769" y="104226"/>
                  </a:lnTo>
                  <a:lnTo>
                    <a:pt x="0" y="152400"/>
                  </a:lnTo>
                  <a:lnTo>
                    <a:pt x="0" y="761987"/>
                  </a:lnTo>
                  <a:lnTo>
                    <a:pt x="7769" y="810161"/>
                  </a:lnTo>
                  <a:lnTo>
                    <a:pt x="29405" y="852000"/>
                  </a:lnTo>
                  <a:lnTo>
                    <a:pt x="62396" y="884993"/>
                  </a:lnTo>
                  <a:lnTo>
                    <a:pt x="104231" y="906629"/>
                  </a:lnTo>
                  <a:lnTo>
                    <a:pt x="152400" y="914400"/>
                  </a:lnTo>
                  <a:lnTo>
                    <a:pt x="775716" y="914400"/>
                  </a:lnTo>
                  <a:lnTo>
                    <a:pt x="823884" y="906629"/>
                  </a:lnTo>
                  <a:lnTo>
                    <a:pt x="865719" y="884993"/>
                  </a:lnTo>
                  <a:lnTo>
                    <a:pt x="898710" y="852000"/>
                  </a:lnTo>
                  <a:lnTo>
                    <a:pt x="920346" y="810161"/>
                  </a:lnTo>
                  <a:lnTo>
                    <a:pt x="928116" y="761987"/>
                  </a:lnTo>
                  <a:lnTo>
                    <a:pt x="928116" y="152400"/>
                  </a:lnTo>
                  <a:lnTo>
                    <a:pt x="920346" y="104226"/>
                  </a:lnTo>
                  <a:lnTo>
                    <a:pt x="898710" y="62391"/>
                  </a:lnTo>
                  <a:lnTo>
                    <a:pt x="865719" y="29402"/>
                  </a:lnTo>
                  <a:lnTo>
                    <a:pt x="823884" y="7768"/>
                  </a:lnTo>
                  <a:lnTo>
                    <a:pt x="775716" y="0"/>
                  </a:lnTo>
                  <a:close/>
                </a:path>
              </a:pathLst>
            </a:custGeom>
            <a:solidFill>
              <a:srgbClr val="0070BB"/>
            </a:solidFill>
          </p:spPr>
          <p:txBody>
            <a:bodyPr wrap="square" lIns="0" tIns="0" rIns="0" bIns="0" rtlCol="0" anchor="ctr"/>
            <a:lstStyle/>
            <a:p>
              <a:pPr algn="ctr" defTabSz="1219170"/>
              <a:r>
                <a:rPr lang="en-GB" sz="2400" dirty="0">
                  <a:solidFill>
                    <a:prstClr val="white"/>
                  </a:solidFill>
                  <a:latin typeface="Calibri"/>
                </a:rPr>
                <a:t>Building Owners</a:t>
              </a:r>
              <a:endParaRPr sz="2400" dirty="0">
                <a:solidFill>
                  <a:prstClr val="white"/>
                </a:solidFill>
                <a:latin typeface="Calibri"/>
              </a:endParaRPr>
            </a:p>
          </p:txBody>
        </p:sp>
        <p:sp>
          <p:nvSpPr>
            <p:cNvPr id="38" name="object 38"/>
            <p:cNvSpPr/>
            <p:nvPr/>
          </p:nvSpPr>
          <p:spPr>
            <a:xfrm>
              <a:off x="4816601" y="2177033"/>
              <a:ext cx="928369" cy="914400"/>
            </a:xfrm>
            <a:custGeom>
              <a:avLst/>
              <a:gdLst/>
              <a:ahLst/>
              <a:cxnLst/>
              <a:rect l="l" t="t" r="r" b="b"/>
              <a:pathLst>
                <a:path w="928370" h="914400">
                  <a:moveTo>
                    <a:pt x="0" y="152400"/>
                  </a:moveTo>
                  <a:lnTo>
                    <a:pt x="7769" y="104226"/>
                  </a:lnTo>
                  <a:lnTo>
                    <a:pt x="29405" y="62391"/>
                  </a:lnTo>
                  <a:lnTo>
                    <a:pt x="62396" y="29402"/>
                  </a:lnTo>
                  <a:lnTo>
                    <a:pt x="104231" y="7768"/>
                  </a:lnTo>
                  <a:lnTo>
                    <a:pt x="152400" y="0"/>
                  </a:lnTo>
                  <a:lnTo>
                    <a:pt x="775716" y="0"/>
                  </a:lnTo>
                  <a:lnTo>
                    <a:pt x="823884" y="7768"/>
                  </a:lnTo>
                  <a:lnTo>
                    <a:pt x="865719" y="29402"/>
                  </a:lnTo>
                  <a:lnTo>
                    <a:pt x="898710" y="62391"/>
                  </a:lnTo>
                  <a:lnTo>
                    <a:pt x="920346" y="104226"/>
                  </a:lnTo>
                  <a:lnTo>
                    <a:pt x="928116" y="152400"/>
                  </a:lnTo>
                  <a:lnTo>
                    <a:pt x="928116" y="761987"/>
                  </a:lnTo>
                  <a:lnTo>
                    <a:pt x="920346" y="810161"/>
                  </a:lnTo>
                  <a:lnTo>
                    <a:pt x="898710" y="852000"/>
                  </a:lnTo>
                  <a:lnTo>
                    <a:pt x="865719" y="884993"/>
                  </a:lnTo>
                  <a:lnTo>
                    <a:pt x="823884" y="906629"/>
                  </a:lnTo>
                  <a:lnTo>
                    <a:pt x="775716" y="914400"/>
                  </a:lnTo>
                  <a:lnTo>
                    <a:pt x="152400" y="914400"/>
                  </a:lnTo>
                  <a:lnTo>
                    <a:pt x="104231" y="906629"/>
                  </a:lnTo>
                  <a:lnTo>
                    <a:pt x="62396" y="884993"/>
                  </a:lnTo>
                  <a:lnTo>
                    <a:pt x="29405" y="852000"/>
                  </a:lnTo>
                  <a:lnTo>
                    <a:pt x="7769" y="810161"/>
                  </a:lnTo>
                  <a:lnTo>
                    <a:pt x="0" y="761987"/>
                  </a:lnTo>
                  <a:lnTo>
                    <a:pt x="0" y="152400"/>
                  </a:lnTo>
                  <a:close/>
                </a:path>
              </a:pathLst>
            </a:custGeom>
            <a:ln w="25908">
              <a:solidFill>
                <a:srgbClr val="FFFFFF"/>
              </a:solidFill>
            </a:ln>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5050" y="297552"/>
            <a:ext cx="4593860" cy="591429"/>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282363" y="1530011"/>
            <a:ext cx="2120053" cy="1077807"/>
            <a:chOff x="211772" y="1147508"/>
            <a:chExt cx="1590040" cy="808355"/>
          </a:xfrm>
        </p:grpSpPr>
        <p:sp>
          <p:nvSpPr>
            <p:cNvPr id="4" name="object 4"/>
            <p:cNvSpPr/>
            <p:nvPr/>
          </p:nvSpPr>
          <p:spPr>
            <a:xfrm>
              <a:off x="224789" y="1160526"/>
              <a:ext cx="1564005" cy="782320"/>
            </a:xfrm>
            <a:custGeom>
              <a:avLst/>
              <a:gdLst/>
              <a:ahLst/>
              <a:cxnLst/>
              <a:rect l="l" t="t" r="r" b="b"/>
              <a:pathLst>
                <a:path w="1564005" h="782319">
                  <a:moveTo>
                    <a:pt x="1485442" y="0"/>
                  </a:moveTo>
                  <a:lnTo>
                    <a:pt x="78181" y="0"/>
                  </a:lnTo>
                  <a:lnTo>
                    <a:pt x="47748" y="6143"/>
                  </a:lnTo>
                  <a:lnTo>
                    <a:pt x="22898" y="22898"/>
                  </a:lnTo>
                  <a:lnTo>
                    <a:pt x="6143" y="47748"/>
                  </a:lnTo>
                  <a:lnTo>
                    <a:pt x="0" y="78181"/>
                  </a:lnTo>
                  <a:lnTo>
                    <a:pt x="0" y="703630"/>
                  </a:lnTo>
                  <a:lnTo>
                    <a:pt x="6143" y="734063"/>
                  </a:lnTo>
                  <a:lnTo>
                    <a:pt x="22898" y="758913"/>
                  </a:lnTo>
                  <a:lnTo>
                    <a:pt x="47748" y="775668"/>
                  </a:lnTo>
                  <a:lnTo>
                    <a:pt x="78181" y="781812"/>
                  </a:lnTo>
                  <a:lnTo>
                    <a:pt x="1485442" y="781812"/>
                  </a:lnTo>
                  <a:lnTo>
                    <a:pt x="1515875" y="775668"/>
                  </a:lnTo>
                  <a:lnTo>
                    <a:pt x="1540725" y="758913"/>
                  </a:lnTo>
                  <a:lnTo>
                    <a:pt x="1557480" y="734063"/>
                  </a:lnTo>
                  <a:lnTo>
                    <a:pt x="1563624" y="703630"/>
                  </a:lnTo>
                  <a:lnTo>
                    <a:pt x="1563624" y="78181"/>
                  </a:lnTo>
                  <a:lnTo>
                    <a:pt x="1557480" y="47748"/>
                  </a:lnTo>
                  <a:lnTo>
                    <a:pt x="1540725" y="22898"/>
                  </a:lnTo>
                  <a:lnTo>
                    <a:pt x="1515875" y="6143"/>
                  </a:lnTo>
                  <a:lnTo>
                    <a:pt x="1485442" y="0"/>
                  </a:lnTo>
                  <a:close/>
                </a:path>
              </a:pathLst>
            </a:custGeom>
            <a:solidFill>
              <a:srgbClr val="0070BB"/>
            </a:solidFill>
          </p:spPr>
          <p:txBody>
            <a:bodyPr wrap="square" lIns="0" tIns="0" rIns="0" bIns="0" rtlCol="0" anchor="ctr"/>
            <a:lstStyle/>
            <a:p>
              <a:pPr algn="ctr" defTabSz="1219170"/>
              <a:r>
                <a:rPr lang="en-GB" sz="2400" dirty="0">
                  <a:solidFill>
                    <a:schemeClr val="bg1"/>
                  </a:solidFill>
                  <a:latin typeface="Calibri"/>
                </a:rPr>
                <a:t>User / Team</a:t>
              </a:r>
              <a:endParaRPr sz="2400" dirty="0">
                <a:solidFill>
                  <a:schemeClr val="bg1"/>
                </a:solidFill>
                <a:latin typeface="Calibri"/>
              </a:endParaRPr>
            </a:p>
          </p:txBody>
        </p:sp>
        <p:sp>
          <p:nvSpPr>
            <p:cNvPr id="5" name="object 5"/>
            <p:cNvSpPr/>
            <p:nvPr/>
          </p:nvSpPr>
          <p:spPr>
            <a:xfrm>
              <a:off x="224789" y="1160526"/>
              <a:ext cx="1564005" cy="782320"/>
            </a:xfrm>
            <a:custGeom>
              <a:avLst/>
              <a:gdLst/>
              <a:ahLst/>
              <a:cxnLst/>
              <a:rect l="l" t="t" r="r" b="b"/>
              <a:pathLst>
                <a:path w="1564005" h="782319">
                  <a:moveTo>
                    <a:pt x="0" y="78181"/>
                  </a:moveTo>
                  <a:lnTo>
                    <a:pt x="6143" y="47748"/>
                  </a:lnTo>
                  <a:lnTo>
                    <a:pt x="22898" y="22898"/>
                  </a:lnTo>
                  <a:lnTo>
                    <a:pt x="47748" y="6143"/>
                  </a:lnTo>
                  <a:lnTo>
                    <a:pt x="78181" y="0"/>
                  </a:lnTo>
                  <a:lnTo>
                    <a:pt x="1485442" y="0"/>
                  </a:lnTo>
                  <a:lnTo>
                    <a:pt x="1515875" y="6143"/>
                  </a:lnTo>
                  <a:lnTo>
                    <a:pt x="1540725" y="22898"/>
                  </a:lnTo>
                  <a:lnTo>
                    <a:pt x="1557480" y="47748"/>
                  </a:lnTo>
                  <a:lnTo>
                    <a:pt x="1563624" y="78181"/>
                  </a:lnTo>
                  <a:lnTo>
                    <a:pt x="1563624" y="703630"/>
                  </a:lnTo>
                  <a:lnTo>
                    <a:pt x="1557480" y="734063"/>
                  </a:lnTo>
                  <a:lnTo>
                    <a:pt x="1540725" y="758913"/>
                  </a:lnTo>
                  <a:lnTo>
                    <a:pt x="1515875" y="775668"/>
                  </a:lnTo>
                  <a:lnTo>
                    <a:pt x="1485442" y="781812"/>
                  </a:lnTo>
                  <a:lnTo>
                    <a:pt x="78181" y="781812"/>
                  </a:lnTo>
                  <a:lnTo>
                    <a:pt x="47748" y="775668"/>
                  </a:lnTo>
                  <a:lnTo>
                    <a:pt x="22898" y="758913"/>
                  </a:lnTo>
                  <a:lnTo>
                    <a:pt x="6143" y="734063"/>
                  </a:lnTo>
                  <a:lnTo>
                    <a:pt x="0" y="703630"/>
                  </a:lnTo>
                  <a:lnTo>
                    <a:pt x="0" y="78181"/>
                  </a:lnTo>
                  <a:close/>
                </a:path>
              </a:pathLst>
            </a:custGeom>
            <a:ln w="25907">
              <a:solidFill>
                <a:srgbClr val="FFFFFF"/>
              </a:solidFill>
            </a:ln>
          </p:spPr>
          <p:txBody>
            <a:bodyPr wrap="square" lIns="0" tIns="0" rIns="0" bIns="0" rtlCol="0" anchor="ctr"/>
            <a:lstStyle/>
            <a:p>
              <a:pPr algn="ctr" defTabSz="1219170"/>
              <a:endParaRPr sz="2400">
                <a:solidFill>
                  <a:schemeClr val="bg1"/>
                </a:solidFill>
                <a:latin typeface="Calibri"/>
              </a:endParaRPr>
            </a:p>
          </p:txBody>
        </p:sp>
      </p:grpSp>
      <p:grpSp>
        <p:nvGrpSpPr>
          <p:cNvPr id="7" name="object 7"/>
          <p:cNvGrpSpPr/>
          <p:nvPr/>
        </p:nvGrpSpPr>
        <p:grpSpPr>
          <a:xfrm>
            <a:off x="489627" y="2572427"/>
            <a:ext cx="1912620" cy="1337733"/>
            <a:chOff x="367220" y="1929320"/>
            <a:chExt cx="1434465" cy="1003300"/>
          </a:xfrm>
        </p:grpSpPr>
        <p:sp>
          <p:nvSpPr>
            <p:cNvPr id="8" name="object 8"/>
            <p:cNvSpPr/>
            <p:nvPr/>
          </p:nvSpPr>
          <p:spPr>
            <a:xfrm>
              <a:off x="380238" y="1942337"/>
              <a:ext cx="156845" cy="586740"/>
            </a:xfrm>
            <a:custGeom>
              <a:avLst/>
              <a:gdLst/>
              <a:ahLst/>
              <a:cxnLst/>
              <a:rect l="l" t="t" r="r" b="b"/>
              <a:pathLst>
                <a:path w="156845" h="586739">
                  <a:moveTo>
                    <a:pt x="0" y="0"/>
                  </a:moveTo>
                  <a:lnTo>
                    <a:pt x="0" y="586409"/>
                  </a:lnTo>
                  <a:lnTo>
                    <a:pt x="156375" y="586409"/>
                  </a:lnTo>
                </a:path>
              </a:pathLst>
            </a:custGeom>
            <a:ln w="25907">
              <a:solidFill>
                <a:srgbClr val="005894"/>
              </a:solidFill>
            </a:ln>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537210" y="2137409"/>
              <a:ext cx="1251585" cy="782320"/>
            </a:xfrm>
            <a:custGeom>
              <a:avLst/>
              <a:gdLst/>
              <a:ahLst/>
              <a:cxnLst/>
              <a:rect l="l" t="t" r="r" b="b"/>
              <a:pathLst>
                <a:path w="1251585" h="782319">
                  <a:moveTo>
                    <a:pt x="1173022" y="0"/>
                  </a:moveTo>
                  <a:lnTo>
                    <a:pt x="78181" y="0"/>
                  </a:lnTo>
                  <a:lnTo>
                    <a:pt x="47748" y="6143"/>
                  </a:lnTo>
                  <a:lnTo>
                    <a:pt x="22898" y="22898"/>
                  </a:lnTo>
                  <a:lnTo>
                    <a:pt x="6143" y="47748"/>
                  </a:lnTo>
                  <a:lnTo>
                    <a:pt x="0" y="78181"/>
                  </a:lnTo>
                  <a:lnTo>
                    <a:pt x="0" y="703630"/>
                  </a:lnTo>
                  <a:lnTo>
                    <a:pt x="6143" y="734063"/>
                  </a:lnTo>
                  <a:lnTo>
                    <a:pt x="22898" y="758913"/>
                  </a:lnTo>
                  <a:lnTo>
                    <a:pt x="47748" y="775668"/>
                  </a:lnTo>
                  <a:lnTo>
                    <a:pt x="78181" y="781812"/>
                  </a:lnTo>
                  <a:lnTo>
                    <a:pt x="1173022" y="781812"/>
                  </a:lnTo>
                  <a:lnTo>
                    <a:pt x="1203455" y="775668"/>
                  </a:lnTo>
                  <a:lnTo>
                    <a:pt x="1228305" y="758913"/>
                  </a:lnTo>
                  <a:lnTo>
                    <a:pt x="1245060" y="734063"/>
                  </a:lnTo>
                  <a:lnTo>
                    <a:pt x="1251204" y="703630"/>
                  </a:lnTo>
                  <a:lnTo>
                    <a:pt x="1251204" y="78181"/>
                  </a:lnTo>
                  <a:lnTo>
                    <a:pt x="1245060" y="47748"/>
                  </a:lnTo>
                  <a:lnTo>
                    <a:pt x="1228305" y="22898"/>
                  </a:lnTo>
                  <a:lnTo>
                    <a:pt x="1203455" y="6143"/>
                  </a:lnTo>
                  <a:lnTo>
                    <a:pt x="1173022" y="0"/>
                  </a:lnTo>
                  <a:close/>
                </a:path>
              </a:pathLst>
            </a:custGeom>
            <a:solidFill>
              <a:srgbClr val="FFFFFF">
                <a:alpha val="90194"/>
              </a:srgbClr>
            </a:solidFill>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537210" y="2137409"/>
              <a:ext cx="1251585" cy="782320"/>
            </a:xfrm>
            <a:custGeom>
              <a:avLst/>
              <a:gdLst/>
              <a:ahLst/>
              <a:cxnLst/>
              <a:rect l="l" t="t" r="r" b="b"/>
              <a:pathLst>
                <a:path w="1251585" h="782319">
                  <a:moveTo>
                    <a:pt x="0" y="78181"/>
                  </a:moveTo>
                  <a:lnTo>
                    <a:pt x="6143" y="47748"/>
                  </a:lnTo>
                  <a:lnTo>
                    <a:pt x="22898" y="22898"/>
                  </a:lnTo>
                  <a:lnTo>
                    <a:pt x="47748" y="6143"/>
                  </a:lnTo>
                  <a:lnTo>
                    <a:pt x="78181" y="0"/>
                  </a:lnTo>
                  <a:lnTo>
                    <a:pt x="1173022" y="0"/>
                  </a:lnTo>
                  <a:lnTo>
                    <a:pt x="1203455" y="6143"/>
                  </a:lnTo>
                  <a:lnTo>
                    <a:pt x="1228305" y="22898"/>
                  </a:lnTo>
                  <a:lnTo>
                    <a:pt x="1245060" y="47748"/>
                  </a:lnTo>
                  <a:lnTo>
                    <a:pt x="1251204" y="78181"/>
                  </a:lnTo>
                  <a:lnTo>
                    <a:pt x="1251204" y="703630"/>
                  </a:lnTo>
                  <a:lnTo>
                    <a:pt x="1245060" y="734063"/>
                  </a:lnTo>
                  <a:lnTo>
                    <a:pt x="1228305" y="758913"/>
                  </a:lnTo>
                  <a:lnTo>
                    <a:pt x="1203455" y="775668"/>
                  </a:lnTo>
                  <a:lnTo>
                    <a:pt x="1173022" y="781812"/>
                  </a:lnTo>
                  <a:lnTo>
                    <a:pt x="78181" y="781812"/>
                  </a:lnTo>
                  <a:lnTo>
                    <a:pt x="47748" y="775668"/>
                  </a:lnTo>
                  <a:lnTo>
                    <a:pt x="22898" y="758913"/>
                  </a:lnTo>
                  <a:lnTo>
                    <a:pt x="6143" y="734063"/>
                  </a:lnTo>
                  <a:lnTo>
                    <a:pt x="0" y="703630"/>
                  </a:lnTo>
                  <a:lnTo>
                    <a:pt x="0" y="78181"/>
                  </a:lnTo>
                  <a:close/>
                </a:path>
              </a:pathLst>
            </a:custGeom>
            <a:ln w="25908">
              <a:solidFill>
                <a:srgbClr val="0070BB"/>
              </a:solidFill>
            </a:ln>
          </p:spPr>
          <p:txBody>
            <a:bodyPr wrap="square" lIns="0" tIns="0" rIns="0" bIns="0" rtlCol="0"/>
            <a:lstStyle/>
            <a:p>
              <a:pPr defTabSz="1219170"/>
              <a:endParaRPr sz="2400">
                <a:solidFill>
                  <a:prstClr val="black"/>
                </a:solidFill>
                <a:latin typeface="Calibri"/>
              </a:endParaRPr>
            </a:p>
          </p:txBody>
        </p:sp>
      </p:grpSp>
      <p:sp>
        <p:nvSpPr>
          <p:cNvPr id="11" name="object 11"/>
          <p:cNvSpPr txBox="1"/>
          <p:nvPr/>
        </p:nvSpPr>
        <p:spPr>
          <a:xfrm>
            <a:off x="974016" y="2883576"/>
            <a:ext cx="1148925" cy="940428"/>
          </a:xfrm>
          <a:prstGeom prst="rect">
            <a:avLst/>
          </a:prstGeom>
        </p:spPr>
        <p:txBody>
          <a:bodyPr vert="horz" wrap="square" lIns="0" tIns="16933" rIns="0" bIns="0" rtlCol="0">
            <a:spAutoFit/>
          </a:bodyPr>
          <a:lstStyle/>
          <a:p>
            <a:pPr marL="16933" marR="6773" algn="ctr" defTabSz="1219170">
              <a:spcBef>
                <a:spcPts val="133"/>
              </a:spcBef>
            </a:pPr>
            <a:r>
              <a:rPr sz="2000" spc="-272" dirty="0">
                <a:solidFill>
                  <a:srgbClr val="292929"/>
                </a:solidFill>
                <a:latin typeface="Arial Black"/>
                <a:cs typeface="Arial Black"/>
              </a:rPr>
              <a:t>All </a:t>
            </a:r>
            <a:r>
              <a:rPr sz="2000" spc="-320" dirty="0">
                <a:solidFill>
                  <a:srgbClr val="292929"/>
                </a:solidFill>
                <a:latin typeface="Arial Black"/>
                <a:cs typeface="Arial Black"/>
              </a:rPr>
              <a:t>records  </a:t>
            </a:r>
            <a:r>
              <a:rPr sz="2000" spc="-313" dirty="0">
                <a:solidFill>
                  <a:srgbClr val="292929"/>
                </a:solidFill>
                <a:latin typeface="Arial Black"/>
                <a:cs typeface="Arial Black"/>
              </a:rPr>
              <a:t>have </a:t>
            </a:r>
            <a:r>
              <a:rPr sz="2000" spc="-305" dirty="0">
                <a:solidFill>
                  <a:srgbClr val="292929"/>
                </a:solidFill>
                <a:latin typeface="Arial Black"/>
                <a:cs typeface="Arial Black"/>
              </a:rPr>
              <a:t>an  </a:t>
            </a:r>
            <a:r>
              <a:rPr sz="2000" spc="-320" dirty="0">
                <a:solidFill>
                  <a:srgbClr val="292929"/>
                </a:solidFill>
                <a:latin typeface="Arial Black"/>
                <a:cs typeface="Arial Black"/>
              </a:rPr>
              <a:t>owner</a:t>
            </a:r>
            <a:endParaRPr sz="2000">
              <a:solidFill>
                <a:prstClr val="black"/>
              </a:solidFill>
              <a:latin typeface="Arial Black"/>
              <a:cs typeface="Arial Black"/>
            </a:endParaRPr>
          </a:p>
        </p:txBody>
      </p:sp>
      <p:grpSp>
        <p:nvGrpSpPr>
          <p:cNvPr id="12" name="object 12"/>
          <p:cNvGrpSpPr/>
          <p:nvPr/>
        </p:nvGrpSpPr>
        <p:grpSpPr>
          <a:xfrm>
            <a:off x="489713" y="2572511"/>
            <a:ext cx="1912620" cy="2641600"/>
            <a:chOff x="367284" y="1929383"/>
            <a:chExt cx="1434465" cy="1981200"/>
          </a:xfrm>
        </p:grpSpPr>
        <p:sp>
          <p:nvSpPr>
            <p:cNvPr id="13" name="object 13"/>
            <p:cNvSpPr/>
            <p:nvPr/>
          </p:nvSpPr>
          <p:spPr>
            <a:xfrm>
              <a:off x="380238" y="1942337"/>
              <a:ext cx="156845" cy="1564005"/>
            </a:xfrm>
            <a:custGeom>
              <a:avLst/>
              <a:gdLst/>
              <a:ahLst/>
              <a:cxnLst/>
              <a:rect l="l" t="t" r="r" b="b"/>
              <a:pathLst>
                <a:path w="156845" h="1564004">
                  <a:moveTo>
                    <a:pt x="0" y="0"/>
                  </a:moveTo>
                  <a:lnTo>
                    <a:pt x="0" y="1563776"/>
                  </a:lnTo>
                  <a:lnTo>
                    <a:pt x="156375" y="1563776"/>
                  </a:lnTo>
                </a:path>
              </a:pathLst>
            </a:custGeom>
            <a:ln w="25908">
              <a:solidFill>
                <a:srgbClr val="005894"/>
              </a:solidFill>
            </a:ln>
          </p:spPr>
          <p:txBody>
            <a:bodyPr wrap="square" lIns="0" tIns="0" rIns="0" bIns="0" rtlCol="0"/>
            <a:lstStyle/>
            <a:p>
              <a:pPr defTabSz="1219170"/>
              <a:endParaRPr sz="2400">
                <a:solidFill>
                  <a:prstClr val="black"/>
                </a:solidFill>
                <a:latin typeface="Calibri"/>
              </a:endParaRPr>
            </a:p>
          </p:txBody>
        </p:sp>
        <p:sp>
          <p:nvSpPr>
            <p:cNvPr id="14" name="object 14"/>
            <p:cNvSpPr/>
            <p:nvPr/>
          </p:nvSpPr>
          <p:spPr>
            <a:xfrm>
              <a:off x="537210" y="3115817"/>
              <a:ext cx="1251585" cy="782320"/>
            </a:xfrm>
            <a:custGeom>
              <a:avLst/>
              <a:gdLst/>
              <a:ahLst/>
              <a:cxnLst/>
              <a:rect l="l" t="t" r="r" b="b"/>
              <a:pathLst>
                <a:path w="1251585" h="782320">
                  <a:moveTo>
                    <a:pt x="1173022" y="0"/>
                  </a:moveTo>
                  <a:lnTo>
                    <a:pt x="78181" y="0"/>
                  </a:lnTo>
                  <a:lnTo>
                    <a:pt x="47748" y="6143"/>
                  </a:lnTo>
                  <a:lnTo>
                    <a:pt x="22898" y="22898"/>
                  </a:lnTo>
                  <a:lnTo>
                    <a:pt x="6143" y="47748"/>
                  </a:lnTo>
                  <a:lnTo>
                    <a:pt x="0" y="78181"/>
                  </a:lnTo>
                  <a:lnTo>
                    <a:pt x="0" y="703630"/>
                  </a:lnTo>
                  <a:lnTo>
                    <a:pt x="6143" y="734063"/>
                  </a:lnTo>
                  <a:lnTo>
                    <a:pt x="22898" y="758913"/>
                  </a:lnTo>
                  <a:lnTo>
                    <a:pt x="47748" y="775668"/>
                  </a:lnTo>
                  <a:lnTo>
                    <a:pt x="78181" y="781812"/>
                  </a:lnTo>
                  <a:lnTo>
                    <a:pt x="1173022" y="781812"/>
                  </a:lnTo>
                  <a:lnTo>
                    <a:pt x="1203455" y="775668"/>
                  </a:lnTo>
                  <a:lnTo>
                    <a:pt x="1228305" y="758913"/>
                  </a:lnTo>
                  <a:lnTo>
                    <a:pt x="1245060" y="734063"/>
                  </a:lnTo>
                  <a:lnTo>
                    <a:pt x="1251204" y="703630"/>
                  </a:lnTo>
                  <a:lnTo>
                    <a:pt x="1251204" y="78181"/>
                  </a:lnTo>
                  <a:lnTo>
                    <a:pt x="1245060" y="47748"/>
                  </a:lnTo>
                  <a:lnTo>
                    <a:pt x="1228305" y="22898"/>
                  </a:lnTo>
                  <a:lnTo>
                    <a:pt x="1203455" y="6143"/>
                  </a:lnTo>
                  <a:lnTo>
                    <a:pt x="1173022" y="0"/>
                  </a:lnTo>
                  <a:close/>
                </a:path>
              </a:pathLst>
            </a:custGeom>
            <a:solidFill>
              <a:srgbClr val="FFFFFF">
                <a:alpha val="90194"/>
              </a:srgbClr>
            </a:solidFill>
          </p:spPr>
          <p:txBody>
            <a:bodyPr wrap="square" lIns="0" tIns="0" rIns="0" bIns="0" rtlCol="0"/>
            <a:lstStyle/>
            <a:p>
              <a:pPr defTabSz="1219170"/>
              <a:endParaRPr sz="2400">
                <a:solidFill>
                  <a:prstClr val="black"/>
                </a:solidFill>
                <a:latin typeface="Calibri"/>
              </a:endParaRPr>
            </a:p>
          </p:txBody>
        </p:sp>
        <p:sp>
          <p:nvSpPr>
            <p:cNvPr id="15" name="object 15"/>
            <p:cNvSpPr/>
            <p:nvPr/>
          </p:nvSpPr>
          <p:spPr>
            <a:xfrm>
              <a:off x="537210" y="3115817"/>
              <a:ext cx="1251585" cy="782320"/>
            </a:xfrm>
            <a:custGeom>
              <a:avLst/>
              <a:gdLst/>
              <a:ahLst/>
              <a:cxnLst/>
              <a:rect l="l" t="t" r="r" b="b"/>
              <a:pathLst>
                <a:path w="1251585" h="782320">
                  <a:moveTo>
                    <a:pt x="0" y="78181"/>
                  </a:moveTo>
                  <a:lnTo>
                    <a:pt x="6143" y="47748"/>
                  </a:lnTo>
                  <a:lnTo>
                    <a:pt x="22898" y="22898"/>
                  </a:lnTo>
                  <a:lnTo>
                    <a:pt x="47748" y="6143"/>
                  </a:lnTo>
                  <a:lnTo>
                    <a:pt x="78181" y="0"/>
                  </a:lnTo>
                  <a:lnTo>
                    <a:pt x="1173022" y="0"/>
                  </a:lnTo>
                  <a:lnTo>
                    <a:pt x="1203455" y="6143"/>
                  </a:lnTo>
                  <a:lnTo>
                    <a:pt x="1228305" y="22898"/>
                  </a:lnTo>
                  <a:lnTo>
                    <a:pt x="1245060" y="47748"/>
                  </a:lnTo>
                  <a:lnTo>
                    <a:pt x="1251204" y="78181"/>
                  </a:lnTo>
                  <a:lnTo>
                    <a:pt x="1251204" y="703630"/>
                  </a:lnTo>
                  <a:lnTo>
                    <a:pt x="1245060" y="734063"/>
                  </a:lnTo>
                  <a:lnTo>
                    <a:pt x="1228305" y="758913"/>
                  </a:lnTo>
                  <a:lnTo>
                    <a:pt x="1203455" y="775668"/>
                  </a:lnTo>
                  <a:lnTo>
                    <a:pt x="1173022" y="781812"/>
                  </a:lnTo>
                  <a:lnTo>
                    <a:pt x="78181" y="781812"/>
                  </a:lnTo>
                  <a:lnTo>
                    <a:pt x="47748" y="775668"/>
                  </a:lnTo>
                  <a:lnTo>
                    <a:pt x="22898" y="758913"/>
                  </a:lnTo>
                  <a:lnTo>
                    <a:pt x="6143" y="734063"/>
                  </a:lnTo>
                  <a:lnTo>
                    <a:pt x="0" y="703630"/>
                  </a:lnTo>
                  <a:lnTo>
                    <a:pt x="0" y="78181"/>
                  </a:lnTo>
                  <a:close/>
                </a:path>
              </a:pathLst>
            </a:custGeom>
            <a:ln w="25908">
              <a:solidFill>
                <a:srgbClr val="0070BB"/>
              </a:solidFill>
            </a:ln>
          </p:spPr>
          <p:txBody>
            <a:bodyPr wrap="square" lIns="0" tIns="0" rIns="0" bIns="0" rtlCol="0"/>
            <a:lstStyle/>
            <a:p>
              <a:pPr defTabSz="1219170"/>
              <a:endParaRPr sz="2400">
                <a:solidFill>
                  <a:prstClr val="black"/>
                </a:solidFill>
                <a:latin typeface="Calibri"/>
              </a:endParaRPr>
            </a:p>
          </p:txBody>
        </p:sp>
      </p:grpSp>
      <p:sp>
        <p:nvSpPr>
          <p:cNvPr id="16" name="object 16"/>
          <p:cNvSpPr txBox="1"/>
          <p:nvPr/>
        </p:nvSpPr>
        <p:spPr>
          <a:xfrm>
            <a:off x="870427" y="4338743"/>
            <a:ext cx="1356359" cy="632651"/>
          </a:xfrm>
          <a:prstGeom prst="rect">
            <a:avLst/>
          </a:prstGeom>
        </p:spPr>
        <p:txBody>
          <a:bodyPr vert="horz" wrap="square" lIns="0" tIns="16933" rIns="0" bIns="0" rtlCol="0">
            <a:spAutoFit/>
          </a:bodyPr>
          <a:lstStyle/>
          <a:p>
            <a:pPr marL="16933" marR="6773" indent="182875" defTabSz="1219170">
              <a:spcBef>
                <a:spcPts val="133"/>
              </a:spcBef>
            </a:pPr>
            <a:r>
              <a:rPr sz="2000" spc="-287" dirty="0">
                <a:solidFill>
                  <a:srgbClr val="292929"/>
                </a:solidFill>
                <a:latin typeface="Arial Black"/>
                <a:cs typeface="Arial Black"/>
              </a:rPr>
              <a:t>Supports  </a:t>
            </a:r>
            <a:r>
              <a:rPr sz="2000" spc="-413" dirty="0">
                <a:solidFill>
                  <a:srgbClr val="292929"/>
                </a:solidFill>
                <a:latin typeface="Arial Black"/>
                <a:cs typeface="Arial Black"/>
              </a:rPr>
              <a:t>access</a:t>
            </a:r>
            <a:r>
              <a:rPr sz="2000" spc="-220" dirty="0">
                <a:solidFill>
                  <a:srgbClr val="292929"/>
                </a:solidFill>
                <a:latin typeface="Arial Black"/>
                <a:cs typeface="Arial Black"/>
              </a:rPr>
              <a:t> </a:t>
            </a:r>
            <a:r>
              <a:rPr sz="2000" spc="-327" dirty="0">
                <a:solidFill>
                  <a:srgbClr val="292929"/>
                </a:solidFill>
                <a:latin typeface="Arial Black"/>
                <a:cs typeface="Arial Black"/>
              </a:rPr>
              <a:t>levels</a:t>
            </a:r>
            <a:endParaRPr sz="2000">
              <a:solidFill>
                <a:prstClr val="black"/>
              </a:solidFill>
              <a:latin typeface="Arial Black"/>
              <a:cs typeface="Arial Black"/>
            </a:endParaRPr>
          </a:p>
        </p:txBody>
      </p:sp>
      <p:grpSp>
        <p:nvGrpSpPr>
          <p:cNvPr id="17" name="object 17"/>
          <p:cNvGrpSpPr/>
          <p:nvPr/>
        </p:nvGrpSpPr>
        <p:grpSpPr>
          <a:xfrm>
            <a:off x="2887387" y="1530011"/>
            <a:ext cx="2120053" cy="1077807"/>
            <a:chOff x="2165540" y="1147508"/>
            <a:chExt cx="1590040" cy="808355"/>
          </a:xfrm>
        </p:grpSpPr>
        <p:sp>
          <p:nvSpPr>
            <p:cNvPr id="18" name="object 18"/>
            <p:cNvSpPr/>
            <p:nvPr/>
          </p:nvSpPr>
          <p:spPr>
            <a:xfrm>
              <a:off x="2178557" y="1160526"/>
              <a:ext cx="1564005" cy="782320"/>
            </a:xfrm>
            <a:custGeom>
              <a:avLst/>
              <a:gdLst/>
              <a:ahLst/>
              <a:cxnLst/>
              <a:rect l="l" t="t" r="r" b="b"/>
              <a:pathLst>
                <a:path w="1564004" h="782319">
                  <a:moveTo>
                    <a:pt x="1485442" y="0"/>
                  </a:moveTo>
                  <a:lnTo>
                    <a:pt x="78181" y="0"/>
                  </a:lnTo>
                  <a:lnTo>
                    <a:pt x="47748" y="6143"/>
                  </a:lnTo>
                  <a:lnTo>
                    <a:pt x="22898" y="22898"/>
                  </a:lnTo>
                  <a:lnTo>
                    <a:pt x="6143" y="47748"/>
                  </a:lnTo>
                  <a:lnTo>
                    <a:pt x="0" y="78181"/>
                  </a:lnTo>
                  <a:lnTo>
                    <a:pt x="0" y="703630"/>
                  </a:lnTo>
                  <a:lnTo>
                    <a:pt x="6143" y="734063"/>
                  </a:lnTo>
                  <a:lnTo>
                    <a:pt x="22898" y="758913"/>
                  </a:lnTo>
                  <a:lnTo>
                    <a:pt x="47748" y="775668"/>
                  </a:lnTo>
                  <a:lnTo>
                    <a:pt x="78181" y="781812"/>
                  </a:lnTo>
                  <a:lnTo>
                    <a:pt x="1485442" y="781812"/>
                  </a:lnTo>
                  <a:lnTo>
                    <a:pt x="1515875" y="775668"/>
                  </a:lnTo>
                  <a:lnTo>
                    <a:pt x="1540725" y="758913"/>
                  </a:lnTo>
                  <a:lnTo>
                    <a:pt x="1557480" y="734063"/>
                  </a:lnTo>
                  <a:lnTo>
                    <a:pt x="1563624" y="703630"/>
                  </a:lnTo>
                  <a:lnTo>
                    <a:pt x="1563624" y="78181"/>
                  </a:lnTo>
                  <a:lnTo>
                    <a:pt x="1557480" y="47748"/>
                  </a:lnTo>
                  <a:lnTo>
                    <a:pt x="1540725" y="22898"/>
                  </a:lnTo>
                  <a:lnTo>
                    <a:pt x="1515875" y="6143"/>
                  </a:lnTo>
                  <a:lnTo>
                    <a:pt x="1485442" y="0"/>
                  </a:lnTo>
                  <a:close/>
                </a:path>
              </a:pathLst>
            </a:custGeom>
            <a:solidFill>
              <a:srgbClr val="0070BB"/>
            </a:solidFill>
          </p:spPr>
          <p:txBody>
            <a:bodyPr wrap="square" lIns="0" tIns="0" rIns="0" bIns="0" rtlCol="0" anchor="ctr"/>
            <a:lstStyle/>
            <a:p>
              <a:pPr algn="ctr" defTabSz="1219170"/>
              <a:r>
                <a:rPr lang="en-GB" sz="2400" dirty="0">
                  <a:solidFill>
                    <a:schemeClr val="bg1"/>
                  </a:solidFill>
                  <a:latin typeface="Calibri"/>
                </a:rPr>
                <a:t>Organisation</a:t>
              </a:r>
              <a:endParaRPr sz="2400" dirty="0">
                <a:solidFill>
                  <a:schemeClr val="bg1"/>
                </a:solidFill>
                <a:latin typeface="Calibri"/>
              </a:endParaRPr>
            </a:p>
          </p:txBody>
        </p:sp>
        <p:sp>
          <p:nvSpPr>
            <p:cNvPr id="19" name="object 19"/>
            <p:cNvSpPr/>
            <p:nvPr/>
          </p:nvSpPr>
          <p:spPr>
            <a:xfrm>
              <a:off x="2178557" y="1160526"/>
              <a:ext cx="1564005" cy="782320"/>
            </a:xfrm>
            <a:custGeom>
              <a:avLst/>
              <a:gdLst/>
              <a:ahLst/>
              <a:cxnLst/>
              <a:rect l="l" t="t" r="r" b="b"/>
              <a:pathLst>
                <a:path w="1564004" h="782319">
                  <a:moveTo>
                    <a:pt x="0" y="78181"/>
                  </a:moveTo>
                  <a:lnTo>
                    <a:pt x="6143" y="47748"/>
                  </a:lnTo>
                  <a:lnTo>
                    <a:pt x="22898" y="22898"/>
                  </a:lnTo>
                  <a:lnTo>
                    <a:pt x="47748" y="6143"/>
                  </a:lnTo>
                  <a:lnTo>
                    <a:pt x="78181" y="0"/>
                  </a:lnTo>
                  <a:lnTo>
                    <a:pt x="1485442" y="0"/>
                  </a:lnTo>
                  <a:lnTo>
                    <a:pt x="1515875" y="6143"/>
                  </a:lnTo>
                  <a:lnTo>
                    <a:pt x="1540725" y="22898"/>
                  </a:lnTo>
                  <a:lnTo>
                    <a:pt x="1557480" y="47748"/>
                  </a:lnTo>
                  <a:lnTo>
                    <a:pt x="1563624" y="78181"/>
                  </a:lnTo>
                  <a:lnTo>
                    <a:pt x="1563624" y="703630"/>
                  </a:lnTo>
                  <a:lnTo>
                    <a:pt x="1557480" y="734063"/>
                  </a:lnTo>
                  <a:lnTo>
                    <a:pt x="1540725" y="758913"/>
                  </a:lnTo>
                  <a:lnTo>
                    <a:pt x="1515875" y="775668"/>
                  </a:lnTo>
                  <a:lnTo>
                    <a:pt x="1485442" y="781812"/>
                  </a:lnTo>
                  <a:lnTo>
                    <a:pt x="78181" y="781812"/>
                  </a:lnTo>
                  <a:lnTo>
                    <a:pt x="47748" y="775668"/>
                  </a:lnTo>
                  <a:lnTo>
                    <a:pt x="22898" y="758913"/>
                  </a:lnTo>
                  <a:lnTo>
                    <a:pt x="6143" y="734063"/>
                  </a:lnTo>
                  <a:lnTo>
                    <a:pt x="0" y="703630"/>
                  </a:lnTo>
                  <a:lnTo>
                    <a:pt x="0" y="78181"/>
                  </a:lnTo>
                  <a:close/>
                </a:path>
              </a:pathLst>
            </a:custGeom>
            <a:ln w="25907">
              <a:solidFill>
                <a:srgbClr val="FFFFFF"/>
              </a:solidFill>
            </a:ln>
          </p:spPr>
          <p:txBody>
            <a:bodyPr wrap="square" lIns="0" tIns="0" rIns="0" bIns="0" rtlCol="0" anchor="ctr"/>
            <a:lstStyle/>
            <a:p>
              <a:pPr algn="ctr" defTabSz="1219170"/>
              <a:endParaRPr sz="2400">
                <a:solidFill>
                  <a:schemeClr val="bg1"/>
                </a:solidFill>
                <a:latin typeface="Calibri"/>
              </a:endParaRPr>
            </a:p>
          </p:txBody>
        </p:sp>
      </p:grpSp>
      <p:grpSp>
        <p:nvGrpSpPr>
          <p:cNvPr id="21" name="object 21"/>
          <p:cNvGrpSpPr/>
          <p:nvPr/>
        </p:nvGrpSpPr>
        <p:grpSpPr>
          <a:xfrm>
            <a:off x="3096683" y="2572427"/>
            <a:ext cx="1910927" cy="1337733"/>
            <a:chOff x="2322512" y="1929320"/>
            <a:chExt cx="1433195" cy="1003300"/>
          </a:xfrm>
        </p:grpSpPr>
        <p:sp>
          <p:nvSpPr>
            <p:cNvPr id="22" name="object 22"/>
            <p:cNvSpPr/>
            <p:nvPr/>
          </p:nvSpPr>
          <p:spPr>
            <a:xfrm>
              <a:off x="2335529" y="1942337"/>
              <a:ext cx="156845" cy="586740"/>
            </a:xfrm>
            <a:custGeom>
              <a:avLst/>
              <a:gdLst/>
              <a:ahLst/>
              <a:cxnLst/>
              <a:rect l="l" t="t" r="r" b="b"/>
              <a:pathLst>
                <a:path w="156844" h="586739">
                  <a:moveTo>
                    <a:pt x="0" y="0"/>
                  </a:moveTo>
                  <a:lnTo>
                    <a:pt x="0" y="586409"/>
                  </a:lnTo>
                  <a:lnTo>
                    <a:pt x="156375" y="586409"/>
                  </a:lnTo>
                </a:path>
              </a:pathLst>
            </a:custGeom>
            <a:ln w="25907">
              <a:solidFill>
                <a:srgbClr val="005894"/>
              </a:solidFill>
            </a:ln>
          </p:spPr>
          <p:txBody>
            <a:bodyPr wrap="square" lIns="0" tIns="0" rIns="0" bIns="0" rtlCol="0"/>
            <a:lstStyle/>
            <a:p>
              <a:pPr defTabSz="1219170"/>
              <a:endParaRPr sz="2400">
                <a:solidFill>
                  <a:prstClr val="black"/>
                </a:solidFill>
                <a:latin typeface="Calibri"/>
              </a:endParaRPr>
            </a:p>
          </p:txBody>
        </p:sp>
        <p:sp>
          <p:nvSpPr>
            <p:cNvPr id="23" name="object 23"/>
            <p:cNvSpPr/>
            <p:nvPr/>
          </p:nvSpPr>
          <p:spPr>
            <a:xfrm>
              <a:off x="2492502" y="2137409"/>
              <a:ext cx="1249680" cy="782320"/>
            </a:xfrm>
            <a:custGeom>
              <a:avLst/>
              <a:gdLst/>
              <a:ahLst/>
              <a:cxnLst/>
              <a:rect l="l" t="t" r="r" b="b"/>
              <a:pathLst>
                <a:path w="1249679" h="782319">
                  <a:moveTo>
                    <a:pt x="1171498" y="0"/>
                  </a:moveTo>
                  <a:lnTo>
                    <a:pt x="78181" y="0"/>
                  </a:lnTo>
                  <a:lnTo>
                    <a:pt x="47748" y="6143"/>
                  </a:lnTo>
                  <a:lnTo>
                    <a:pt x="22898" y="22898"/>
                  </a:lnTo>
                  <a:lnTo>
                    <a:pt x="6143" y="47748"/>
                  </a:lnTo>
                  <a:lnTo>
                    <a:pt x="0" y="78181"/>
                  </a:lnTo>
                  <a:lnTo>
                    <a:pt x="0" y="703630"/>
                  </a:lnTo>
                  <a:lnTo>
                    <a:pt x="6143" y="734063"/>
                  </a:lnTo>
                  <a:lnTo>
                    <a:pt x="22898" y="758913"/>
                  </a:lnTo>
                  <a:lnTo>
                    <a:pt x="47748" y="775668"/>
                  </a:lnTo>
                  <a:lnTo>
                    <a:pt x="78181" y="781812"/>
                  </a:lnTo>
                  <a:lnTo>
                    <a:pt x="1171498" y="781812"/>
                  </a:lnTo>
                  <a:lnTo>
                    <a:pt x="1201931" y="775668"/>
                  </a:lnTo>
                  <a:lnTo>
                    <a:pt x="1226781" y="758913"/>
                  </a:lnTo>
                  <a:lnTo>
                    <a:pt x="1243536" y="734063"/>
                  </a:lnTo>
                  <a:lnTo>
                    <a:pt x="1249680" y="703630"/>
                  </a:lnTo>
                  <a:lnTo>
                    <a:pt x="1249680" y="78181"/>
                  </a:lnTo>
                  <a:lnTo>
                    <a:pt x="1243536" y="47748"/>
                  </a:lnTo>
                  <a:lnTo>
                    <a:pt x="1226781" y="22898"/>
                  </a:lnTo>
                  <a:lnTo>
                    <a:pt x="1201931" y="6143"/>
                  </a:lnTo>
                  <a:lnTo>
                    <a:pt x="1171498" y="0"/>
                  </a:lnTo>
                  <a:close/>
                </a:path>
              </a:pathLst>
            </a:custGeom>
            <a:solidFill>
              <a:srgbClr val="FFFFFF">
                <a:alpha val="90194"/>
              </a:srgbClr>
            </a:solidFill>
          </p:spPr>
          <p:txBody>
            <a:bodyPr wrap="square" lIns="0" tIns="0" rIns="0" bIns="0" rtlCol="0"/>
            <a:lstStyle/>
            <a:p>
              <a:pPr defTabSz="1219170"/>
              <a:endParaRPr sz="2400">
                <a:solidFill>
                  <a:prstClr val="black"/>
                </a:solidFill>
                <a:latin typeface="Calibri"/>
              </a:endParaRPr>
            </a:p>
          </p:txBody>
        </p:sp>
        <p:sp>
          <p:nvSpPr>
            <p:cNvPr id="24" name="object 24"/>
            <p:cNvSpPr/>
            <p:nvPr/>
          </p:nvSpPr>
          <p:spPr>
            <a:xfrm>
              <a:off x="2492502" y="2137409"/>
              <a:ext cx="1249680" cy="782320"/>
            </a:xfrm>
            <a:custGeom>
              <a:avLst/>
              <a:gdLst/>
              <a:ahLst/>
              <a:cxnLst/>
              <a:rect l="l" t="t" r="r" b="b"/>
              <a:pathLst>
                <a:path w="1249679" h="782319">
                  <a:moveTo>
                    <a:pt x="0" y="78181"/>
                  </a:moveTo>
                  <a:lnTo>
                    <a:pt x="6143" y="47748"/>
                  </a:lnTo>
                  <a:lnTo>
                    <a:pt x="22898" y="22898"/>
                  </a:lnTo>
                  <a:lnTo>
                    <a:pt x="47748" y="6143"/>
                  </a:lnTo>
                  <a:lnTo>
                    <a:pt x="78181" y="0"/>
                  </a:lnTo>
                  <a:lnTo>
                    <a:pt x="1171498" y="0"/>
                  </a:lnTo>
                  <a:lnTo>
                    <a:pt x="1201931" y="6143"/>
                  </a:lnTo>
                  <a:lnTo>
                    <a:pt x="1226781" y="22898"/>
                  </a:lnTo>
                  <a:lnTo>
                    <a:pt x="1243536" y="47748"/>
                  </a:lnTo>
                  <a:lnTo>
                    <a:pt x="1249680" y="78181"/>
                  </a:lnTo>
                  <a:lnTo>
                    <a:pt x="1249680" y="703630"/>
                  </a:lnTo>
                  <a:lnTo>
                    <a:pt x="1243536" y="734063"/>
                  </a:lnTo>
                  <a:lnTo>
                    <a:pt x="1226781" y="758913"/>
                  </a:lnTo>
                  <a:lnTo>
                    <a:pt x="1201931" y="775668"/>
                  </a:lnTo>
                  <a:lnTo>
                    <a:pt x="1171498" y="781812"/>
                  </a:lnTo>
                  <a:lnTo>
                    <a:pt x="78181" y="781812"/>
                  </a:lnTo>
                  <a:lnTo>
                    <a:pt x="47748" y="775668"/>
                  </a:lnTo>
                  <a:lnTo>
                    <a:pt x="22898" y="758913"/>
                  </a:lnTo>
                  <a:lnTo>
                    <a:pt x="6143" y="734063"/>
                  </a:lnTo>
                  <a:lnTo>
                    <a:pt x="0" y="703630"/>
                  </a:lnTo>
                  <a:lnTo>
                    <a:pt x="0" y="78181"/>
                  </a:lnTo>
                  <a:close/>
                </a:path>
              </a:pathLst>
            </a:custGeom>
            <a:ln w="25908">
              <a:solidFill>
                <a:srgbClr val="0070BB"/>
              </a:solidFill>
            </a:ln>
          </p:spPr>
          <p:txBody>
            <a:bodyPr wrap="square" lIns="0" tIns="0" rIns="0" bIns="0" rtlCol="0"/>
            <a:lstStyle/>
            <a:p>
              <a:pPr defTabSz="1219170"/>
              <a:endParaRPr sz="2400">
                <a:solidFill>
                  <a:prstClr val="black"/>
                </a:solidFill>
                <a:latin typeface="Calibri"/>
              </a:endParaRPr>
            </a:p>
          </p:txBody>
        </p:sp>
      </p:grpSp>
      <p:sp>
        <p:nvSpPr>
          <p:cNvPr id="25" name="object 25"/>
          <p:cNvSpPr txBox="1"/>
          <p:nvPr/>
        </p:nvSpPr>
        <p:spPr>
          <a:xfrm>
            <a:off x="3472654" y="2883577"/>
            <a:ext cx="1363133" cy="940428"/>
          </a:xfrm>
          <a:prstGeom prst="rect">
            <a:avLst/>
          </a:prstGeom>
        </p:spPr>
        <p:txBody>
          <a:bodyPr vert="horz" wrap="square" lIns="0" tIns="16933" rIns="0" bIns="0" rtlCol="0">
            <a:spAutoFit/>
          </a:bodyPr>
          <a:lstStyle/>
          <a:p>
            <a:pPr marL="16086" marR="6773" algn="ctr" defTabSz="1219170">
              <a:spcBef>
                <a:spcPts val="133"/>
              </a:spcBef>
            </a:pPr>
            <a:r>
              <a:rPr sz="2000" spc="-327" dirty="0">
                <a:solidFill>
                  <a:srgbClr val="292929"/>
                </a:solidFill>
                <a:latin typeface="Arial Black"/>
                <a:cs typeface="Arial Black"/>
              </a:rPr>
              <a:t>Record  </a:t>
            </a:r>
            <a:r>
              <a:rPr sz="2000" spc="-313" dirty="0">
                <a:solidFill>
                  <a:srgbClr val="292929"/>
                </a:solidFill>
                <a:latin typeface="Arial Black"/>
                <a:cs typeface="Arial Black"/>
              </a:rPr>
              <a:t>owned </a:t>
            </a:r>
            <a:r>
              <a:rPr sz="2000" spc="-267" dirty="0">
                <a:solidFill>
                  <a:srgbClr val="292929"/>
                </a:solidFill>
                <a:latin typeface="Arial Black"/>
                <a:cs typeface="Arial Black"/>
              </a:rPr>
              <a:t>by  </a:t>
            </a:r>
            <a:r>
              <a:rPr sz="2000" spc="-272" dirty="0">
                <a:solidFill>
                  <a:srgbClr val="292929"/>
                </a:solidFill>
                <a:latin typeface="Arial Black"/>
                <a:cs typeface="Arial Black"/>
              </a:rPr>
              <a:t>o</a:t>
            </a:r>
            <a:r>
              <a:rPr sz="2000" spc="-220" dirty="0">
                <a:solidFill>
                  <a:srgbClr val="292929"/>
                </a:solidFill>
                <a:latin typeface="Arial Black"/>
                <a:cs typeface="Arial Black"/>
              </a:rPr>
              <a:t>r</a:t>
            </a:r>
            <a:r>
              <a:rPr sz="2000" spc="-227" dirty="0">
                <a:solidFill>
                  <a:srgbClr val="292929"/>
                </a:solidFill>
                <a:latin typeface="Arial Black"/>
                <a:cs typeface="Arial Black"/>
              </a:rPr>
              <a:t>g</a:t>
            </a:r>
            <a:r>
              <a:rPr sz="2000" spc="-347" dirty="0">
                <a:solidFill>
                  <a:srgbClr val="292929"/>
                </a:solidFill>
                <a:latin typeface="Arial Black"/>
                <a:cs typeface="Arial Black"/>
              </a:rPr>
              <a:t>a</a:t>
            </a:r>
            <a:r>
              <a:rPr sz="2000" spc="-267" dirty="0">
                <a:solidFill>
                  <a:srgbClr val="292929"/>
                </a:solidFill>
                <a:latin typeface="Arial Black"/>
                <a:cs typeface="Arial Black"/>
              </a:rPr>
              <a:t>n</a:t>
            </a:r>
            <a:r>
              <a:rPr sz="2000" spc="-260" dirty="0">
                <a:solidFill>
                  <a:srgbClr val="292929"/>
                </a:solidFill>
                <a:latin typeface="Arial Black"/>
                <a:cs typeface="Arial Black"/>
              </a:rPr>
              <a:t>i</a:t>
            </a:r>
            <a:r>
              <a:rPr sz="2000" spc="-187" dirty="0">
                <a:solidFill>
                  <a:srgbClr val="292929"/>
                </a:solidFill>
                <a:latin typeface="Arial Black"/>
                <a:cs typeface="Arial Black"/>
              </a:rPr>
              <a:t>z</a:t>
            </a:r>
            <a:r>
              <a:rPr sz="2000" spc="-347" dirty="0">
                <a:solidFill>
                  <a:srgbClr val="292929"/>
                </a:solidFill>
                <a:latin typeface="Arial Black"/>
                <a:cs typeface="Arial Black"/>
              </a:rPr>
              <a:t>a</a:t>
            </a:r>
            <a:r>
              <a:rPr sz="2000" spc="-327" dirty="0">
                <a:solidFill>
                  <a:srgbClr val="292929"/>
                </a:solidFill>
                <a:latin typeface="Arial Black"/>
                <a:cs typeface="Arial Black"/>
              </a:rPr>
              <a:t>t</a:t>
            </a:r>
            <a:r>
              <a:rPr sz="2000" spc="-240" dirty="0">
                <a:solidFill>
                  <a:srgbClr val="292929"/>
                </a:solidFill>
                <a:latin typeface="Arial Black"/>
                <a:cs typeface="Arial Black"/>
              </a:rPr>
              <a:t>i</a:t>
            </a:r>
            <a:r>
              <a:rPr sz="2000" spc="-247" dirty="0">
                <a:solidFill>
                  <a:srgbClr val="292929"/>
                </a:solidFill>
                <a:latin typeface="Arial Black"/>
                <a:cs typeface="Arial Black"/>
              </a:rPr>
              <a:t>on</a:t>
            </a:r>
            <a:endParaRPr sz="2000">
              <a:solidFill>
                <a:prstClr val="black"/>
              </a:solidFill>
              <a:latin typeface="Arial Black"/>
              <a:cs typeface="Arial Black"/>
            </a:endParaRPr>
          </a:p>
        </p:txBody>
      </p:sp>
      <p:grpSp>
        <p:nvGrpSpPr>
          <p:cNvPr id="26" name="object 26"/>
          <p:cNvGrpSpPr/>
          <p:nvPr/>
        </p:nvGrpSpPr>
        <p:grpSpPr>
          <a:xfrm>
            <a:off x="3096768" y="2572511"/>
            <a:ext cx="1910080" cy="2641600"/>
            <a:chOff x="2322576" y="1929383"/>
            <a:chExt cx="1432560" cy="1981200"/>
          </a:xfrm>
        </p:grpSpPr>
        <p:sp>
          <p:nvSpPr>
            <p:cNvPr id="27" name="object 27"/>
            <p:cNvSpPr/>
            <p:nvPr/>
          </p:nvSpPr>
          <p:spPr>
            <a:xfrm>
              <a:off x="2335530" y="1942337"/>
              <a:ext cx="156845" cy="1564005"/>
            </a:xfrm>
            <a:custGeom>
              <a:avLst/>
              <a:gdLst/>
              <a:ahLst/>
              <a:cxnLst/>
              <a:rect l="l" t="t" r="r" b="b"/>
              <a:pathLst>
                <a:path w="156844" h="1564004">
                  <a:moveTo>
                    <a:pt x="0" y="0"/>
                  </a:moveTo>
                  <a:lnTo>
                    <a:pt x="0" y="1563776"/>
                  </a:lnTo>
                  <a:lnTo>
                    <a:pt x="156375" y="1563776"/>
                  </a:lnTo>
                </a:path>
              </a:pathLst>
            </a:custGeom>
            <a:ln w="25908">
              <a:solidFill>
                <a:srgbClr val="005894"/>
              </a:solidFill>
            </a:ln>
          </p:spPr>
          <p:txBody>
            <a:bodyPr wrap="square" lIns="0" tIns="0" rIns="0" bIns="0" rtlCol="0"/>
            <a:lstStyle/>
            <a:p>
              <a:pPr defTabSz="1219170"/>
              <a:endParaRPr sz="2400">
                <a:solidFill>
                  <a:prstClr val="black"/>
                </a:solidFill>
                <a:latin typeface="Calibri"/>
              </a:endParaRPr>
            </a:p>
          </p:txBody>
        </p:sp>
        <p:sp>
          <p:nvSpPr>
            <p:cNvPr id="28" name="object 28"/>
            <p:cNvSpPr/>
            <p:nvPr/>
          </p:nvSpPr>
          <p:spPr>
            <a:xfrm>
              <a:off x="2492502" y="3115817"/>
              <a:ext cx="1249680" cy="782320"/>
            </a:xfrm>
            <a:custGeom>
              <a:avLst/>
              <a:gdLst/>
              <a:ahLst/>
              <a:cxnLst/>
              <a:rect l="l" t="t" r="r" b="b"/>
              <a:pathLst>
                <a:path w="1249679" h="782320">
                  <a:moveTo>
                    <a:pt x="1171498" y="0"/>
                  </a:moveTo>
                  <a:lnTo>
                    <a:pt x="78181" y="0"/>
                  </a:lnTo>
                  <a:lnTo>
                    <a:pt x="47748" y="6143"/>
                  </a:lnTo>
                  <a:lnTo>
                    <a:pt x="22898" y="22898"/>
                  </a:lnTo>
                  <a:lnTo>
                    <a:pt x="6143" y="47748"/>
                  </a:lnTo>
                  <a:lnTo>
                    <a:pt x="0" y="78181"/>
                  </a:lnTo>
                  <a:lnTo>
                    <a:pt x="0" y="703630"/>
                  </a:lnTo>
                  <a:lnTo>
                    <a:pt x="6143" y="734063"/>
                  </a:lnTo>
                  <a:lnTo>
                    <a:pt x="22898" y="758913"/>
                  </a:lnTo>
                  <a:lnTo>
                    <a:pt x="47748" y="775668"/>
                  </a:lnTo>
                  <a:lnTo>
                    <a:pt x="78181" y="781812"/>
                  </a:lnTo>
                  <a:lnTo>
                    <a:pt x="1171498" y="781812"/>
                  </a:lnTo>
                  <a:lnTo>
                    <a:pt x="1201931" y="775668"/>
                  </a:lnTo>
                  <a:lnTo>
                    <a:pt x="1226781" y="758913"/>
                  </a:lnTo>
                  <a:lnTo>
                    <a:pt x="1243536" y="734063"/>
                  </a:lnTo>
                  <a:lnTo>
                    <a:pt x="1249680" y="703630"/>
                  </a:lnTo>
                  <a:lnTo>
                    <a:pt x="1249680" y="78181"/>
                  </a:lnTo>
                  <a:lnTo>
                    <a:pt x="1243536" y="47748"/>
                  </a:lnTo>
                  <a:lnTo>
                    <a:pt x="1226781" y="22898"/>
                  </a:lnTo>
                  <a:lnTo>
                    <a:pt x="1201931" y="6143"/>
                  </a:lnTo>
                  <a:lnTo>
                    <a:pt x="1171498" y="0"/>
                  </a:lnTo>
                  <a:close/>
                </a:path>
              </a:pathLst>
            </a:custGeom>
            <a:solidFill>
              <a:srgbClr val="FFFFFF">
                <a:alpha val="90194"/>
              </a:srgbClr>
            </a:solidFill>
          </p:spPr>
          <p:txBody>
            <a:bodyPr wrap="square" lIns="0" tIns="0" rIns="0" bIns="0" rtlCol="0"/>
            <a:lstStyle/>
            <a:p>
              <a:pPr defTabSz="1219170"/>
              <a:endParaRPr sz="2400">
                <a:solidFill>
                  <a:prstClr val="black"/>
                </a:solidFill>
                <a:latin typeface="Calibri"/>
              </a:endParaRPr>
            </a:p>
          </p:txBody>
        </p:sp>
        <p:sp>
          <p:nvSpPr>
            <p:cNvPr id="29" name="object 29"/>
            <p:cNvSpPr/>
            <p:nvPr/>
          </p:nvSpPr>
          <p:spPr>
            <a:xfrm>
              <a:off x="2492502" y="3115817"/>
              <a:ext cx="1249680" cy="782320"/>
            </a:xfrm>
            <a:custGeom>
              <a:avLst/>
              <a:gdLst/>
              <a:ahLst/>
              <a:cxnLst/>
              <a:rect l="l" t="t" r="r" b="b"/>
              <a:pathLst>
                <a:path w="1249679" h="782320">
                  <a:moveTo>
                    <a:pt x="0" y="78181"/>
                  </a:moveTo>
                  <a:lnTo>
                    <a:pt x="6143" y="47748"/>
                  </a:lnTo>
                  <a:lnTo>
                    <a:pt x="22898" y="22898"/>
                  </a:lnTo>
                  <a:lnTo>
                    <a:pt x="47748" y="6143"/>
                  </a:lnTo>
                  <a:lnTo>
                    <a:pt x="78181" y="0"/>
                  </a:lnTo>
                  <a:lnTo>
                    <a:pt x="1171498" y="0"/>
                  </a:lnTo>
                  <a:lnTo>
                    <a:pt x="1201931" y="6143"/>
                  </a:lnTo>
                  <a:lnTo>
                    <a:pt x="1226781" y="22898"/>
                  </a:lnTo>
                  <a:lnTo>
                    <a:pt x="1243536" y="47748"/>
                  </a:lnTo>
                  <a:lnTo>
                    <a:pt x="1249680" y="78181"/>
                  </a:lnTo>
                  <a:lnTo>
                    <a:pt x="1249680" y="703630"/>
                  </a:lnTo>
                  <a:lnTo>
                    <a:pt x="1243536" y="734063"/>
                  </a:lnTo>
                  <a:lnTo>
                    <a:pt x="1226781" y="758913"/>
                  </a:lnTo>
                  <a:lnTo>
                    <a:pt x="1201931" y="775668"/>
                  </a:lnTo>
                  <a:lnTo>
                    <a:pt x="1171498" y="781812"/>
                  </a:lnTo>
                  <a:lnTo>
                    <a:pt x="78181" y="781812"/>
                  </a:lnTo>
                  <a:lnTo>
                    <a:pt x="47748" y="775668"/>
                  </a:lnTo>
                  <a:lnTo>
                    <a:pt x="22898" y="758913"/>
                  </a:lnTo>
                  <a:lnTo>
                    <a:pt x="6143" y="734063"/>
                  </a:lnTo>
                  <a:lnTo>
                    <a:pt x="0" y="703630"/>
                  </a:lnTo>
                  <a:lnTo>
                    <a:pt x="0" y="78181"/>
                  </a:lnTo>
                  <a:close/>
                </a:path>
              </a:pathLst>
            </a:custGeom>
            <a:ln w="25908">
              <a:solidFill>
                <a:srgbClr val="0070BB"/>
              </a:solidFill>
            </a:ln>
          </p:spPr>
          <p:txBody>
            <a:bodyPr wrap="square" lIns="0" tIns="0" rIns="0" bIns="0" rtlCol="0"/>
            <a:lstStyle/>
            <a:p>
              <a:pPr defTabSz="1219170"/>
              <a:endParaRPr sz="2400">
                <a:solidFill>
                  <a:prstClr val="black"/>
                </a:solidFill>
                <a:latin typeface="Calibri"/>
              </a:endParaRPr>
            </a:p>
          </p:txBody>
        </p:sp>
      </p:grpSp>
      <p:sp>
        <p:nvSpPr>
          <p:cNvPr id="30" name="object 30"/>
          <p:cNvSpPr txBox="1"/>
          <p:nvPr/>
        </p:nvSpPr>
        <p:spPr>
          <a:xfrm>
            <a:off x="3411643" y="4338743"/>
            <a:ext cx="1485053" cy="632651"/>
          </a:xfrm>
          <a:prstGeom prst="rect">
            <a:avLst/>
          </a:prstGeom>
        </p:spPr>
        <p:txBody>
          <a:bodyPr vert="horz" wrap="square" lIns="0" tIns="16933" rIns="0" bIns="0" rtlCol="0">
            <a:spAutoFit/>
          </a:bodyPr>
          <a:lstStyle/>
          <a:p>
            <a:pPr marL="404697" marR="6773" indent="-388610" defTabSz="1219170">
              <a:spcBef>
                <a:spcPts val="133"/>
              </a:spcBef>
            </a:pPr>
            <a:r>
              <a:rPr sz="2000" spc="-272" dirty="0">
                <a:solidFill>
                  <a:srgbClr val="292929"/>
                </a:solidFill>
                <a:latin typeface="Arial Black"/>
                <a:cs typeface="Arial Black"/>
              </a:rPr>
              <a:t>All </a:t>
            </a:r>
            <a:r>
              <a:rPr sz="2000" spc="-227" dirty="0">
                <a:solidFill>
                  <a:srgbClr val="292929"/>
                </a:solidFill>
                <a:latin typeface="Arial Black"/>
                <a:cs typeface="Arial Black"/>
              </a:rPr>
              <a:t>or </a:t>
            </a:r>
            <a:r>
              <a:rPr sz="2000" spc="-260" dirty="0">
                <a:solidFill>
                  <a:srgbClr val="292929"/>
                </a:solidFill>
                <a:latin typeface="Arial Black"/>
                <a:cs typeface="Arial Black"/>
              </a:rPr>
              <a:t>nothing  </a:t>
            </a:r>
            <a:r>
              <a:rPr sz="2000" spc="-413" dirty="0">
                <a:solidFill>
                  <a:srgbClr val="292929"/>
                </a:solidFill>
                <a:latin typeface="Arial Black"/>
                <a:cs typeface="Arial Black"/>
              </a:rPr>
              <a:t>access</a:t>
            </a:r>
            <a:endParaRPr sz="2000">
              <a:solidFill>
                <a:prstClr val="black"/>
              </a:solidFill>
              <a:latin typeface="Arial Black"/>
              <a:cs typeface="Arial Black"/>
            </a:endParaRPr>
          </a:p>
        </p:txBody>
      </p:sp>
      <p:sp>
        <p:nvSpPr>
          <p:cNvPr id="31" name="object 31"/>
          <p:cNvSpPr txBox="1"/>
          <p:nvPr/>
        </p:nvSpPr>
        <p:spPr>
          <a:xfrm>
            <a:off x="5214975" y="1623466"/>
            <a:ext cx="209973" cy="481327"/>
          </a:xfrm>
          <a:prstGeom prst="rect">
            <a:avLst/>
          </a:prstGeom>
        </p:spPr>
        <p:txBody>
          <a:bodyPr vert="horz" wrap="square" lIns="0" tIns="19472" rIns="0" bIns="0" rtlCol="0">
            <a:spAutoFit/>
          </a:bodyPr>
          <a:lstStyle/>
          <a:p>
            <a:pPr marL="16933" defTabSz="1219170">
              <a:spcBef>
                <a:spcPts val="152"/>
              </a:spcBef>
            </a:pPr>
            <a:r>
              <a:rPr sz="3000" spc="7" dirty="0">
                <a:solidFill>
                  <a:srgbClr val="292929"/>
                </a:solidFill>
                <a:latin typeface="Wingdings"/>
                <a:cs typeface="Wingdings"/>
              </a:rPr>
              <a:t></a:t>
            </a:r>
            <a:endParaRPr sz="3000">
              <a:solidFill>
                <a:prstClr val="black"/>
              </a:solidFill>
              <a:latin typeface="Wingdings"/>
              <a:cs typeface="Wingdings"/>
            </a:endParaRPr>
          </a:p>
        </p:txBody>
      </p:sp>
      <p:sp>
        <p:nvSpPr>
          <p:cNvPr id="32" name="object 32"/>
          <p:cNvSpPr/>
          <p:nvPr/>
        </p:nvSpPr>
        <p:spPr>
          <a:xfrm>
            <a:off x="5856207" y="1708574"/>
            <a:ext cx="2569295" cy="367537"/>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3" name="object 33"/>
          <p:cNvSpPr/>
          <p:nvPr/>
        </p:nvSpPr>
        <p:spPr>
          <a:xfrm>
            <a:off x="5864318" y="2169837"/>
            <a:ext cx="3045316" cy="365455"/>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4" name="object 34"/>
          <p:cNvSpPr txBox="1"/>
          <p:nvPr/>
        </p:nvSpPr>
        <p:spPr>
          <a:xfrm>
            <a:off x="5214975" y="3210458"/>
            <a:ext cx="209973" cy="481327"/>
          </a:xfrm>
          <a:prstGeom prst="rect">
            <a:avLst/>
          </a:prstGeom>
        </p:spPr>
        <p:txBody>
          <a:bodyPr vert="horz" wrap="square" lIns="0" tIns="19472" rIns="0" bIns="0" rtlCol="0">
            <a:spAutoFit/>
          </a:bodyPr>
          <a:lstStyle/>
          <a:p>
            <a:pPr marL="16933" defTabSz="1219170">
              <a:spcBef>
                <a:spcPts val="152"/>
              </a:spcBef>
            </a:pPr>
            <a:r>
              <a:rPr sz="3000" spc="7" dirty="0">
                <a:solidFill>
                  <a:srgbClr val="292929"/>
                </a:solidFill>
                <a:latin typeface="Wingdings"/>
                <a:cs typeface="Wingdings"/>
              </a:rPr>
              <a:t></a:t>
            </a:r>
            <a:endParaRPr sz="3000">
              <a:solidFill>
                <a:prstClr val="black"/>
              </a:solidFill>
              <a:latin typeface="Wingdings"/>
              <a:cs typeface="Wingdings"/>
            </a:endParaRPr>
          </a:p>
        </p:txBody>
      </p:sp>
      <p:grpSp>
        <p:nvGrpSpPr>
          <p:cNvPr id="35" name="object 35"/>
          <p:cNvGrpSpPr/>
          <p:nvPr/>
        </p:nvGrpSpPr>
        <p:grpSpPr>
          <a:xfrm>
            <a:off x="5852854" y="3307639"/>
            <a:ext cx="3468793" cy="770467"/>
            <a:chOff x="4389640" y="2480729"/>
            <a:chExt cx="2601595" cy="577850"/>
          </a:xfrm>
        </p:grpSpPr>
        <p:sp>
          <p:nvSpPr>
            <p:cNvPr id="36" name="object 36"/>
            <p:cNvSpPr/>
            <p:nvPr/>
          </p:nvSpPr>
          <p:spPr>
            <a:xfrm>
              <a:off x="4401210" y="2480729"/>
              <a:ext cx="2589526" cy="303009"/>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7" name="object 37"/>
            <p:cNvSpPr/>
            <p:nvPr/>
          </p:nvSpPr>
          <p:spPr>
            <a:xfrm>
              <a:off x="4389640" y="2815120"/>
              <a:ext cx="2207384" cy="243306"/>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38" name="object 38"/>
          <p:cNvGrpSpPr/>
          <p:nvPr/>
        </p:nvGrpSpPr>
        <p:grpSpPr>
          <a:xfrm>
            <a:off x="9385809" y="1016"/>
            <a:ext cx="2806700" cy="6857153"/>
            <a:chOff x="7039356" y="761"/>
            <a:chExt cx="2105025" cy="5142865"/>
          </a:xfrm>
        </p:grpSpPr>
        <p:sp>
          <p:nvSpPr>
            <p:cNvPr id="39" name="object 39"/>
            <p:cNvSpPr/>
            <p:nvPr/>
          </p:nvSpPr>
          <p:spPr>
            <a:xfrm>
              <a:off x="7048500" y="37063"/>
              <a:ext cx="2095500" cy="4954067"/>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0" name="object 40"/>
            <p:cNvSpPr/>
            <p:nvPr/>
          </p:nvSpPr>
          <p:spPr>
            <a:xfrm>
              <a:off x="7043928" y="761"/>
              <a:ext cx="0" cy="5142865"/>
            </a:xfrm>
            <a:custGeom>
              <a:avLst/>
              <a:gdLst/>
              <a:ahLst/>
              <a:cxnLst/>
              <a:rect l="l" t="t" r="r" b="b"/>
              <a:pathLst>
                <a:path h="5142865">
                  <a:moveTo>
                    <a:pt x="0" y="5142738"/>
                  </a:moveTo>
                  <a:lnTo>
                    <a:pt x="0" y="0"/>
                  </a:lnTo>
                </a:path>
              </a:pathLst>
            </a:custGeom>
            <a:ln w="9144">
              <a:solidFill>
                <a:srgbClr val="0070BB"/>
              </a:solidFill>
            </a:ln>
          </p:spPr>
          <p:txBody>
            <a:bodyPr wrap="square" lIns="0" tIns="0" rIns="0" bIns="0" rtlCol="0"/>
            <a:lstStyle/>
            <a:p>
              <a:pPr defTabSz="1219170"/>
              <a:endParaRPr sz="2400">
                <a:solidFill>
                  <a:prstClr val="black"/>
                </a:solidFill>
                <a:latin typeface="Calibri"/>
              </a:endParaRPr>
            </a:p>
          </p:txBody>
        </p:sp>
      </p:gr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0070BB"/>
          </a:solidFill>
        </p:spPr>
        <p:txBody>
          <a:bodyPr wrap="square" lIns="0" tIns="0" rIns="0" bIns="0" rtlCol="0"/>
          <a:lstStyle/>
          <a:p>
            <a:endParaRPr sz="2400"/>
          </a:p>
        </p:txBody>
      </p:sp>
      <p:sp>
        <p:nvSpPr>
          <p:cNvPr id="5" name="Rectangle 4">
            <a:extLst>
              <a:ext uri="{FF2B5EF4-FFF2-40B4-BE49-F238E27FC236}">
                <a16:creationId xmlns:a16="http://schemas.microsoft.com/office/drawing/2014/main" id="{B87BFF3E-D9F5-4846-8060-C5C8BB6B050D}"/>
              </a:ext>
            </a:extLst>
          </p:cNvPr>
          <p:cNvSpPr/>
          <p:nvPr/>
        </p:nvSpPr>
        <p:spPr>
          <a:xfrm>
            <a:off x="247893" y="2008673"/>
            <a:ext cx="11176000" cy="1938992"/>
          </a:xfrm>
          <a:prstGeom prst="rect">
            <a:avLst/>
          </a:prstGeom>
        </p:spPr>
        <p:txBody>
          <a:bodyPr wrap="square">
            <a:spAutoFit/>
          </a:bodyPr>
          <a:lstStyle/>
          <a:p>
            <a:pPr marL="380990" indent="-380990">
              <a:buFont typeface="Arial" panose="020B0604020202020204" pitchFamily="34" charset="0"/>
              <a:buChar char="•"/>
            </a:pPr>
            <a:r>
              <a:rPr lang="en-GB" sz="2400" dirty="0">
                <a:solidFill>
                  <a:schemeClr val="bg1"/>
                </a:solidFill>
              </a:rPr>
              <a:t>Assessments with one or more questions</a:t>
            </a:r>
          </a:p>
          <a:p>
            <a:pPr marL="380990" indent="-380990">
              <a:buFont typeface="Arial" panose="020B0604020202020204" pitchFamily="34" charset="0"/>
              <a:buChar char="•"/>
            </a:pPr>
            <a:endParaRPr lang="en-GB" sz="2400" dirty="0">
              <a:solidFill>
                <a:schemeClr val="bg1"/>
              </a:solidFill>
            </a:endParaRPr>
          </a:p>
          <a:p>
            <a:pPr marL="380990" indent="-380990">
              <a:buFont typeface="Arial" panose="020B0604020202020204" pitchFamily="34" charset="0"/>
              <a:buChar char="•"/>
            </a:pPr>
            <a:r>
              <a:rPr lang="en-GB" sz="2400" dirty="0">
                <a:solidFill>
                  <a:schemeClr val="bg1"/>
                </a:solidFill>
              </a:rPr>
              <a:t>Track scores of users who take the assessment</a:t>
            </a:r>
          </a:p>
          <a:p>
            <a:pPr marL="380990" indent="-380990">
              <a:buFont typeface="Arial" panose="020B0604020202020204" pitchFamily="34" charset="0"/>
              <a:buChar char="•"/>
            </a:pPr>
            <a:endParaRPr lang="en-GB" sz="2400" dirty="0">
              <a:solidFill>
                <a:schemeClr val="bg1"/>
              </a:solidFill>
            </a:endParaRPr>
          </a:p>
          <a:p>
            <a:pPr marL="380990" indent="-380990">
              <a:buFont typeface="Arial" panose="020B0604020202020204" pitchFamily="34" charset="0"/>
              <a:buChar char="•"/>
            </a:pPr>
            <a:r>
              <a:rPr lang="en-GB" sz="2400" dirty="0">
                <a:solidFill>
                  <a:schemeClr val="bg1"/>
                </a:solidFill>
              </a:rPr>
              <a:t>Allow users to provide feedback on the assessment</a:t>
            </a:r>
          </a:p>
        </p:txBody>
      </p:sp>
      <p:sp>
        <p:nvSpPr>
          <p:cNvPr id="8" name="Rectangle 7">
            <a:extLst>
              <a:ext uri="{FF2B5EF4-FFF2-40B4-BE49-F238E27FC236}">
                <a16:creationId xmlns:a16="http://schemas.microsoft.com/office/drawing/2014/main" id="{67B77FC8-BB23-4C28-8B89-CEC57A6E37E2}"/>
              </a:ext>
            </a:extLst>
          </p:cNvPr>
          <p:cNvSpPr/>
          <p:nvPr/>
        </p:nvSpPr>
        <p:spPr>
          <a:xfrm>
            <a:off x="126406" y="201463"/>
            <a:ext cx="9005542" cy="830997"/>
          </a:xfrm>
          <a:prstGeom prst="rect">
            <a:avLst/>
          </a:prstGeom>
        </p:spPr>
        <p:txBody>
          <a:bodyPr wrap="none">
            <a:spAutoFit/>
          </a:bodyPr>
          <a:lstStyle/>
          <a:p>
            <a:r>
              <a:rPr lang="en-GB" sz="4800" dirty="0">
                <a:solidFill>
                  <a:schemeClr val="bg1"/>
                </a:solidFill>
              </a:rPr>
              <a:t>Scenario – Knowledge Assessments</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56328" y="2278888"/>
            <a:ext cx="1534160" cy="703612"/>
          </a:xfrm>
          <a:prstGeom prst="rect">
            <a:avLst/>
          </a:prstGeom>
          <a:solidFill>
            <a:srgbClr val="292929"/>
          </a:solidFill>
          <a:ln w="25907">
            <a:solidFill>
              <a:srgbClr val="007EAF"/>
            </a:solidFill>
          </a:ln>
        </p:spPr>
        <p:txBody>
          <a:bodyPr vert="horz" wrap="square" lIns="0" tIns="148167" rIns="0" bIns="0" rtlCol="0">
            <a:spAutoFit/>
          </a:bodyPr>
          <a:lstStyle/>
          <a:p>
            <a:pPr marL="209121" marR="202348" indent="26246">
              <a:spcBef>
                <a:spcPts val="1167"/>
              </a:spcBef>
            </a:pPr>
            <a:r>
              <a:rPr dirty="0">
                <a:solidFill>
                  <a:srgbClr val="FFFFFF"/>
                </a:solidFill>
                <a:latin typeface="+mj-lt"/>
                <a:cs typeface="Arial Black"/>
              </a:rPr>
              <a:t>Knowledge  Assessment</a:t>
            </a:r>
            <a:endParaRPr dirty="0">
              <a:latin typeface="+mj-lt"/>
              <a:cs typeface="Arial Black"/>
            </a:endParaRPr>
          </a:p>
        </p:txBody>
      </p:sp>
      <p:sp>
        <p:nvSpPr>
          <p:cNvPr id="3" name="object 3"/>
          <p:cNvSpPr txBox="1">
            <a:spLocks noGrp="1"/>
          </p:cNvSpPr>
          <p:nvPr>
            <p:ph type="title"/>
          </p:nvPr>
        </p:nvSpPr>
        <p:spPr>
          <a:xfrm>
            <a:off x="6850887" y="2278888"/>
            <a:ext cx="1534160" cy="703612"/>
          </a:xfrm>
          <a:prstGeom prst="rect">
            <a:avLst/>
          </a:prstGeom>
          <a:solidFill>
            <a:srgbClr val="292929"/>
          </a:solidFill>
          <a:ln w="25907">
            <a:solidFill>
              <a:srgbClr val="007EAF"/>
            </a:solidFill>
          </a:ln>
        </p:spPr>
        <p:txBody>
          <a:bodyPr vert="horz" wrap="square" lIns="0" tIns="148167" rIns="0" bIns="0" rtlCol="0">
            <a:spAutoFit/>
          </a:bodyPr>
          <a:lstStyle/>
          <a:p>
            <a:pPr marL="332730" marR="227748" indent="-98211">
              <a:spcBef>
                <a:spcPts val="1167"/>
              </a:spcBef>
            </a:pPr>
            <a:r>
              <a:rPr sz="1800" dirty="0">
                <a:latin typeface="+mj-lt"/>
              </a:rPr>
              <a:t>Knowledge  Question</a:t>
            </a:r>
            <a:endParaRPr sz="1800">
              <a:latin typeface="+mj-lt"/>
            </a:endParaRPr>
          </a:p>
        </p:txBody>
      </p:sp>
      <p:sp>
        <p:nvSpPr>
          <p:cNvPr id="4" name="object 4"/>
          <p:cNvSpPr txBox="1"/>
          <p:nvPr/>
        </p:nvSpPr>
        <p:spPr>
          <a:xfrm>
            <a:off x="4656328" y="3632201"/>
            <a:ext cx="1534160" cy="704466"/>
          </a:xfrm>
          <a:prstGeom prst="rect">
            <a:avLst/>
          </a:prstGeom>
          <a:solidFill>
            <a:srgbClr val="292929"/>
          </a:solidFill>
          <a:ln w="25907">
            <a:solidFill>
              <a:srgbClr val="007EAF"/>
            </a:solidFill>
          </a:ln>
        </p:spPr>
        <p:txBody>
          <a:bodyPr vert="horz" wrap="square" lIns="0" tIns="149013" rIns="0" bIns="0" rtlCol="0">
            <a:spAutoFit/>
          </a:bodyPr>
          <a:lstStyle/>
          <a:p>
            <a:pPr marL="271773" marR="226901" indent="-37252">
              <a:spcBef>
                <a:spcPts val="1173"/>
              </a:spcBef>
            </a:pPr>
            <a:r>
              <a:rPr dirty="0">
                <a:solidFill>
                  <a:srgbClr val="FFFFFF"/>
                </a:solidFill>
                <a:latin typeface="+mj-lt"/>
                <a:cs typeface="Arial Black"/>
              </a:rPr>
              <a:t>Knowledge  Test Result</a:t>
            </a:r>
            <a:endParaRPr>
              <a:latin typeface="+mj-lt"/>
              <a:cs typeface="Arial Black"/>
            </a:endParaRPr>
          </a:p>
        </p:txBody>
      </p:sp>
      <p:sp>
        <p:nvSpPr>
          <p:cNvPr id="5" name="object 5"/>
          <p:cNvSpPr txBox="1"/>
          <p:nvPr/>
        </p:nvSpPr>
        <p:spPr>
          <a:xfrm>
            <a:off x="2463800" y="3632201"/>
            <a:ext cx="1534160" cy="577873"/>
          </a:xfrm>
          <a:prstGeom prst="rect">
            <a:avLst/>
          </a:prstGeom>
          <a:ln w="25908">
            <a:solidFill>
              <a:srgbClr val="292929"/>
            </a:solidFill>
          </a:ln>
        </p:spPr>
        <p:txBody>
          <a:bodyPr vert="horz" wrap="square" lIns="0" tIns="3387" rIns="0" bIns="0" rtlCol="0">
            <a:spAutoFit/>
          </a:bodyPr>
          <a:lstStyle/>
          <a:p>
            <a:pPr>
              <a:spcBef>
                <a:spcPts val="27"/>
              </a:spcBef>
            </a:pPr>
            <a:endParaRPr sz="1933">
              <a:latin typeface="+mj-lt"/>
              <a:cs typeface="Times New Roman"/>
            </a:endParaRPr>
          </a:p>
          <a:p>
            <a:pPr algn="ctr">
              <a:lnSpc>
                <a:spcPct val="100000"/>
              </a:lnSpc>
            </a:pPr>
            <a:r>
              <a:rPr dirty="0">
                <a:solidFill>
                  <a:srgbClr val="292929"/>
                </a:solidFill>
                <a:latin typeface="+mj-lt"/>
                <a:cs typeface="Arial Black"/>
              </a:rPr>
              <a:t>User</a:t>
            </a:r>
            <a:endParaRPr>
              <a:latin typeface="+mj-lt"/>
              <a:cs typeface="Arial Black"/>
            </a:endParaRPr>
          </a:p>
        </p:txBody>
      </p:sp>
      <p:sp>
        <p:nvSpPr>
          <p:cNvPr id="6" name="object 6"/>
          <p:cNvSpPr txBox="1"/>
          <p:nvPr/>
        </p:nvSpPr>
        <p:spPr>
          <a:xfrm>
            <a:off x="2463800" y="2278889"/>
            <a:ext cx="1534160" cy="577017"/>
          </a:xfrm>
          <a:prstGeom prst="rect">
            <a:avLst/>
          </a:prstGeom>
          <a:ln w="25908">
            <a:solidFill>
              <a:srgbClr val="292929"/>
            </a:solidFill>
          </a:ln>
        </p:spPr>
        <p:txBody>
          <a:bodyPr vert="horz" wrap="square" lIns="0" tIns="2540" rIns="0" bIns="0" rtlCol="0">
            <a:spAutoFit/>
          </a:bodyPr>
          <a:lstStyle/>
          <a:p>
            <a:pPr>
              <a:spcBef>
                <a:spcPts val="20"/>
              </a:spcBef>
            </a:pPr>
            <a:endParaRPr sz="1933">
              <a:latin typeface="+mj-lt"/>
              <a:cs typeface="Times New Roman"/>
            </a:endParaRPr>
          </a:p>
          <a:p>
            <a:pPr marL="307331"/>
            <a:r>
              <a:rPr dirty="0">
                <a:solidFill>
                  <a:srgbClr val="292929"/>
                </a:solidFill>
                <a:latin typeface="+mj-lt"/>
                <a:cs typeface="Arial Black"/>
              </a:rPr>
              <a:t>Feedback</a:t>
            </a:r>
            <a:endParaRPr>
              <a:latin typeface="+mj-lt"/>
              <a:cs typeface="Arial Black"/>
            </a:endParaRPr>
          </a:p>
        </p:txBody>
      </p:sp>
      <p:sp>
        <p:nvSpPr>
          <p:cNvPr id="7" name="object 7"/>
          <p:cNvSpPr/>
          <p:nvPr/>
        </p:nvSpPr>
        <p:spPr>
          <a:xfrm>
            <a:off x="549865" y="303209"/>
            <a:ext cx="7404923" cy="585775"/>
          </a:xfrm>
          <a:prstGeom prst="rect">
            <a:avLst/>
          </a:prstGeom>
          <a:blipFill>
            <a:blip r:embed="rId2" cstate="print"/>
            <a:stretch>
              <a:fillRect/>
            </a:stretch>
          </a:blipFill>
        </p:spPr>
        <p:txBody>
          <a:bodyPr wrap="square" lIns="0" tIns="0" rIns="0" bIns="0" rtlCol="0"/>
          <a:lstStyle/>
          <a:p>
            <a:endParaRPr sz="2400"/>
          </a:p>
        </p:txBody>
      </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D128-EA0C-4E1A-95BD-569BC577D1AF}"/>
              </a:ext>
            </a:extLst>
          </p:cNvPr>
          <p:cNvSpPr>
            <a:spLocks noGrp="1"/>
          </p:cNvSpPr>
          <p:nvPr>
            <p:ph type="title"/>
          </p:nvPr>
        </p:nvSpPr>
        <p:spPr>
          <a:xfrm>
            <a:off x="585217" y="3033223"/>
            <a:ext cx="6400800" cy="498598"/>
          </a:xfrm>
        </p:spPr>
        <p:txBody>
          <a:bodyPr/>
          <a:lstStyle/>
          <a:p>
            <a:r>
              <a:rPr lang="en-GB" dirty="0"/>
              <a:t>Entity Creation Demo</a:t>
            </a:r>
          </a:p>
        </p:txBody>
      </p:sp>
    </p:spTree>
    <p:extLst>
      <p:ext uri="{BB962C8B-B14F-4D97-AF65-F5344CB8AC3E}">
        <p14:creationId xmlns:p14="http://schemas.microsoft.com/office/powerpoint/2010/main" val="219471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6B2F-0E36-8C4B-B008-19CAEECD3E53}"/>
              </a:ext>
            </a:extLst>
          </p:cNvPr>
          <p:cNvSpPr txBox="1">
            <a:spLocks/>
          </p:cNvSpPr>
          <p:nvPr/>
        </p:nvSpPr>
        <p:spPr>
          <a:xfrm>
            <a:off x="612627" y="362082"/>
            <a:ext cx="1068933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High-productivity </a:t>
            </a:r>
            <a:r>
              <a:rPr lang="en-US" sz="3600" dirty="0">
                <a:solidFill>
                  <a:srgbClr val="000000"/>
                </a:solidFill>
              </a:rPr>
              <a:t>application</a:t>
            </a: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 platform as a service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j-ea"/>
                <a:cs typeface="Segoe UI" panose="020B0502040204020203" pitchFamily="34" charset="0"/>
              </a:rPr>
              <a:t>   A platform as a service that allows non-developers and developers to rapidly build apps without code</a:t>
            </a:r>
          </a:p>
        </p:txBody>
      </p:sp>
      <p:sp>
        <p:nvSpPr>
          <p:cNvPr id="79" name="Text Placeholder 74">
            <a:extLst>
              <a:ext uri="{FF2B5EF4-FFF2-40B4-BE49-F238E27FC236}">
                <a16:creationId xmlns:a16="http://schemas.microsoft.com/office/drawing/2014/main" id="{A510EE0B-6F2B-8B4C-BF41-5BA874BCB92B}"/>
              </a:ext>
            </a:extLst>
          </p:cNvPr>
          <p:cNvSpPr txBox="1">
            <a:spLocks/>
          </p:cNvSpPr>
          <p:nvPr/>
        </p:nvSpPr>
        <p:spPr>
          <a:xfrm>
            <a:off x="8910735" y="6078828"/>
            <a:ext cx="2827534" cy="321971"/>
          </a:xfrm>
          <a:prstGeom prst="rect">
            <a:avLst/>
          </a:prstGeom>
        </p:spPr>
        <p:txBody>
          <a:bodyPr vert="horz" lIns="0" tIns="0" rIns="0" bIns="0" rtlCol="0" anchor="b">
            <a:noAutofit/>
          </a:bodyPr>
          <a:lstStyle>
            <a:lvl1pPr indent="0" algn="r">
              <a:lnSpc>
                <a:spcPct val="100000"/>
              </a:lnSpc>
              <a:spcBef>
                <a:spcPts val="0"/>
              </a:spcBef>
              <a:buFont typeface="Arial" panose="020B0604020202020204" pitchFamily="34" charset="0"/>
              <a:buNone/>
              <a:defRPr sz="900" b="0" i="0" baseline="0">
                <a:solidFill>
                  <a:srgbClr val="737373"/>
                </a:solidFill>
                <a:latin typeface="SegoeUI" charset="0"/>
                <a:ea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b="1" i="0">
                <a:latin typeface="Segoe UI Semibold" panose="020B0502040204020203" pitchFamily="34" charset="0"/>
                <a:cs typeface="Segoe UI Semibold" panose="020B0502040204020203" pitchFamily="34" charset="0"/>
              </a:defRPr>
            </a:lvl2pPr>
            <a:lvl3pPr marL="1143000" indent="-228600">
              <a:lnSpc>
                <a:spcPct val="90000"/>
              </a:lnSpc>
              <a:spcBef>
                <a:spcPts val="500"/>
              </a:spcBef>
              <a:buFont typeface="Arial" panose="020B0604020202020204" pitchFamily="34" charset="0"/>
              <a:buChar char="•"/>
              <a:defRPr sz="2000" b="1" i="0">
                <a:latin typeface="Segoe UI Semibold" panose="020B0502040204020203" pitchFamily="34" charset="0"/>
                <a:cs typeface="Segoe UI Semibold" panose="020B0502040204020203" pitchFamily="34" charset="0"/>
              </a:defRPr>
            </a:lvl3pPr>
            <a:lvl4pPr marL="1600200" indent="-228600">
              <a:lnSpc>
                <a:spcPct val="90000"/>
              </a:lnSpc>
              <a:spcBef>
                <a:spcPts val="500"/>
              </a:spcBef>
              <a:buFont typeface="Arial" panose="020B0604020202020204" pitchFamily="34" charset="0"/>
              <a:buChar char="•"/>
              <a:defRPr b="1" i="0">
                <a:latin typeface="Segoe UI" panose="020B0502040204020203" pitchFamily="34" charset="0"/>
                <a:cs typeface="Segoe UI" panose="020B0502040204020203" pitchFamily="34" charset="0"/>
              </a:defRPr>
            </a:lvl4pPr>
            <a:lvl5pPr marL="2057400" indent="-228600">
              <a:lnSpc>
                <a:spcPct val="90000"/>
              </a:lnSpc>
              <a:spcBef>
                <a:spcPts val="500"/>
              </a:spcBef>
              <a:buFont typeface="Arial" panose="020B0604020202020204" pitchFamily="34" charset="0"/>
              <a:buChar char="•"/>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srgbClr val="737373"/>
                </a:solidFill>
                <a:effectLst/>
                <a:uLnTx/>
                <a:uFillTx/>
                <a:latin typeface="SegoeUI" charset="0"/>
                <a:cs typeface="Segoe UI" panose="020B0502040204020203" pitchFamily="34" charset="0"/>
              </a:rPr>
              <a:t>Gartner Market Statistics, 2019.</a:t>
            </a:r>
          </a:p>
        </p:txBody>
      </p:sp>
      <p:grpSp>
        <p:nvGrpSpPr>
          <p:cNvPr id="3" name="Group 2">
            <a:extLst>
              <a:ext uri="{FF2B5EF4-FFF2-40B4-BE49-F238E27FC236}">
                <a16:creationId xmlns:a16="http://schemas.microsoft.com/office/drawing/2014/main" id="{4228206E-36C4-8A4B-9851-ADEE8A7E2A16}"/>
              </a:ext>
            </a:extLst>
          </p:cNvPr>
          <p:cNvGrpSpPr/>
          <p:nvPr/>
        </p:nvGrpSpPr>
        <p:grpSpPr>
          <a:xfrm>
            <a:off x="612627" y="1976532"/>
            <a:ext cx="7060060" cy="3997278"/>
            <a:chOff x="612627" y="1694798"/>
            <a:chExt cx="7060060" cy="3997278"/>
          </a:xfrm>
        </p:grpSpPr>
        <p:sp>
          <p:nvSpPr>
            <p:cNvPr id="81" name="Trapezoid 80">
              <a:extLst>
                <a:ext uri="{FF2B5EF4-FFF2-40B4-BE49-F238E27FC236}">
                  <a16:creationId xmlns:a16="http://schemas.microsoft.com/office/drawing/2014/main" id="{32665ABC-C866-724F-8DB1-09743973067A}"/>
                </a:ext>
              </a:extLst>
            </p:cNvPr>
            <p:cNvSpPr/>
            <p:nvPr/>
          </p:nvSpPr>
          <p:spPr>
            <a:xfrm rot="16200000">
              <a:off x="1925588" y="1436067"/>
              <a:ext cx="3588396" cy="4119338"/>
            </a:xfrm>
            <a:custGeom>
              <a:avLst/>
              <a:gdLst>
                <a:gd name="connsiteX0" fmla="*/ 0 w 4116430"/>
                <a:gd name="connsiteY0" fmla="*/ 4338276 h 4338276"/>
                <a:gd name="connsiteX1" fmla="*/ 863051 w 4116430"/>
                <a:gd name="connsiteY1" fmla="*/ 0 h 4338276"/>
                <a:gd name="connsiteX2" fmla="*/ 3253379 w 4116430"/>
                <a:gd name="connsiteY2" fmla="*/ 0 h 4338276"/>
                <a:gd name="connsiteX3" fmla="*/ 4116430 w 4116430"/>
                <a:gd name="connsiteY3" fmla="*/ 4338276 h 4338276"/>
                <a:gd name="connsiteX4" fmla="*/ 0 w 4116430"/>
                <a:gd name="connsiteY4" fmla="*/ 4338276 h 4338276"/>
                <a:gd name="connsiteX0" fmla="*/ 0 w 3852413"/>
                <a:gd name="connsiteY0" fmla="*/ 4338276 h 4338276"/>
                <a:gd name="connsiteX1" fmla="*/ 863051 w 3852413"/>
                <a:gd name="connsiteY1" fmla="*/ 0 h 4338276"/>
                <a:gd name="connsiteX2" fmla="*/ 3253379 w 3852413"/>
                <a:gd name="connsiteY2" fmla="*/ 0 h 4338276"/>
                <a:gd name="connsiteX3" fmla="*/ 3852413 w 3852413"/>
                <a:gd name="connsiteY3" fmla="*/ 4087138 h 4338276"/>
                <a:gd name="connsiteX4" fmla="*/ 0 w 3852413"/>
                <a:gd name="connsiteY4" fmla="*/ 4338276 h 4338276"/>
                <a:gd name="connsiteX0" fmla="*/ 0 w 3588396"/>
                <a:gd name="connsiteY0" fmla="*/ 4119338 h 4119338"/>
                <a:gd name="connsiteX1" fmla="*/ 599034 w 3588396"/>
                <a:gd name="connsiteY1" fmla="*/ 0 h 4119338"/>
                <a:gd name="connsiteX2" fmla="*/ 2989362 w 3588396"/>
                <a:gd name="connsiteY2" fmla="*/ 0 h 4119338"/>
                <a:gd name="connsiteX3" fmla="*/ 3588396 w 3588396"/>
                <a:gd name="connsiteY3" fmla="*/ 4087138 h 4119338"/>
                <a:gd name="connsiteX4" fmla="*/ 0 w 3588396"/>
                <a:gd name="connsiteY4" fmla="*/ 4119338 h 411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8396" h="4119338">
                  <a:moveTo>
                    <a:pt x="0" y="4119338"/>
                  </a:moveTo>
                  <a:lnTo>
                    <a:pt x="599034" y="0"/>
                  </a:lnTo>
                  <a:lnTo>
                    <a:pt x="2989362" y="0"/>
                  </a:lnTo>
                  <a:lnTo>
                    <a:pt x="3588396" y="4087138"/>
                  </a:lnTo>
                  <a:lnTo>
                    <a:pt x="0" y="4119338"/>
                  </a:lnTo>
                  <a:close/>
                </a:path>
              </a:pathLst>
            </a:custGeom>
            <a:solidFill>
              <a:srgbClr val="A053C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27E56056-01AA-D84D-A892-49A64F82FC32}"/>
                </a:ext>
              </a:extLst>
            </p:cNvPr>
            <p:cNvSpPr>
              <a:spLocks noChangeAspect="1"/>
            </p:cNvSpPr>
            <p:nvPr/>
          </p:nvSpPr>
          <p:spPr>
            <a:xfrm>
              <a:off x="612627" y="2302279"/>
              <a:ext cx="2386915" cy="238691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D9B4303F-92B0-9D4E-A1E1-7AD66C9F1504}"/>
                </a:ext>
              </a:extLst>
            </p:cNvPr>
            <p:cNvSpPr>
              <a:spLocks noChangeAspect="1"/>
            </p:cNvSpPr>
            <p:nvPr/>
          </p:nvSpPr>
          <p:spPr>
            <a:xfrm>
              <a:off x="4070811" y="1694798"/>
              <a:ext cx="3601876" cy="3601876"/>
            </a:xfrm>
            <a:prstGeom prst="ellipse">
              <a:avLst/>
            </a:prstGeom>
            <a:solidFill>
              <a:srgbClr val="742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4" name="Text Placeholder 2">
              <a:extLst>
                <a:ext uri="{FF2B5EF4-FFF2-40B4-BE49-F238E27FC236}">
                  <a16:creationId xmlns:a16="http://schemas.microsoft.com/office/drawing/2014/main" id="{09DC630F-F45C-2345-929F-AA3C0AA5CE5A}"/>
                </a:ext>
              </a:extLst>
            </p:cNvPr>
            <p:cNvSpPr txBox="1">
              <a:spLocks/>
            </p:cNvSpPr>
            <p:nvPr/>
          </p:nvSpPr>
          <p:spPr>
            <a:xfrm>
              <a:off x="1233495" y="4821666"/>
              <a:ext cx="1145178" cy="2862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2019</a:t>
              </a:r>
            </a:p>
          </p:txBody>
        </p:sp>
        <p:sp>
          <p:nvSpPr>
            <p:cNvPr id="85" name="Text Placeholder 2">
              <a:extLst>
                <a:ext uri="{FF2B5EF4-FFF2-40B4-BE49-F238E27FC236}">
                  <a16:creationId xmlns:a16="http://schemas.microsoft.com/office/drawing/2014/main" id="{F8A2588F-F091-9945-B736-872E4423AD8A}"/>
                </a:ext>
              </a:extLst>
            </p:cNvPr>
            <p:cNvSpPr txBox="1">
              <a:spLocks/>
            </p:cNvSpPr>
            <p:nvPr/>
          </p:nvSpPr>
          <p:spPr>
            <a:xfrm>
              <a:off x="977759" y="3338770"/>
              <a:ext cx="1656650" cy="3139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$14.3 billion</a:t>
              </a:r>
            </a:p>
          </p:txBody>
        </p:sp>
        <p:sp>
          <p:nvSpPr>
            <p:cNvPr id="88" name="Text Placeholder 2">
              <a:extLst>
                <a:ext uri="{FF2B5EF4-FFF2-40B4-BE49-F238E27FC236}">
                  <a16:creationId xmlns:a16="http://schemas.microsoft.com/office/drawing/2014/main" id="{8AD1A789-3B19-F045-A003-CB60B52E6923}"/>
                </a:ext>
              </a:extLst>
            </p:cNvPr>
            <p:cNvSpPr txBox="1">
              <a:spLocks/>
            </p:cNvSpPr>
            <p:nvPr/>
          </p:nvSpPr>
          <p:spPr>
            <a:xfrm>
              <a:off x="5020486" y="5405844"/>
              <a:ext cx="1702526" cy="2862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2022 projected</a:t>
              </a:r>
            </a:p>
          </p:txBody>
        </p:sp>
        <p:sp>
          <p:nvSpPr>
            <p:cNvPr id="89" name="Text Placeholder 2">
              <a:extLst>
                <a:ext uri="{FF2B5EF4-FFF2-40B4-BE49-F238E27FC236}">
                  <a16:creationId xmlns:a16="http://schemas.microsoft.com/office/drawing/2014/main" id="{7C89F07D-7EC3-3B4A-A8E8-E1765B8939AB}"/>
                </a:ext>
              </a:extLst>
            </p:cNvPr>
            <p:cNvSpPr txBox="1">
              <a:spLocks/>
            </p:cNvSpPr>
            <p:nvPr/>
          </p:nvSpPr>
          <p:spPr>
            <a:xfrm>
              <a:off x="4936740" y="3338770"/>
              <a:ext cx="1870018" cy="3139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$32.4 billion</a:t>
              </a:r>
            </a:p>
          </p:txBody>
        </p:sp>
      </p:grpSp>
      <p:sp>
        <p:nvSpPr>
          <p:cNvPr id="163" name="Text Placeholder 1">
            <a:extLst>
              <a:ext uri="{FF2B5EF4-FFF2-40B4-BE49-F238E27FC236}">
                <a16:creationId xmlns:a16="http://schemas.microsoft.com/office/drawing/2014/main" id="{EE601012-D150-D844-B125-1D934F941DBE}"/>
              </a:ext>
            </a:extLst>
          </p:cNvPr>
          <p:cNvSpPr txBox="1">
            <a:spLocks/>
          </p:cNvSpPr>
          <p:nvPr/>
        </p:nvSpPr>
        <p:spPr>
          <a:xfrm>
            <a:off x="8221989" y="2006054"/>
            <a:ext cx="2719343" cy="3939475"/>
          </a:xfrm>
          <a:prstGeom prst="rect">
            <a:avLst/>
          </a:prstGeom>
        </p:spPr>
        <p:txBody>
          <a:bodyPr vert="horz" lIns="0" tIns="0" rIns="0" bIns="0" rtlCol="0" anchor="ctr">
            <a:normAutofit/>
          </a:bodyPr>
          <a:lstStyle>
            <a:lvl1pPr indent="0">
              <a:lnSpc>
                <a:spcPct val="100000"/>
              </a:lnSpc>
              <a:spcBef>
                <a:spcPts val="0"/>
              </a:spcBef>
              <a:buFont typeface="Arial" panose="020B0604020202020204" pitchFamily="34" charset="0"/>
              <a:buNone/>
              <a:defRPr b="1" i="0">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b="1" i="0">
                <a:latin typeface="Segoe UI Semibold" panose="020B0502040204020203" pitchFamily="34" charset="0"/>
                <a:cs typeface="Segoe UI Semibold" panose="020B0502040204020203" pitchFamily="34" charset="0"/>
              </a:defRPr>
            </a:lvl2pPr>
            <a:lvl3pPr indent="0">
              <a:lnSpc>
                <a:spcPct val="90000"/>
              </a:lnSpc>
              <a:spcBef>
                <a:spcPts val="500"/>
              </a:spcBef>
              <a:buFont typeface="Arial" panose="020B0604020202020204" pitchFamily="34" charset="0"/>
              <a:buNone/>
              <a:defRPr sz="2000" b="1" i="0">
                <a:latin typeface="Segoe UI Semibold" panose="020B0502040204020203" pitchFamily="34" charset="0"/>
                <a:cs typeface="Segoe UI Semibold" panose="020B0502040204020203" pitchFamily="34" charset="0"/>
              </a:defRPr>
            </a:lvl3pPr>
            <a:lvl4pPr indent="0">
              <a:lnSpc>
                <a:spcPct val="90000"/>
              </a:lnSpc>
              <a:spcBef>
                <a:spcPts val="500"/>
              </a:spcBef>
              <a:buFont typeface="Arial" panose="020B0604020202020204" pitchFamily="34" charset="0"/>
              <a:buNone/>
              <a:defRPr b="1" i="0">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Market size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Gartner predicts </a:t>
            </a:r>
            <a:r>
              <a:rPr kumimoji="0" lang="en-US" sz="140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PowerApps and Microsoft Flow’s total addressable market to be over $14.3 billion </a:t>
            </a:r>
            <a:r>
              <a:rPr lang="en-US" sz="1400" dirty="0">
                <a:solidFill>
                  <a:srgbClr val="000000"/>
                </a:solidFill>
              </a:rPr>
              <a:t>in 2019</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and it is projected to grow to </a:t>
            </a:r>
            <a:r>
              <a:rPr kumimoji="0" lang="en-US" sz="140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$32.4 billion in 2022.</a:t>
            </a:r>
            <a:endParaRPr kumimoji="0" lang="en-US" sz="180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F23551C1-AC7B-4E0A-909B-C71C54A706C4}"/>
              </a:ext>
            </a:extLst>
          </p:cNvPr>
          <p:cNvSpPr/>
          <p:nvPr/>
        </p:nvSpPr>
        <p:spPr>
          <a:xfrm>
            <a:off x="8221989" y="2628781"/>
            <a:ext cx="1412146" cy="800219"/>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wrap="square" lIns="91440" tIns="91440" rIns="91440" bIns="9144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Segoe UI"/>
                <a:ea typeface="+mn-ea"/>
                <a:cs typeface="+mn-cs"/>
              </a:rPr>
              <a:t>&gt;2X</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40308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979539"/>
            <a:ext cx="4167887" cy="553998"/>
          </a:xfrm>
        </p:spPr>
        <p:txBody>
          <a:bodyPr/>
          <a:lstStyle/>
          <a:p>
            <a:r>
              <a:rPr lang="en-GB" dirty="0"/>
              <a:t>Fields</a:t>
            </a:r>
          </a:p>
        </p:txBody>
      </p:sp>
    </p:spTree>
    <p:extLst>
      <p:ext uri="{BB962C8B-B14F-4D97-AF65-F5344CB8AC3E}">
        <p14:creationId xmlns:p14="http://schemas.microsoft.com/office/powerpoint/2010/main" val="385063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5049" y="297552"/>
            <a:ext cx="1367840" cy="458384"/>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txBox="1"/>
          <p:nvPr/>
        </p:nvSpPr>
        <p:spPr>
          <a:xfrm>
            <a:off x="567267" y="1396221"/>
            <a:ext cx="229447" cy="4329198"/>
          </a:xfrm>
          <a:prstGeom prst="rect">
            <a:avLst/>
          </a:prstGeom>
        </p:spPr>
        <p:txBody>
          <a:bodyPr vert="horz" wrap="square" lIns="0" tIns="20320" rIns="0" bIns="0" rtlCol="0">
            <a:spAutoFit/>
          </a:bodyPr>
          <a:lstStyle/>
          <a:p>
            <a:pPr marL="16933" defTabSz="1219170">
              <a:spcBef>
                <a:spcPts val="160"/>
              </a:spcBef>
            </a:pPr>
            <a:r>
              <a:rPr sz="3333" spc="7" dirty="0">
                <a:solidFill>
                  <a:srgbClr val="292929"/>
                </a:solidFill>
                <a:latin typeface="Wingdings"/>
                <a:cs typeface="Wingdings"/>
              </a:rPr>
              <a:t></a:t>
            </a:r>
            <a:endParaRPr sz="3333">
              <a:solidFill>
                <a:prstClr val="black"/>
              </a:solidFill>
              <a:latin typeface="Wingdings"/>
              <a:cs typeface="Wingdings"/>
            </a:endParaRPr>
          </a:p>
          <a:p>
            <a:pPr defTabSz="1219170">
              <a:spcBef>
                <a:spcPts val="27"/>
              </a:spcBef>
            </a:pPr>
            <a:endParaRPr sz="4600">
              <a:solidFill>
                <a:prstClr val="black"/>
              </a:solidFill>
              <a:latin typeface="Wingdings"/>
              <a:cs typeface="Wingdings"/>
            </a:endParaRPr>
          </a:p>
          <a:p>
            <a:pPr marL="16933" defTabSz="1219170">
              <a:spcBef>
                <a:spcPts val="7"/>
              </a:spcBef>
            </a:pPr>
            <a:r>
              <a:rPr sz="3333" spc="7" dirty="0">
                <a:solidFill>
                  <a:srgbClr val="292929"/>
                </a:solidFill>
                <a:latin typeface="Wingdings"/>
                <a:cs typeface="Wingdings"/>
              </a:rPr>
              <a:t></a:t>
            </a:r>
            <a:endParaRPr sz="3333">
              <a:solidFill>
                <a:prstClr val="black"/>
              </a:solidFill>
              <a:latin typeface="Wingdings"/>
              <a:cs typeface="Wingdings"/>
            </a:endParaRPr>
          </a:p>
          <a:p>
            <a:pPr defTabSz="1219170">
              <a:spcBef>
                <a:spcPts val="27"/>
              </a:spcBef>
            </a:pPr>
            <a:endParaRPr sz="4600">
              <a:solidFill>
                <a:prstClr val="black"/>
              </a:solidFill>
              <a:latin typeface="Wingdings"/>
              <a:cs typeface="Wingdings"/>
            </a:endParaRPr>
          </a:p>
          <a:p>
            <a:pPr marL="16933" defTabSz="1219170"/>
            <a:r>
              <a:rPr sz="3333" spc="7" dirty="0">
                <a:solidFill>
                  <a:srgbClr val="292929"/>
                </a:solidFill>
                <a:latin typeface="Wingdings"/>
                <a:cs typeface="Wingdings"/>
              </a:rPr>
              <a:t></a:t>
            </a:r>
            <a:endParaRPr sz="3333">
              <a:solidFill>
                <a:prstClr val="black"/>
              </a:solidFill>
              <a:latin typeface="Wingdings"/>
              <a:cs typeface="Wingdings"/>
            </a:endParaRPr>
          </a:p>
          <a:p>
            <a:pPr defTabSz="1219170"/>
            <a:endParaRPr sz="5467">
              <a:solidFill>
                <a:prstClr val="black"/>
              </a:solidFill>
              <a:latin typeface="Wingdings"/>
              <a:cs typeface="Wingdings"/>
            </a:endParaRPr>
          </a:p>
          <a:p>
            <a:pPr marL="16933" defTabSz="1219170"/>
            <a:r>
              <a:rPr sz="3333" spc="7" dirty="0">
                <a:solidFill>
                  <a:srgbClr val="292929"/>
                </a:solidFill>
                <a:latin typeface="Wingdings"/>
                <a:cs typeface="Wingdings"/>
              </a:rPr>
              <a:t></a:t>
            </a:r>
            <a:endParaRPr sz="3333">
              <a:solidFill>
                <a:prstClr val="black"/>
              </a:solidFill>
              <a:latin typeface="Wingdings"/>
              <a:cs typeface="Wingdings"/>
            </a:endParaRPr>
          </a:p>
        </p:txBody>
      </p:sp>
      <p:sp>
        <p:nvSpPr>
          <p:cNvPr id="4" name="object 4"/>
          <p:cNvSpPr/>
          <p:nvPr/>
        </p:nvSpPr>
        <p:spPr>
          <a:xfrm>
            <a:off x="1240401" y="1485697"/>
            <a:ext cx="4644948" cy="465361"/>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1223063" y="2623617"/>
            <a:ext cx="5849939" cy="465361"/>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1223063" y="3765244"/>
            <a:ext cx="5575517" cy="459349"/>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1230003" y="5013249"/>
            <a:ext cx="2349093" cy="465361"/>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8" name="object 8"/>
          <p:cNvGrpSpPr/>
          <p:nvPr/>
        </p:nvGrpSpPr>
        <p:grpSpPr>
          <a:xfrm>
            <a:off x="10034016" y="1"/>
            <a:ext cx="2158153" cy="6862233"/>
            <a:chOff x="7525511" y="0"/>
            <a:chExt cx="1618615" cy="5146675"/>
          </a:xfrm>
        </p:grpSpPr>
        <p:sp>
          <p:nvSpPr>
            <p:cNvPr id="9" name="object 9"/>
            <p:cNvSpPr/>
            <p:nvPr/>
          </p:nvSpPr>
          <p:spPr>
            <a:xfrm>
              <a:off x="7534655" y="6096"/>
              <a:ext cx="1609344" cy="5137404"/>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7530083" y="1524"/>
              <a:ext cx="1614170" cy="5142230"/>
            </a:xfrm>
            <a:custGeom>
              <a:avLst/>
              <a:gdLst/>
              <a:ahLst/>
              <a:cxnLst/>
              <a:rect l="l" t="t" r="r" b="b"/>
              <a:pathLst>
                <a:path w="1614170" h="5142230">
                  <a:moveTo>
                    <a:pt x="0" y="0"/>
                  </a:moveTo>
                  <a:lnTo>
                    <a:pt x="1613916" y="0"/>
                  </a:lnTo>
                </a:path>
                <a:path w="1614170" h="5142230">
                  <a:moveTo>
                    <a:pt x="0" y="5141976"/>
                  </a:moveTo>
                  <a:lnTo>
                    <a:pt x="0" y="0"/>
                  </a:lnTo>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5050" y="297552"/>
            <a:ext cx="5000869" cy="59471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txBox="1"/>
          <p:nvPr/>
        </p:nvSpPr>
        <p:spPr>
          <a:xfrm>
            <a:off x="569807" y="1181473"/>
            <a:ext cx="229447" cy="5549981"/>
          </a:xfrm>
          <a:prstGeom prst="rect">
            <a:avLst/>
          </a:prstGeom>
        </p:spPr>
        <p:txBody>
          <a:bodyPr vert="horz" wrap="square" lIns="0" tIns="20320" rIns="0" bIns="0" rtlCol="0">
            <a:spAutoFit/>
          </a:bodyPr>
          <a:lstStyle/>
          <a:p>
            <a:pPr marL="16933" defTabSz="1219170">
              <a:spcBef>
                <a:spcPts val="160"/>
              </a:spcBef>
            </a:pPr>
            <a:r>
              <a:rPr sz="3333" spc="7" dirty="0">
                <a:solidFill>
                  <a:srgbClr val="292929"/>
                </a:solidFill>
                <a:latin typeface="Wingdings"/>
                <a:cs typeface="Wingdings"/>
              </a:rPr>
              <a:t></a:t>
            </a:r>
            <a:endParaRPr sz="3333">
              <a:solidFill>
                <a:prstClr val="black"/>
              </a:solidFill>
              <a:latin typeface="Wingdings"/>
              <a:cs typeface="Wingdings"/>
            </a:endParaRPr>
          </a:p>
          <a:p>
            <a:pPr defTabSz="1219170">
              <a:spcBef>
                <a:spcPts val="27"/>
              </a:spcBef>
            </a:pPr>
            <a:endParaRPr sz="4600">
              <a:solidFill>
                <a:prstClr val="black"/>
              </a:solidFill>
              <a:latin typeface="Wingdings"/>
              <a:cs typeface="Wingdings"/>
            </a:endParaRPr>
          </a:p>
          <a:p>
            <a:pPr marL="16933" defTabSz="1219170">
              <a:spcBef>
                <a:spcPts val="7"/>
              </a:spcBef>
            </a:pPr>
            <a:r>
              <a:rPr sz="3333" spc="7" dirty="0">
                <a:solidFill>
                  <a:srgbClr val="292929"/>
                </a:solidFill>
                <a:latin typeface="Wingdings"/>
                <a:cs typeface="Wingdings"/>
              </a:rPr>
              <a:t></a:t>
            </a:r>
            <a:endParaRPr sz="3333">
              <a:solidFill>
                <a:prstClr val="black"/>
              </a:solidFill>
              <a:latin typeface="Wingdings"/>
              <a:cs typeface="Wingdings"/>
            </a:endParaRPr>
          </a:p>
          <a:p>
            <a:pPr defTabSz="1219170">
              <a:spcBef>
                <a:spcPts val="27"/>
              </a:spcBef>
            </a:pPr>
            <a:endParaRPr sz="4600">
              <a:solidFill>
                <a:prstClr val="black"/>
              </a:solidFill>
              <a:latin typeface="Wingdings"/>
              <a:cs typeface="Wingdings"/>
            </a:endParaRPr>
          </a:p>
          <a:p>
            <a:pPr marL="16933" defTabSz="1219170"/>
            <a:r>
              <a:rPr sz="3333" spc="7" dirty="0">
                <a:solidFill>
                  <a:srgbClr val="292929"/>
                </a:solidFill>
                <a:latin typeface="Wingdings"/>
                <a:cs typeface="Wingdings"/>
              </a:rPr>
              <a:t></a:t>
            </a:r>
            <a:endParaRPr sz="3333">
              <a:solidFill>
                <a:prstClr val="black"/>
              </a:solidFill>
              <a:latin typeface="Wingdings"/>
              <a:cs typeface="Wingdings"/>
            </a:endParaRPr>
          </a:p>
          <a:p>
            <a:pPr defTabSz="1219170">
              <a:spcBef>
                <a:spcPts val="33"/>
              </a:spcBef>
            </a:pPr>
            <a:endParaRPr sz="4600">
              <a:solidFill>
                <a:prstClr val="black"/>
              </a:solidFill>
              <a:latin typeface="Wingdings"/>
              <a:cs typeface="Wingdings"/>
            </a:endParaRPr>
          </a:p>
          <a:p>
            <a:pPr marL="16933" defTabSz="1219170"/>
            <a:r>
              <a:rPr sz="3333" spc="7" dirty="0">
                <a:solidFill>
                  <a:srgbClr val="292929"/>
                </a:solidFill>
                <a:latin typeface="Wingdings"/>
                <a:cs typeface="Wingdings"/>
              </a:rPr>
              <a:t></a:t>
            </a:r>
            <a:endParaRPr sz="3333">
              <a:solidFill>
                <a:prstClr val="black"/>
              </a:solidFill>
              <a:latin typeface="Wingdings"/>
              <a:cs typeface="Wingdings"/>
            </a:endParaRPr>
          </a:p>
          <a:p>
            <a:pPr defTabSz="1219170"/>
            <a:endParaRPr sz="5467">
              <a:solidFill>
                <a:prstClr val="black"/>
              </a:solidFill>
              <a:latin typeface="Wingdings"/>
              <a:cs typeface="Wingdings"/>
            </a:endParaRPr>
          </a:p>
          <a:p>
            <a:pPr marL="16933" defTabSz="1219170"/>
            <a:r>
              <a:rPr sz="3333" spc="7" dirty="0">
                <a:solidFill>
                  <a:srgbClr val="292929"/>
                </a:solidFill>
                <a:latin typeface="Wingdings"/>
                <a:cs typeface="Wingdings"/>
              </a:rPr>
              <a:t></a:t>
            </a:r>
            <a:endParaRPr sz="3333">
              <a:solidFill>
                <a:prstClr val="black"/>
              </a:solidFill>
              <a:latin typeface="Wingdings"/>
              <a:cs typeface="Wingdings"/>
            </a:endParaRPr>
          </a:p>
        </p:txBody>
      </p:sp>
      <p:sp>
        <p:nvSpPr>
          <p:cNvPr id="4" name="object 4"/>
          <p:cNvSpPr/>
          <p:nvPr/>
        </p:nvSpPr>
        <p:spPr>
          <a:xfrm>
            <a:off x="1214053" y="1270948"/>
            <a:ext cx="6478337" cy="465379"/>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1232543" y="2408884"/>
            <a:ext cx="5947781" cy="465344"/>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1214053" y="3550496"/>
            <a:ext cx="5911324" cy="459349"/>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1242941" y="4688416"/>
            <a:ext cx="9792071" cy="461669"/>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1225602" y="5940128"/>
            <a:ext cx="5179007" cy="459349"/>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9" name="object 9"/>
          <p:cNvGrpSpPr/>
          <p:nvPr/>
        </p:nvGrpSpPr>
        <p:grpSpPr>
          <a:xfrm>
            <a:off x="6464300" y="5940128"/>
            <a:ext cx="3842173" cy="462280"/>
            <a:chOff x="4848225" y="4455096"/>
            <a:chExt cx="2881630" cy="346710"/>
          </a:xfrm>
        </p:grpSpPr>
        <p:sp>
          <p:nvSpPr>
            <p:cNvPr id="10" name="object 10"/>
            <p:cNvSpPr/>
            <p:nvPr/>
          </p:nvSpPr>
          <p:spPr>
            <a:xfrm>
              <a:off x="4848225" y="4606112"/>
              <a:ext cx="94830" cy="15605"/>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4971275" y="4455096"/>
              <a:ext cx="2758541" cy="346247"/>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006FC0"/>
          </a:solidFill>
        </p:spPr>
        <p:txBody>
          <a:bodyPr wrap="square" lIns="0" tIns="0" rIns="0" bIns="0" rtlCol="0"/>
          <a:lstStyle/>
          <a:p>
            <a:pPr defTabSz="1219170"/>
            <a:endParaRPr sz="2400">
              <a:solidFill>
                <a:prstClr val="black"/>
              </a:solidFill>
              <a:latin typeface="Calibri"/>
            </a:endParaRPr>
          </a:p>
        </p:txBody>
      </p:sp>
      <p:sp>
        <p:nvSpPr>
          <p:cNvPr id="3" name="object 3"/>
          <p:cNvSpPr txBox="1"/>
          <p:nvPr/>
        </p:nvSpPr>
        <p:spPr>
          <a:xfrm>
            <a:off x="1112422" y="2748127"/>
            <a:ext cx="7879927" cy="2971753"/>
          </a:xfrm>
          <a:prstGeom prst="rect">
            <a:avLst/>
          </a:prstGeom>
        </p:spPr>
        <p:txBody>
          <a:bodyPr vert="horz" wrap="square" lIns="0" tIns="16933" rIns="0" bIns="0" rtlCol="0">
            <a:spAutoFit/>
          </a:bodyPr>
          <a:lstStyle/>
          <a:p>
            <a:pPr marL="16933" marR="215895" defTabSz="1219170">
              <a:spcBef>
                <a:spcPts val="133"/>
              </a:spcBef>
            </a:pPr>
            <a:r>
              <a:rPr sz="4800" spc="-67" dirty="0">
                <a:solidFill>
                  <a:srgbClr val="FFFFFF"/>
                </a:solidFill>
                <a:latin typeface="Arial Black"/>
                <a:cs typeface="Arial Black"/>
              </a:rPr>
              <a:t>“</a:t>
            </a:r>
            <a:r>
              <a:rPr sz="4800" i="1" spc="-67" dirty="0">
                <a:solidFill>
                  <a:srgbClr val="FFFFFF"/>
                </a:solidFill>
                <a:latin typeface="Trebuchet MS"/>
                <a:cs typeface="Trebuchet MS"/>
              </a:rPr>
              <a:t>CDS </a:t>
            </a:r>
            <a:r>
              <a:rPr sz="4800" i="1" spc="-280" dirty="0">
                <a:solidFill>
                  <a:srgbClr val="FFFFFF"/>
                </a:solidFill>
                <a:latin typeface="Trebuchet MS"/>
                <a:cs typeface="Trebuchet MS"/>
              </a:rPr>
              <a:t>is </a:t>
            </a:r>
            <a:r>
              <a:rPr sz="4800" i="1" spc="-253" dirty="0">
                <a:solidFill>
                  <a:srgbClr val="FFFFFF"/>
                </a:solidFill>
                <a:latin typeface="Trebuchet MS"/>
                <a:cs typeface="Trebuchet MS"/>
              </a:rPr>
              <a:t>starting </a:t>
            </a:r>
            <a:r>
              <a:rPr sz="4800" i="1" spc="-339" dirty="0">
                <a:solidFill>
                  <a:srgbClr val="FFFFFF"/>
                </a:solidFill>
                <a:latin typeface="Trebuchet MS"/>
                <a:cs typeface="Trebuchet MS"/>
              </a:rPr>
              <a:t>to </a:t>
            </a:r>
            <a:r>
              <a:rPr sz="4800" i="1" spc="-267" dirty="0">
                <a:solidFill>
                  <a:srgbClr val="FFFFFF"/>
                </a:solidFill>
                <a:latin typeface="Trebuchet MS"/>
                <a:cs typeface="Trebuchet MS"/>
              </a:rPr>
              <a:t>look </a:t>
            </a:r>
            <a:r>
              <a:rPr sz="4800" i="1" spc="-327" dirty="0">
                <a:solidFill>
                  <a:srgbClr val="FFFFFF"/>
                </a:solidFill>
                <a:latin typeface="Trebuchet MS"/>
                <a:cs typeface="Trebuchet MS"/>
              </a:rPr>
              <a:t>exactly  </a:t>
            </a:r>
            <a:r>
              <a:rPr sz="4800" i="1" spc="-420" dirty="0">
                <a:solidFill>
                  <a:srgbClr val="FFFFFF"/>
                </a:solidFill>
                <a:latin typeface="Trebuchet MS"/>
                <a:cs typeface="Trebuchet MS"/>
              </a:rPr>
              <a:t>like </a:t>
            </a:r>
            <a:r>
              <a:rPr sz="4800" i="1" spc="-193" dirty="0">
                <a:solidFill>
                  <a:srgbClr val="FFFFFF"/>
                </a:solidFill>
                <a:latin typeface="Trebuchet MS"/>
                <a:cs typeface="Trebuchet MS"/>
              </a:rPr>
              <a:t>our </a:t>
            </a:r>
            <a:r>
              <a:rPr sz="4800" i="1" spc="-207" dirty="0">
                <a:solidFill>
                  <a:srgbClr val="FFFFFF"/>
                </a:solidFill>
                <a:latin typeface="Trebuchet MS"/>
                <a:cs typeface="Trebuchet MS"/>
              </a:rPr>
              <a:t>legacy </a:t>
            </a:r>
            <a:r>
              <a:rPr sz="4800" i="1" spc="-220" dirty="0">
                <a:solidFill>
                  <a:srgbClr val="FFFFFF"/>
                </a:solidFill>
                <a:latin typeface="Trebuchet MS"/>
                <a:cs typeface="Trebuchet MS"/>
              </a:rPr>
              <a:t>system</a:t>
            </a:r>
            <a:r>
              <a:rPr sz="4800" i="1" spc="267" dirty="0">
                <a:solidFill>
                  <a:srgbClr val="FFFFFF"/>
                </a:solidFill>
                <a:latin typeface="Trebuchet MS"/>
                <a:cs typeface="Trebuchet MS"/>
              </a:rPr>
              <a:t> </a:t>
            </a:r>
            <a:r>
              <a:rPr sz="4800" i="1" spc="-373" dirty="0">
                <a:solidFill>
                  <a:srgbClr val="FFFFFF"/>
                </a:solidFill>
                <a:latin typeface="Trebuchet MS"/>
                <a:cs typeface="Trebuchet MS"/>
              </a:rPr>
              <a:t>with</a:t>
            </a:r>
            <a:endParaRPr sz="4800">
              <a:solidFill>
                <a:prstClr val="black"/>
              </a:solidFill>
              <a:latin typeface="Trebuchet MS"/>
              <a:cs typeface="Trebuchet MS"/>
            </a:endParaRPr>
          </a:p>
          <a:p>
            <a:pPr marL="16933" marR="6773" defTabSz="1219170"/>
            <a:r>
              <a:rPr sz="4800" i="1" spc="-367" dirty="0">
                <a:solidFill>
                  <a:srgbClr val="FFFFFF"/>
                </a:solidFill>
                <a:latin typeface="Trebuchet MS"/>
                <a:cs typeface="Trebuchet MS"/>
              </a:rPr>
              <a:t>all </a:t>
            </a:r>
            <a:r>
              <a:rPr sz="4800" i="1" spc="-347" dirty="0">
                <a:solidFill>
                  <a:srgbClr val="FFFFFF"/>
                </a:solidFill>
                <a:latin typeface="Trebuchet MS"/>
                <a:cs typeface="Trebuchet MS"/>
              </a:rPr>
              <a:t>the </a:t>
            </a:r>
            <a:r>
              <a:rPr sz="4800" i="1" spc="-267" dirty="0">
                <a:solidFill>
                  <a:srgbClr val="FFFFFF"/>
                </a:solidFill>
                <a:latin typeface="Trebuchet MS"/>
                <a:cs typeface="Trebuchet MS"/>
              </a:rPr>
              <a:t>old </a:t>
            </a:r>
            <a:r>
              <a:rPr sz="4800" i="1" spc="-200" dirty="0">
                <a:solidFill>
                  <a:srgbClr val="FFFFFF"/>
                </a:solidFill>
                <a:latin typeface="Trebuchet MS"/>
                <a:cs typeface="Trebuchet MS"/>
              </a:rPr>
              <a:t>data </a:t>
            </a:r>
            <a:r>
              <a:rPr sz="4800" i="1" spc="-333" dirty="0">
                <a:solidFill>
                  <a:srgbClr val="FFFFFF"/>
                </a:solidFill>
                <a:latin typeface="Trebuchet MS"/>
                <a:cs typeface="Trebuchet MS"/>
              </a:rPr>
              <a:t>we </a:t>
            </a:r>
            <a:r>
              <a:rPr sz="4800" i="1" spc="-267" dirty="0">
                <a:solidFill>
                  <a:srgbClr val="FFFFFF"/>
                </a:solidFill>
                <a:latin typeface="Trebuchet MS"/>
                <a:cs typeface="Trebuchet MS"/>
              </a:rPr>
              <a:t>are </a:t>
            </a:r>
            <a:r>
              <a:rPr sz="4800" i="1" spc="-173" dirty="0">
                <a:solidFill>
                  <a:srgbClr val="FFFFFF"/>
                </a:solidFill>
                <a:latin typeface="Trebuchet MS"/>
                <a:cs typeface="Trebuchet MS"/>
              </a:rPr>
              <a:t>bringing  </a:t>
            </a:r>
            <a:r>
              <a:rPr sz="4800" i="1" spc="-480" dirty="0">
                <a:solidFill>
                  <a:srgbClr val="FFFFFF"/>
                </a:solidFill>
                <a:latin typeface="Trebuchet MS"/>
                <a:cs typeface="Trebuchet MS"/>
              </a:rPr>
              <a:t>over…”</a:t>
            </a:r>
            <a:endParaRPr sz="4800">
              <a:solidFill>
                <a:prstClr val="black"/>
              </a:solidFill>
              <a:latin typeface="Trebuchet MS"/>
              <a:cs typeface="Trebuchet MS"/>
            </a:endParaRPr>
          </a:p>
        </p:txBody>
      </p:sp>
      <p:sp>
        <p:nvSpPr>
          <p:cNvPr id="7" name="Rectangle 6">
            <a:extLst>
              <a:ext uri="{FF2B5EF4-FFF2-40B4-BE49-F238E27FC236}">
                <a16:creationId xmlns:a16="http://schemas.microsoft.com/office/drawing/2014/main" id="{256C35C8-7448-4055-BB76-E68B6BC8E27E}"/>
              </a:ext>
            </a:extLst>
          </p:cNvPr>
          <p:cNvSpPr/>
          <p:nvPr/>
        </p:nvSpPr>
        <p:spPr>
          <a:xfrm>
            <a:off x="914401" y="736426"/>
            <a:ext cx="5712141" cy="830997"/>
          </a:xfrm>
          <a:prstGeom prst="rect">
            <a:avLst/>
          </a:prstGeom>
        </p:spPr>
        <p:txBody>
          <a:bodyPr wrap="none">
            <a:spAutoFit/>
          </a:bodyPr>
          <a:lstStyle/>
          <a:p>
            <a:pPr defTabSz="1219170"/>
            <a:r>
              <a:rPr lang="en-GB" sz="4800" dirty="0">
                <a:solidFill>
                  <a:prstClr val="white"/>
                </a:solidFill>
                <a:latin typeface="Calibri"/>
              </a:rPr>
              <a:t>Migrating Legacy Data</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21884" y="297552"/>
            <a:ext cx="5767899" cy="591429"/>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997711" y="1542289"/>
            <a:ext cx="4783667" cy="4240953"/>
            <a:chOff x="748283" y="1156716"/>
            <a:chExt cx="3587750" cy="3180715"/>
          </a:xfrm>
        </p:grpSpPr>
        <p:sp>
          <p:nvSpPr>
            <p:cNvPr id="4" name="object 4"/>
            <p:cNvSpPr/>
            <p:nvPr/>
          </p:nvSpPr>
          <p:spPr>
            <a:xfrm>
              <a:off x="761237" y="1169670"/>
              <a:ext cx="3561715" cy="547370"/>
            </a:xfrm>
            <a:custGeom>
              <a:avLst/>
              <a:gdLst/>
              <a:ahLst/>
              <a:cxnLst/>
              <a:rect l="l" t="t" r="r" b="b"/>
              <a:pathLst>
                <a:path w="3561715" h="547369">
                  <a:moveTo>
                    <a:pt x="3561588" y="0"/>
                  </a:moveTo>
                  <a:lnTo>
                    <a:pt x="0" y="0"/>
                  </a:lnTo>
                  <a:lnTo>
                    <a:pt x="0" y="547115"/>
                  </a:lnTo>
                  <a:lnTo>
                    <a:pt x="3561588" y="547115"/>
                  </a:lnTo>
                  <a:lnTo>
                    <a:pt x="3561588"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761237" y="1169670"/>
              <a:ext cx="3561715" cy="547370"/>
            </a:xfrm>
            <a:custGeom>
              <a:avLst/>
              <a:gdLst/>
              <a:ahLst/>
              <a:cxnLst/>
              <a:rect l="l" t="t" r="r" b="b"/>
              <a:pathLst>
                <a:path w="3561715" h="547369">
                  <a:moveTo>
                    <a:pt x="0" y="0"/>
                  </a:moveTo>
                  <a:lnTo>
                    <a:pt x="3561588" y="0"/>
                  </a:lnTo>
                  <a:lnTo>
                    <a:pt x="3561588" y="547115"/>
                  </a:lnTo>
                  <a:lnTo>
                    <a:pt x="0" y="547115"/>
                  </a:lnTo>
                  <a:lnTo>
                    <a:pt x="0" y="0"/>
                  </a:lnTo>
                  <a:close/>
                </a:path>
              </a:pathLst>
            </a:custGeom>
            <a:ln w="25908">
              <a:solidFill>
                <a:srgbClr val="0066AA"/>
              </a:solidFill>
            </a:ln>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1973249" y="1350479"/>
              <a:ext cx="1136510" cy="235940"/>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761237" y="1716786"/>
              <a:ext cx="3561715" cy="2607945"/>
            </a:xfrm>
            <a:custGeom>
              <a:avLst/>
              <a:gdLst/>
              <a:ahLst/>
              <a:cxnLst/>
              <a:rect l="l" t="t" r="r" b="b"/>
              <a:pathLst>
                <a:path w="3561715" h="2607945">
                  <a:moveTo>
                    <a:pt x="3561588" y="0"/>
                  </a:moveTo>
                  <a:lnTo>
                    <a:pt x="0" y="0"/>
                  </a:lnTo>
                  <a:lnTo>
                    <a:pt x="0" y="2607564"/>
                  </a:lnTo>
                  <a:lnTo>
                    <a:pt x="3561588" y="2607564"/>
                  </a:lnTo>
                  <a:lnTo>
                    <a:pt x="3561588" y="0"/>
                  </a:lnTo>
                  <a:close/>
                </a:path>
              </a:pathLst>
            </a:custGeom>
            <a:solidFill>
              <a:srgbClr val="FFFFFF">
                <a:alpha val="90194"/>
              </a:srgbClr>
            </a:solidFill>
          </p:spPr>
          <p:txBody>
            <a:bodyPr wrap="square" lIns="0" tIns="0" rIns="0" bIns="0" rtlCol="0"/>
            <a:lstStyle/>
            <a:p>
              <a:pPr marL="380990" indent="-380990" defTabSz="1219170">
                <a:buFont typeface="Arial" panose="020B0604020202020204" pitchFamily="34" charset="0"/>
                <a:buChar char="•"/>
              </a:pPr>
              <a:r>
                <a:rPr lang="en-GB" sz="2667" dirty="0">
                  <a:solidFill>
                    <a:prstClr val="black"/>
                  </a:solidFill>
                  <a:latin typeface="Calibri"/>
                </a:rPr>
                <a:t>Only stores label and value</a:t>
              </a:r>
            </a:p>
            <a:p>
              <a:pPr marL="380990" indent="-380990" defTabSz="1219170">
                <a:buFont typeface="Arial" panose="020B0604020202020204" pitchFamily="34" charset="0"/>
                <a:buChar char="•"/>
              </a:pPr>
              <a:r>
                <a:rPr lang="en-GB" sz="2667" dirty="0">
                  <a:solidFill>
                    <a:prstClr val="black"/>
                  </a:solidFill>
                  <a:latin typeface="Calibri"/>
                </a:rPr>
                <a:t>Localization built-in</a:t>
              </a:r>
            </a:p>
            <a:p>
              <a:pPr marL="380990" indent="-380990" defTabSz="1219170">
                <a:buFont typeface="Arial" panose="020B0604020202020204" pitchFamily="34" charset="0"/>
                <a:buChar char="•"/>
              </a:pPr>
              <a:r>
                <a:rPr lang="en-GB" sz="2667" dirty="0">
                  <a:solidFill>
                    <a:prstClr val="black"/>
                  </a:solidFill>
                  <a:latin typeface="Calibri"/>
                </a:rPr>
                <a:t>Filtered by developer script</a:t>
              </a:r>
            </a:p>
            <a:p>
              <a:pPr marL="380990" indent="-380990" defTabSz="1219170">
                <a:buFont typeface="Arial" panose="020B0604020202020204" pitchFamily="34" charset="0"/>
                <a:buChar char="•"/>
              </a:pPr>
              <a:r>
                <a:rPr lang="en-GB" sz="2667" dirty="0">
                  <a:solidFill>
                    <a:prstClr val="black"/>
                  </a:solidFill>
                  <a:latin typeface="Calibri"/>
                </a:rPr>
                <a:t>Treated as solution component</a:t>
              </a:r>
            </a:p>
            <a:p>
              <a:pPr marL="380990" indent="-380990" defTabSz="1219170">
                <a:buFont typeface="Arial" panose="020B0604020202020204" pitchFamily="34" charset="0"/>
                <a:buChar char="•"/>
              </a:pPr>
              <a:r>
                <a:rPr lang="en-GB" sz="2667" dirty="0">
                  <a:solidFill>
                    <a:prstClr val="black"/>
                  </a:solidFill>
                  <a:latin typeface="Calibri"/>
                </a:rPr>
                <a:t>No built-in way to retire</a:t>
              </a:r>
            </a:p>
            <a:p>
              <a:pPr marL="380990" indent="-380990" defTabSz="1219170">
                <a:buFont typeface="Arial" panose="020B0604020202020204" pitchFamily="34" charset="0"/>
                <a:buChar char="•"/>
              </a:pPr>
              <a:r>
                <a:rPr lang="en-GB" sz="2667" dirty="0">
                  <a:solidFill>
                    <a:prstClr val="black"/>
                  </a:solidFill>
                  <a:latin typeface="Calibri"/>
                </a:rPr>
                <a:t>UX works to about 400 items</a:t>
              </a:r>
            </a:p>
            <a:p>
              <a:pPr marL="380990" indent="-380990" defTabSz="1219170">
                <a:buFont typeface="Arial" panose="020B0604020202020204" pitchFamily="34" charset="0"/>
                <a:buChar char="•"/>
              </a:pPr>
              <a:r>
                <a:rPr lang="en-GB" sz="2667" dirty="0">
                  <a:solidFill>
                    <a:prstClr val="black"/>
                  </a:solidFill>
                  <a:latin typeface="Calibri"/>
                </a:rPr>
                <a:t>Stores as whole number</a:t>
              </a:r>
              <a:endParaRPr sz="2667" dirty="0">
                <a:solidFill>
                  <a:prstClr val="black"/>
                </a:solidFill>
                <a:latin typeface="Calibri"/>
              </a:endParaRPr>
            </a:p>
          </p:txBody>
        </p:sp>
        <p:sp>
          <p:nvSpPr>
            <p:cNvPr id="8" name="object 8"/>
            <p:cNvSpPr/>
            <p:nvPr/>
          </p:nvSpPr>
          <p:spPr>
            <a:xfrm>
              <a:off x="761237" y="1716786"/>
              <a:ext cx="3561715" cy="2607945"/>
            </a:xfrm>
            <a:custGeom>
              <a:avLst/>
              <a:gdLst/>
              <a:ahLst/>
              <a:cxnLst/>
              <a:rect l="l" t="t" r="r" b="b"/>
              <a:pathLst>
                <a:path w="3561715" h="2607945">
                  <a:moveTo>
                    <a:pt x="0" y="0"/>
                  </a:moveTo>
                  <a:lnTo>
                    <a:pt x="3561588" y="0"/>
                  </a:lnTo>
                  <a:lnTo>
                    <a:pt x="3561588" y="2607564"/>
                  </a:lnTo>
                  <a:lnTo>
                    <a:pt x="0" y="2607564"/>
                  </a:lnTo>
                  <a:lnTo>
                    <a:pt x="0" y="0"/>
                  </a:lnTo>
                  <a:close/>
                </a:path>
              </a:pathLst>
            </a:custGeom>
            <a:ln w="25908">
              <a:solidFill>
                <a:srgbClr val="0070BB"/>
              </a:solidFill>
            </a:ln>
          </p:spPr>
          <p:txBody>
            <a:bodyPr wrap="square" lIns="0" tIns="0" rIns="0" bIns="0" rtlCol="0"/>
            <a:lstStyle/>
            <a:p>
              <a:pPr defTabSz="1219170"/>
              <a:endParaRPr sz="2400">
                <a:solidFill>
                  <a:prstClr val="black"/>
                </a:solidFill>
                <a:latin typeface="Calibri"/>
              </a:endParaRPr>
            </a:p>
          </p:txBody>
        </p:sp>
      </p:grpSp>
      <p:grpSp>
        <p:nvGrpSpPr>
          <p:cNvPr id="10" name="object 10"/>
          <p:cNvGrpSpPr/>
          <p:nvPr/>
        </p:nvGrpSpPr>
        <p:grpSpPr>
          <a:xfrm>
            <a:off x="6412992" y="1542289"/>
            <a:ext cx="4783667" cy="4240953"/>
            <a:chOff x="4809744" y="1156716"/>
            <a:chExt cx="3587750" cy="3180715"/>
          </a:xfrm>
        </p:grpSpPr>
        <p:sp>
          <p:nvSpPr>
            <p:cNvPr id="11" name="object 11"/>
            <p:cNvSpPr/>
            <p:nvPr/>
          </p:nvSpPr>
          <p:spPr>
            <a:xfrm>
              <a:off x="4822698" y="1169670"/>
              <a:ext cx="3561715" cy="547370"/>
            </a:xfrm>
            <a:custGeom>
              <a:avLst/>
              <a:gdLst/>
              <a:ahLst/>
              <a:cxnLst/>
              <a:rect l="l" t="t" r="r" b="b"/>
              <a:pathLst>
                <a:path w="3561715" h="547369">
                  <a:moveTo>
                    <a:pt x="3561588" y="0"/>
                  </a:moveTo>
                  <a:lnTo>
                    <a:pt x="0" y="0"/>
                  </a:lnTo>
                  <a:lnTo>
                    <a:pt x="0" y="547115"/>
                  </a:lnTo>
                  <a:lnTo>
                    <a:pt x="3561588" y="547115"/>
                  </a:lnTo>
                  <a:lnTo>
                    <a:pt x="3561588"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4822698" y="1169670"/>
              <a:ext cx="3561715" cy="547370"/>
            </a:xfrm>
            <a:custGeom>
              <a:avLst/>
              <a:gdLst/>
              <a:ahLst/>
              <a:cxnLst/>
              <a:rect l="l" t="t" r="r" b="b"/>
              <a:pathLst>
                <a:path w="3561715" h="547369">
                  <a:moveTo>
                    <a:pt x="0" y="0"/>
                  </a:moveTo>
                  <a:lnTo>
                    <a:pt x="3561588" y="0"/>
                  </a:lnTo>
                  <a:lnTo>
                    <a:pt x="3561588" y="547115"/>
                  </a:lnTo>
                  <a:lnTo>
                    <a:pt x="0" y="547115"/>
                  </a:lnTo>
                  <a:lnTo>
                    <a:pt x="0" y="0"/>
                  </a:lnTo>
                  <a:close/>
                </a:path>
              </a:pathLst>
            </a:custGeom>
            <a:ln w="25908">
              <a:solidFill>
                <a:srgbClr val="0066AA"/>
              </a:solidFill>
            </a:ln>
          </p:spPr>
          <p:txBody>
            <a:bodyPr wrap="square" lIns="0" tIns="0" rIns="0" bIns="0" rtlCol="0"/>
            <a:lstStyle/>
            <a:p>
              <a:pPr defTabSz="1219170"/>
              <a:endParaRPr sz="2400">
                <a:solidFill>
                  <a:prstClr val="black"/>
                </a:solidFill>
                <a:latin typeface="Calibri"/>
              </a:endParaRPr>
            </a:p>
          </p:txBody>
        </p:sp>
        <p:sp>
          <p:nvSpPr>
            <p:cNvPr id="13" name="object 13"/>
            <p:cNvSpPr/>
            <p:nvPr/>
          </p:nvSpPr>
          <p:spPr>
            <a:xfrm>
              <a:off x="6197333" y="1343660"/>
              <a:ext cx="821372" cy="242760"/>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4" name="object 14"/>
            <p:cNvSpPr/>
            <p:nvPr/>
          </p:nvSpPr>
          <p:spPr>
            <a:xfrm>
              <a:off x="4822698" y="1716786"/>
              <a:ext cx="3561715" cy="2607945"/>
            </a:xfrm>
            <a:custGeom>
              <a:avLst/>
              <a:gdLst/>
              <a:ahLst/>
              <a:cxnLst/>
              <a:rect l="l" t="t" r="r" b="b"/>
              <a:pathLst>
                <a:path w="3561715" h="2607945">
                  <a:moveTo>
                    <a:pt x="3561588" y="0"/>
                  </a:moveTo>
                  <a:lnTo>
                    <a:pt x="0" y="0"/>
                  </a:lnTo>
                  <a:lnTo>
                    <a:pt x="0" y="2607564"/>
                  </a:lnTo>
                  <a:lnTo>
                    <a:pt x="3561588" y="2607564"/>
                  </a:lnTo>
                  <a:lnTo>
                    <a:pt x="3561588" y="0"/>
                  </a:lnTo>
                  <a:close/>
                </a:path>
              </a:pathLst>
            </a:custGeom>
            <a:solidFill>
              <a:srgbClr val="FFFFFF">
                <a:alpha val="90194"/>
              </a:srgbClr>
            </a:solidFill>
          </p:spPr>
          <p:txBody>
            <a:bodyPr wrap="square" lIns="0" tIns="0" rIns="0" bIns="0" rtlCol="0"/>
            <a:lstStyle/>
            <a:p>
              <a:pPr defTabSz="1219170"/>
              <a:endParaRPr sz="2400" dirty="0">
                <a:solidFill>
                  <a:prstClr val="black"/>
                </a:solidFill>
                <a:latin typeface="Calibri"/>
              </a:endParaRPr>
            </a:p>
          </p:txBody>
        </p:sp>
        <p:sp>
          <p:nvSpPr>
            <p:cNvPr id="15" name="object 15"/>
            <p:cNvSpPr/>
            <p:nvPr/>
          </p:nvSpPr>
          <p:spPr>
            <a:xfrm>
              <a:off x="4822698" y="1716786"/>
              <a:ext cx="3561715" cy="2607945"/>
            </a:xfrm>
            <a:custGeom>
              <a:avLst/>
              <a:gdLst/>
              <a:ahLst/>
              <a:cxnLst/>
              <a:rect l="l" t="t" r="r" b="b"/>
              <a:pathLst>
                <a:path w="3561715" h="2607945">
                  <a:moveTo>
                    <a:pt x="0" y="0"/>
                  </a:moveTo>
                  <a:lnTo>
                    <a:pt x="3561588" y="0"/>
                  </a:lnTo>
                  <a:lnTo>
                    <a:pt x="3561588" y="2607564"/>
                  </a:lnTo>
                  <a:lnTo>
                    <a:pt x="0" y="2607564"/>
                  </a:lnTo>
                  <a:lnTo>
                    <a:pt x="0" y="0"/>
                  </a:lnTo>
                  <a:close/>
                </a:path>
              </a:pathLst>
            </a:custGeom>
            <a:ln w="25908">
              <a:solidFill>
                <a:srgbClr val="0070BB"/>
              </a:solidFill>
            </a:ln>
          </p:spPr>
          <p:txBody>
            <a:bodyPr wrap="square" lIns="0" tIns="0" rIns="0" bIns="0" rtlCol="0"/>
            <a:lstStyle/>
            <a:p>
              <a:pPr defTabSz="1219170"/>
              <a:endParaRPr sz="2400">
                <a:solidFill>
                  <a:prstClr val="black"/>
                </a:solidFill>
                <a:latin typeface="Calibri"/>
              </a:endParaRPr>
            </a:p>
          </p:txBody>
        </p:sp>
      </p:grpSp>
      <p:sp>
        <p:nvSpPr>
          <p:cNvPr id="18" name="Rectangle 17">
            <a:extLst>
              <a:ext uri="{FF2B5EF4-FFF2-40B4-BE49-F238E27FC236}">
                <a16:creationId xmlns:a16="http://schemas.microsoft.com/office/drawing/2014/main" id="{98A67FCA-B408-4D17-B028-FF0872B4809A}"/>
              </a:ext>
            </a:extLst>
          </p:cNvPr>
          <p:cNvSpPr/>
          <p:nvPr/>
        </p:nvSpPr>
        <p:spPr>
          <a:xfrm>
            <a:off x="6428065" y="2333473"/>
            <a:ext cx="4748953" cy="3334695"/>
          </a:xfrm>
          <a:prstGeom prst="rect">
            <a:avLst/>
          </a:prstGeom>
        </p:spPr>
        <p:txBody>
          <a:bodyPr wrap="square">
            <a:spAutoFit/>
          </a:bodyPr>
          <a:lstStyle/>
          <a:p>
            <a:pPr marL="380990" indent="-380990" defTabSz="1219170">
              <a:buFont typeface="Arial" panose="020B0604020202020204" pitchFamily="34" charset="0"/>
              <a:buChar char="•"/>
            </a:pPr>
            <a:r>
              <a:rPr lang="en-GB" sz="2667" dirty="0">
                <a:solidFill>
                  <a:prstClr val="black"/>
                </a:solidFill>
                <a:latin typeface="Calibri"/>
              </a:rPr>
              <a:t>Can store other data</a:t>
            </a:r>
          </a:p>
          <a:p>
            <a:pPr marL="380990" indent="-380990" defTabSz="1219170">
              <a:buFont typeface="Arial" panose="020B0604020202020204" pitchFamily="34" charset="0"/>
              <a:buChar char="•"/>
            </a:pPr>
            <a:r>
              <a:rPr lang="en-GB" sz="2667" dirty="0">
                <a:solidFill>
                  <a:prstClr val="black"/>
                </a:solidFill>
                <a:latin typeface="Calibri"/>
              </a:rPr>
              <a:t>You build localization</a:t>
            </a:r>
          </a:p>
          <a:p>
            <a:pPr marL="380990" indent="-380990" defTabSz="1219170">
              <a:buFont typeface="Arial" panose="020B0604020202020204" pitchFamily="34" charset="0"/>
              <a:buChar char="•"/>
            </a:pPr>
            <a:r>
              <a:rPr lang="en-GB" sz="2667" dirty="0">
                <a:solidFill>
                  <a:prstClr val="black"/>
                </a:solidFill>
                <a:latin typeface="Calibri"/>
              </a:rPr>
              <a:t>Filter by views and security</a:t>
            </a:r>
          </a:p>
          <a:p>
            <a:pPr marL="380990" indent="-380990" defTabSz="1219170">
              <a:buFont typeface="Arial" panose="020B0604020202020204" pitchFamily="34" charset="0"/>
              <a:buChar char="•"/>
            </a:pPr>
            <a:r>
              <a:rPr lang="en-GB" sz="2667" dirty="0">
                <a:solidFill>
                  <a:prstClr val="black"/>
                </a:solidFill>
                <a:latin typeface="Calibri"/>
              </a:rPr>
              <a:t>Treated as reference data</a:t>
            </a:r>
          </a:p>
          <a:p>
            <a:pPr marL="380990" indent="-380990" defTabSz="1219170">
              <a:buFont typeface="Arial" panose="020B0604020202020204" pitchFamily="34" charset="0"/>
              <a:buChar char="•"/>
            </a:pPr>
            <a:r>
              <a:rPr lang="en-GB" sz="2667" dirty="0">
                <a:solidFill>
                  <a:prstClr val="black"/>
                </a:solidFill>
                <a:latin typeface="Calibri"/>
              </a:rPr>
              <a:t>Supports inactive state</a:t>
            </a:r>
          </a:p>
          <a:p>
            <a:pPr marL="380990" indent="-380990" defTabSz="1219170">
              <a:buFont typeface="Arial" panose="020B0604020202020204" pitchFamily="34" charset="0"/>
              <a:buChar char="•"/>
            </a:pPr>
            <a:r>
              <a:rPr lang="en-GB" sz="2667" dirty="0">
                <a:solidFill>
                  <a:prstClr val="black"/>
                </a:solidFill>
                <a:latin typeface="Calibri"/>
              </a:rPr>
              <a:t>UX scales to lots of items</a:t>
            </a:r>
          </a:p>
          <a:p>
            <a:pPr marL="380990" indent="-380990" defTabSz="1219170">
              <a:buFont typeface="Arial" panose="020B0604020202020204" pitchFamily="34" charset="0"/>
              <a:buChar char="•"/>
            </a:pPr>
            <a:r>
              <a:rPr lang="en-GB" sz="2667" dirty="0">
                <a:solidFill>
                  <a:prstClr val="black"/>
                </a:solidFill>
                <a:latin typeface="Calibri"/>
              </a:rPr>
              <a:t>Stores as entity reference</a:t>
            </a:r>
          </a:p>
          <a:p>
            <a:pPr defTabSz="1219170"/>
            <a:endParaRPr lang="en-GB" sz="2400" dirty="0">
              <a:solidFill>
                <a:prstClr val="black"/>
              </a:solidFill>
              <a:latin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p:nvPr/>
        </p:nvSpPr>
        <p:spPr>
          <a:xfrm>
            <a:off x="332780" y="456048"/>
            <a:ext cx="6553041" cy="591429"/>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aphicFrame>
        <p:nvGraphicFramePr>
          <p:cNvPr id="4" name="Table 3">
            <a:extLst>
              <a:ext uri="{FF2B5EF4-FFF2-40B4-BE49-F238E27FC236}">
                <a16:creationId xmlns:a16="http://schemas.microsoft.com/office/drawing/2014/main" id="{62261756-A950-4E6F-9F3A-2CE7F47BAAC3}"/>
              </a:ext>
            </a:extLst>
          </p:cNvPr>
          <p:cNvGraphicFramePr>
            <a:graphicFrameLocks noGrp="1"/>
          </p:cNvGraphicFramePr>
          <p:nvPr/>
        </p:nvGraphicFramePr>
        <p:xfrm>
          <a:off x="337776" y="1092201"/>
          <a:ext cx="9461171" cy="5571079"/>
        </p:xfrm>
        <a:graphic>
          <a:graphicData uri="http://schemas.openxmlformats.org/drawingml/2006/table">
            <a:tbl>
              <a:tblPr firstRow="1" bandRow="1">
                <a:tableStyleId>{5C22544A-7EE6-4342-B048-85BDC9FD1C3A}</a:tableStyleId>
              </a:tblPr>
              <a:tblGrid>
                <a:gridCol w="3624612">
                  <a:extLst>
                    <a:ext uri="{9D8B030D-6E8A-4147-A177-3AD203B41FA5}">
                      <a16:colId xmlns:a16="http://schemas.microsoft.com/office/drawing/2014/main" val="3575901606"/>
                    </a:ext>
                  </a:extLst>
                </a:gridCol>
                <a:gridCol w="2007539">
                  <a:extLst>
                    <a:ext uri="{9D8B030D-6E8A-4147-A177-3AD203B41FA5}">
                      <a16:colId xmlns:a16="http://schemas.microsoft.com/office/drawing/2014/main" val="3429763413"/>
                    </a:ext>
                  </a:extLst>
                </a:gridCol>
                <a:gridCol w="1952048">
                  <a:extLst>
                    <a:ext uri="{9D8B030D-6E8A-4147-A177-3AD203B41FA5}">
                      <a16:colId xmlns:a16="http://schemas.microsoft.com/office/drawing/2014/main" val="1390092262"/>
                    </a:ext>
                  </a:extLst>
                </a:gridCol>
                <a:gridCol w="1876972">
                  <a:extLst>
                    <a:ext uri="{9D8B030D-6E8A-4147-A177-3AD203B41FA5}">
                      <a16:colId xmlns:a16="http://schemas.microsoft.com/office/drawing/2014/main" val="3801859956"/>
                    </a:ext>
                  </a:extLst>
                </a:gridCol>
              </a:tblGrid>
              <a:tr h="557183">
                <a:tc>
                  <a:txBody>
                    <a:bodyPr/>
                    <a:lstStyle/>
                    <a:p>
                      <a:pPr>
                        <a:lnSpc>
                          <a:spcPct val="107000"/>
                        </a:lnSpc>
                        <a:spcAft>
                          <a:spcPts val="800"/>
                        </a:spcAft>
                      </a:pPr>
                      <a:r>
                        <a:rPr lang="en-GB" sz="2700">
                          <a:effectLst/>
                        </a:rPr>
                        <a:t>Data Type</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Simple</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Calculated</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Rollup</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extLst>
                  <a:ext uri="{0D108BD9-81ED-4DB2-BD59-A6C34878D82A}">
                    <a16:rowId xmlns:a16="http://schemas.microsoft.com/office/drawing/2014/main" val="3941427323"/>
                  </a:ext>
                </a:extLst>
              </a:tr>
              <a:tr h="557183">
                <a:tc>
                  <a:txBody>
                    <a:bodyPr/>
                    <a:lstStyle/>
                    <a:p>
                      <a:pPr>
                        <a:lnSpc>
                          <a:spcPct val="107000"/>
                        </a:lnSpc>
                        <a:spcAft>
                          <a:spcPts val="800"/>
                        </a:spcAft>
                      </a:pPr>
                      <a:r>
                        <a:rPr lang="en-GB" sz="2700">
                          <a:effectLst/>
                        </a:rPr>
                        <a:t>Single Line of Text</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pPr>
                      <a:endParaRPr lang="en-GB" sz="2700">
                        <a:effectLst/>
                        <a:latin typeface="Calibri" panose="020F0502020204030204" pitchFamily="34" charset="0"/>
                        <a:cs typeface="Times New Roman" panose="02020603050405020304" pitchFamily="18" charset="0"/>
                      </a:endParaRPr>
                    </a:p>
                  </a:txBody>
                  <a:tcPr marL="11263" marR="11263" marT="11263" marB="0"/>
                </a:tc>
                <a:extLst>
                  <a:ext uri="{0D108BD9-81ED-4DB2-BD59-A6C34878D82A}">
                    <a16:rowId xmlns:a16="http://schemas.microsoft.com/office/drawing/2014/main" val="4294047448"/>
                  </a:ext>
                </a:extLst>
              </a:tr>
              <a:tr h="557183">
                <a:tc>
                  <a:txBody>
                    <a:bodyPr/>
                    <a:lstStyle/>
                    <a:p>
                      <a:pPr>
                        <a:lnSpc>
                          <a:spcPct val="107000"/>
                        </a:lnSpc>
                        <a:spcAft>
                          <a:spcPts val="800"/>
                        </a:spcAft>
                      </a:pPr>
                      <a:r>
                        <a:rPr lang="en-GB" sz="2700">
                          <a:effectLst/>
                        </a:rPr>
                        <a:t>Multiple Lines of Text</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pPr>
                      <a:endParaRPr lang="en-GB" sz="2700">
                        <a:effectLst/>
                        <a:latin typeface="Calibri" panose="020F0502020204030204" pitchFamily="34" charset="0"/>
                        <a:cs typeface="Times New Roman" panose="02020603050405020304" pitchFamily="18" charset="0"/>
                      </a:endParaRPr>
                    </a:p>
                  </a:txBody>
                  <a:tcPr marL="11263" marR="11263" marT="11263" marB="0"/>
                </a:tc>
                <a:tc>
                  <a:txBody>
                    <a:bodyPr/>
                    <a:lstStyle/>
                    <a:p>
                      <a:pPr>
                        <a:lnSpc>
                          <a:spcPct val="107000"/>
                        </a:lnSpc>
                      </a:pPr>
                      <a:endParaRPr lang="en-GB" sz="2700">
                        <a:effectLst/>
                        <a:latin typeface="Calibri" panose="020F0502020204030204" pitchFamily="34" charset="0"/>
                        <a:cs typeface="Times New Roman" panose="02020603050405020304" pitchFamily="18" charset="0"/>
                      </a:endParaRPr>
                    </a:p>
                  </a:txBody>
                  <a:tcPr marL="11263" marR="11263" marT="11263" marB="0"/>
                </a:tc>
                <a:extLst>
                  <a:ext uri="{0D108BD9-81ED-4DB2-BD59-A6C34878D82A}">
                    <a16:rowId xmlns:a16="http://schemas.microsoft.com/office/drawing/2014/main" val="3121596892"/>
                  </a:ext>
                </a:extLst>
              </a:tr>
              <a:tr h="557183">
                <a:tc>
                  <a:txBody>
                    <a:bodyPr/>
                    <a:lstStyle/>
                    <a:p>
                      <a:pPr>
                        <a:lnSpc>
                          <a:spcPct val="107000"/>
                        </a:lnSpc>
                        <a:spcAft>
                          <a:spcPts val="800"/>
                        </a:spcAft>
                      </a:pPr>
                      <a:r>
                        <a:rPr lang="en-GB" sz="2700">
                          <a:effectLst/>
                        </a:rPr>
                        <a:t>Whole Number</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extLst>
                  <a:ext uri="{0D108BD9-81ED-4DB2-BD59-A6C34878D82A}">
                    <a16:rowId xmlns:a16="http://schemas.microsoft.com/office/drawing/2014/main" val="604479023"/>
                  </a:ext>
                </a:extLst>
              </a:tr>
              <a:tr h="557183">
                <a:tc>
                  <a:txBody>
                    <a:bodyPr/>
                    <a:lstStyle/>
                    <a:p>
                      <a:pPr>
                        <a:lnSpc>
                          <a:spcPct val="107000"/>
                        </a:lnSpc>
                        <a:spcAft>
                          <a:spcPts val="800"/>
                        </a:spcAft>
                      </a:pPr>
                      <a:r>
                        <a:rPr lang="en-GB" sz="2700">
                          <a:effectLst/>
                        </a:rPr>
                        <a:t>Floating Point</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pPr>
                      <a:endParaRPr lang="en-GB" sz="2700">
                        <a:effectLst/>
                        <a:latin typeface="Calibri" panose="020F0502020204030204" pitchFamily="34" charset="0"/>
                        <a:cs typeface="Times New Roman" panose="02020603050405020304" pitchFamily="18" charset="0"/>
                      </a:endParaRPr>
                    </a:p>
                  </a:txBody>
                  <a:tcPr marL="11263" marR="11263" marT="11263" marB="0"/>
                </a:tc>
                <a:tc>
                  <a:txBody>
                    <a:bodyPr/>
                    <a:lstStyle/>
                    <a:p>
                      <a:pPr>
                        <a:lnSpc>
                          <a:spcPct val="107000"/>
                        </a:lnSpc>
                      </a:pPr>
                      <a:endParaRPr lang="en-GB" sz="2700">
                        <a:effectLst/>
                        <a:latin typeface="Calibri" panose="020F0502020204030204" pitchFamily="34" charset="0"/>
                        <a:cs typeface="Times New Roman" panose="02020603050405020304" pitchFamily="18" charset="0"/>
                      </a:endParaRPr>
                    </a:p>
                  </a:txBody>
                  <a:tcPr marL="11263" marR="11263" marT="11263" marB="0"/>
                </a:tc>
                <a:extLst>
                  <a:ext uri="{0D108BD9-81ED-4DB2-BD59-A6C34878D82A}">
                    <a16:rowId xmlns:a16="http://schemas.microsoft.com/office/drawing/2014/main" val="2287199209"/>
                  </a:ext>
                </a:extLst>
              </a:tr>
              <a:tr h="557183">
                <a:tc>
                  <a:txBody>
                    <a:bodyPr/>
                    <a:lstStyle/>
                    <a:p>
                      <a:pPr>
                        <a:lnSpc>
                          <a:spcPct val="107000"/>
                        </a:lnSpc>
                        <a:spcAft>
                          <a:spcPts val="800"/>
                        </a:spcAft>
                      </a:pPr>
                      <a:r>
                        <a:rPr lang="en-GB" sz="2700">
                          <a:effectLst/>
                        </a:rPr>
                        <a:t>Decimal</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extLst>
                  <a:ext uri="{0D108BD9-81ED-4DB2-BD59-A6C34878D82A}">
                    <a16:rowId xmlns:a16="http://schemas.microsoft.com/office/drawing/2014/main" val="1961261308"/>
                  </a:ext>
                </a:extLst>
              </a:tr>
              <a:tr h="557183">
                <a:tc>
                  <a:txBody>
                    <a:bodyPr/>
                    <a:lstStyle/>
                    <a:p>
                      <a:pPr>
                        <a:lnSpc>
                          <a:spcPct val="107000"/>
                        </a:lnSpc>
                        <a:spcAft>
                          <a:spcPts val="800"/>
                        </a:spcAft>
                      </a:pPr>
                      <a:r>
                        <a:rPr lang="en-GB" sz="2700">
                          <a:effectLst/>
                        </a:rPr>
                        <a:t>Currency</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extLst>
                  <a:ext uri="{0D108BD9-81ED-4DB2-BD59-A6C34878D82A}">
                    <a16:rowId xmlns:a16="http://schemas.microsoft.com/office/drawing/2014/main" val="2914945639"/>
                  </a:ext>
                </a:extLst>
              </a:tr>
              <a:tr h="557183">
                <a:tc>
                  <a:txBody>
                    <a:bodyPr/>
                    <a:lstStyle/>
                    <a:p>
                      <a:pPr>
                        <a:lnSpc>
                          <a:spcPct val="107000"/>
                        </a:lnSpc>
                        <a:spcAft>
                          <a:spcPts val="800"/>
                        </a:spcAft>
                      </a:pPr>
                      <a:r>
                        <a:rPr lang="en-GB" sz="2700">
                          <a:effectLst/>
                        </a:rPr>
                        <a:t>Date Time</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extLst>
                  <a:ext uri="{0D108BD9-81ED-4DB2-BD59-A6C34878D82A}">
                    <a16:rowId xmlns:a16="http://schemas.microsoft.com/office/drawing/2014/main" val="1995569640"/>
                  </a:ext>
                </a:extLst>
              </a:tr>
              <a:tr h="557183">
                <a:tc>
                  <a:txBody>
                    <a:bodyPr/>
                    <a:lstStyle/>
                    <a:p>
                      <a:pPr>
                        <a:lnSpc>
                          <a:spcPct val="107000"/>
                        </a:lnSpc>
                        <a:spcAft>
                          <a:spcPts val="800"/>
                        </a:spcAft>
                      </a:pPr>
                      <a:r>
                        <a:rPr lang="en-GB" sz="2700">
                          <a:effectLst/>
                        </a:rPr>
                        <a:t>Option Set/Two Options</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pPr>
                      <a:endParaRPr lang="en-GB" sz="2700">
                        <a:effectLst/>
                        <a:latin typeface="Calibri" panose="020F0502020204030204" pitchFamily="34" charset="0"/>
                        <a:cs typeface="Times New Roman" panose="02020603050405020304" pitchFamily="18" charset="0"/>
                      </a:endParaRPr>
                    </a:p>
                  </a:txBody>
                  <a:tcPr marL="11263" marR="11263" marT="11263" marB="0"/>
                </a:tc>
                <a:extLst>
                  <a:ext uri="{0D108BD9-81ED-4DB2-BD59-A6C34878D82A}">
                    <a16:rowId xmlns:a16="http://schemas.microsoft.com/office/drawing/2014/main" val="2331812586"/>
                  </a:ext>
                </a:extLst>
              </a:tr>
              <a:tr h="556432">
                <a:tc>
                  <a:txBody>
                    <a:bodyPr/>
                    <a:lstStyle/>
                    <a:p>
                      <a:pPr>
                        <a:lnSpc>
                          <a:spcPct val="107000"/>
                        </a:lnSpc>
                        <a:spcAft>
                          <a:spcPts val="800"/>
                        </a:spcAft>
                      </a:pPr>
                      <a:r>
                        <a:rPr lang="en-GB" sz="2700">
                          <a:effectLst/>
                        </a:rPr>
                        <a:t>Multi-Select</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04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047" marB="0"/>
                </a:tc>
                <a:tc>
                  <a:txBody>
                    <a:bodyPr/>
                    <a:lstStyle/>
                    <a:p>
                      <a:pPr>
                        <a:lnSpc>
                          <a:spcPct val="107000"/>
                        </a:lnSpc>
                      </a:pPr>
                      <a:endParaRPr lang="en-GB" sz="2700">
                        <a:effectLst/>
                        <a:latin typeface="Calibri" panose="020F0502020204030204" pitchFamily="34" charset="0"/>
                        <a:cs typeface="Times New Roman" panose="02020603050405020304" pitchFamily="18" charset="0"/>
                      </a:endParaRPr>
                    </a:p>
                  </a:txBody>
                  <a:tcPr marL="11263" marR="11263" marT="11263" marB="0"/>
                </a:tc>
                <a:tc>
                  <a:txBody>
                    <a:bodyPr/>
                    <a:lstStyle/>
                    <a:p>
                      <a:pPr>
                        <a:lnSpc>
                          <a:spcPct val="107000"/>
                        </a:lnSpc>
                      </a:pPr>
                      <a:endParaRPr lang="en-GB" sz="2700" dirty="0">
                        <a:effectLst/>
                        <a:latin typeface="Calibri" panose="020F0502020204030204" pitchFamily="34" charset="0"/>
                        <a:cs typeface="Times New Roman" panose="02020603050405020304" pitchFamily="18" charset="0"/>
                      </a:endParaRPr>
                    </a:p>
                  </a:txBody>
                  <a:tcPr marL="11263" marR="11263" marT="11263" marB="0"/>
                </a:tc>
                <a:extLst>
                  <a:ext uri="{0D108BD9-81ED-4DB2-BD59-A6C34878D82A}">
                    <a16:rowId xmlns:a16="http://schemas.microsoft.com/office/drawing/2014/main" val="3958419217"/>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7059" y="297552"/>
            <a:ext cx="5131883" cy="591429"/>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1141984" y="1349249"/>
            <a:ext cx="4649893" cy="4271433"/>
            <a:chOff x="856488" y="1011936"/>
            <a:chExt cx="3487420" cy="3203575"/>
          </a:xfrm>
        </p:grpSpPr>
        <p:sp>
          <p:nvSpPr>
            <p:cNvPr id="4" name="object 4"/>
            <p:cNvSpPr/>
            <p:nvPr/>
          </p:nvSpPr>
          <p:spPr>
            <a:xfrm>
              <a:off x="869442" y="1024890"/>
              <a:ext cx="3461385" cy="518159"/>
            </a:xfrm>
            <a:custGeom>
              <a:avLst/>
              <a:gdLst/>
              <a:ahLst/>
              <a:cxnLst/>
              <a:rect l="l" t="t" r="r" b="b"/>
              <a:pathLst>
                <a:path w="3461385" h="518159">
                  <a:moveTo>
                    <a:pt x="3461004" y="0"/>
                  </a:moveTo>
                  <a:lnTo>
                    <a:pt x="0" y="0"/>
                  </a:lnTo>
                  <a:lnTo>
                    <a:pt x="0" y="518160"/>
                  </a:lnTo>
                  <a:lnTo>
                    <a:pt x="3461004" y="518160"/>
                  </a:lnTo>
                  <a:lnTo>
                    <a:pt x="3461004"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869442" y="1024890"/>
              <a:ext cx="3461385" cy="518159"/>
            </a:xfrm>
            <a:custGeom>
              <a:avLst/>
              <a:gdLst/>
              <a:ahLst/>
              <a:cxnLst/>
              <a:rect l="l" t="t" r="r" b="b"/>
              <a:pathLst>
                <a:path w="3461385" h="518159">
                  <a:moveTo>
                    <a:pt x="0" y="0"/>
                  </a:moveTo>
                  <a:lnTo>
                    <a:pt x="3461004" y="0"/>
                  </a:lnTo>
                  <a:lnTo>
                    <a:pt x="3461004" y="518160"/>
                  </a:lnTo>
                  <a:lnTo>
                    <a:pt x="0" y="518160"/>
                  </a:lnTo>
                  <a:lnTo>
                    <a:pt x="0" y="0"/>
                  </a:lnTo>
                  <a:close/>
                </a:path>
              </a:pathLst>
            </a:custGeom>
            <a:ln w="25908">
              <a:solidFill>
                <a:srgbClr val="0066AA"/>
              </a:solidFill>
            </a:ln>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2107704" y="1189266"/>
              <a:ext cx="976896" cy="181140"/>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869442" y="1543050"/>
              <a:ext cx="3461385" cy="2659380"/>
            </a:xfrm>
            <a:custGeom>
              <a:avLst/>
              <a:gdLst/>
              <a:ahLst/>
              <a:cxnLst/>
              <a:rect l="l" t="t" r="r" b="b"/>
              <a:pathLst>
                <a:path w="3461385" h="2659379">
                  <a:moveTo>
                    <a:pt x="3461004" y="0"/>
                  </a:moveTo>
                  <a:lnTo>
                    <a:pt x="0" y="0"/>
                  </a:lnTo>
                  <a:lnTo>
                    <a:pt x="0" y="2659380"/>
                  </a:lnTo>
                  <a:lnTo>
                    <a:pt x="3461004" y="2659380"/>
                  </a:lnTo>
                  <a:lnTo>
                    <a:pt x="3461004" y="0"/>
                  </a:lnTo>
                  <a:close/>
                </a:path>
              </a:pathLst>
            </a:custGeom>
            <a:solidFill>
              <a:srgbClr val="FFFFFF">
                <a:alpha val="90194"/>
              </a:srgbClr>
            </a:solidFill>
          </p:spPr>
          <p:txBody>
            <a:bodyPr wrap="square" lIns="0" tIns="0" rIns="0" bIns="0" rtlCol="0"/>
            <a:lstStyle/>
            <a:p>
              <a:pPr marL="380990" indent="-380990" defTabSz="1219170">
                <a:buFont typeface="Arial" panose="020B0604020202020204" pitchFamily="34" charset="0"/>
                <a:buChar char="•"/>
              </a:pPr>
              <a:r>
                <a:rPr lang="en-GB" sz="2667" dirty="0">
                  <a:solidFill>
                    <a:prstClr val="black"/>
                  </a:solidFill>
                  <a:latin typeface="Calibri"/>
                </a:rPr>
                <a:t>Calculated on retrieve of record</a:t>
              </a:r>
            </a:p>
            <a:p>
              <a:pPr marL="380990" indent="-380990" defTabSz="1219170">
                <a:buFont typeface="Arial" panose="020B0604020202020204" pitchFamily="34" charset="0"/>
                <a:buChar char="•"/>
              </a:pPr>
              <a:r>
                <a:rPr lang="en-GB" sz="2667" dirty="0">
                  <a:solidFill>
                    <a:prstClr val="black"/>
                  </a:solidFill>
                  <a:latin typeface="Calibri"/>
                </a:rPr>
                <a:t>Read only field</a:t>
              </a:r>
            </a:p>
            <a:p>
              <a:pPr marL="380990" indent="-380990" defTabSz="1219170">
                <a:buFont typeface="Arial" panose="020B0604020202020204" pitchFamily="34" charset="0"/>
                <a:buChar char="•"/>
              </a:pPr>
              <a:r>
                <a:rPr lang="en-GB" sz="2667" dirty="0">
                  <a:solidFill>
                    <a:prstClr val="black"/>
                  </a:solidFill>
                  <a:latin typeface="Calibri"/>
                </a:rPr>
                <a:t>Record fields and parent fields</a:t>
              </a:r>
            </a:p>
            <a:p>
              <a:pPr marL="380990" indent="-380990" defTabSz="1219170">
                <a:buFont typeface="Arial" panose="020B0604020202020204" pitchFamily="34" charset="0"/>
                <a:buChar char="•"/>
              </a:pPr>
              <a:r>
                <a:rPr lang="en-GB" sz="2667" dirty="0">
                  <a:solidFill>
                    <a:prstClr val="black"/>
                  </a:solidFill>
                  <a:latin typeface="Calibri"/>
                </a:rPr>
                <a:t>Can include rollup fields in  calculation</a:t>
              </a:r>
            </a:p>
            <a:p>
              <a:pPr marL="380990" indent="-380990" defTabSz="1219170">
                <a:buFont typeface="Arial" panose="020B0604020202020204" pitchFamily="34" charset="0"/>
                <a:buChar char="•"/>
              </a:pPr>
              <a:r>
                <a:rPr lang="en-GB" sz="2667" dirty="0">
                  <a:solidFill>
                    <a:prstClr val="black"/>
                  </a:solidFill>
                  <a:latin typeface="Calibri"/>
                </a:rPr>
                <a:t>No OOB calculated fields</a:t>
              </a:r>
              <a:endParaRPr sz="2667" dirty="0">
                <a:solidFill>
                  <a:prstClr val="black"/>
                </a:solidFill>
                <a:latin typeface="Calibri"/>
              </a:endParaRPr>
            </a:p>
          </p:txBody>
        </p:sp>
        <p:sp>
          <p:nvSpPr>
            <p:cNvPr id="8" name="object 8"/>
            <p:cNvSpPr/>
            <p:nvPr/>
          </p:nvSpPr>
          <p:spPr>
            <a:xfrm>
              <a:off x="869442" y="1543050"/>
              <a:ext cx="3461385" cy="2659380"/>
            </a:xfrm>
            <a:custGeom>
              <a:avLst/>
              <a:gdLst/>
              <a:ahLst/>
              <a:cxnLst/>
              <a:rect l="l" t="t" r="r" b="b"/>
              <a:pathLst>
                <a:path w="3461385" h="2659379">
                  <a:moveTo>
                    <a:pt x="0" y="0"/>
                  </a:moveTo>
                  <a:lnTo>
                    <a:pt x="3461004" y="0"/>
                  </a:lnTo>
                  <a:lnTo>
                    <a:pt x="3461004" y="2659380"/>
                  </a:lnTo>
                  <a:lnTo>
                    <a:pt x="0" y="2659380"/>
                  </a:lnTo>
                  <a:lnTo>
                    <a:pt x="0" y="0"/>
                  </a:lnTo>
                  <a:close/>
                </a:path>
              </a:pathLst>
            </a:custGeom>
            <a:ln w="25908">
              <a:solidFill>
                <a:srgbClr val="0070BB"/>
              </a:solidFill>
            </a:ln>
          </p:spPr>
          <p:txBody>
            <a:bodyPr wrap="square" lIns="0" tIns="0" rIns="0" bIns="0" rtlCol="0"/>
            <a:lstStyle/>
            <a:p>
              <a:pPr defTabSz="1219170"/>
              <a:endParaRPr sz="2400">
                <a:solidFill>
                  <a:prstClr val="black"/>
                </a:solidFill>
                <a:latin typeface="Calibri"/>
              </a:endParaRPr>
            </a:p>
          </p:txBody>
        </p:sp>
      </p:grpSp>
      <p:grpSp>
        <p:nvGrpSpPr>
          <p:cNvPr id="10" name="object 10"/>
          <p:cNvGrpSpPr/>
          <p:nvPr/>
        </p:nvGrpSpPr>
        <p:grpSpPr>
          <a:xfrm>
            <a:off x="6402831" y="1349249"/>
            <a:ext cx="4649893" cy="4271433"/>
            <a:chOff x="4802123" y="1011936"/>
            <a:chExt cx="3487420" cy="3203575"/>
          </a:xfrm>
        </p:grpSpPr>
        <p:sp>
          <p:nvSpPr>
            <p:cNvPr id="11" name="object 11"/>
            <p:cNvSpPr/>
            <p:nvPr/>
          </p:nvSpPr>
          <p:spPr>
            <a:xfrm>
              <a:off x="4815077" y="1024890"/>
              <a:ext cx="3461385" cy="518159"/>
            </a:xfrm>
            <a:custGeom>
              <a:avLst/>
              <a:gdLst/>
              <a:ahLst/>
              <a:cxnLst/>
              <a:rect l="l" t="t" r="r" b="b"/>
              <a:pathLst>
                <a:path w="3461384" h="518159">
                  <a:moveTo>
                    <a:pt x="3461004" y="0"/>
                  </a:moveTo>
                  <a:lnTo>
                    <a:pt x="0" y="0"/>
                  </a:lnTo>
                  <a:lnTo>
                    <a:pt x="0" y="518160"/>
                  </a:lnTo>
                  <a:lnTo>
                    <a:pt x="3461004" y="518160"/>
                  </a:lnTo>
                  <a:lnTo>
                    <a:pt x="3461004"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4815077" y="1024890"/>
              <a:ext cx="3461385" cy="518159"/>
            </a:xfrm>
            <a:custGeom>
              <a:avLst/>
              <a:gdLst/>
              <a:ahLst/>
              <a:cxnLst/>
              <a:rect l="l" t="t" r="r" b="b"/>
              <a:pathLst>
                <a:path w="3461384" h="518159">
                  <a:moveTo>
                    <a:pt x="0" y="0"/>
                  </a:moveTo>
                  <a:lnTo>
                    <a:pt x="3461004" y="0"/>
                  </a:lnTo>
                  <a:lnTo>
                    <a:pt x="3461004" y="518160"/>
                  </a:lnTo>
                  <a:lnTo>
                    <a:pt x="0" y="518160"/>
                  </a:lnTo>
                  <a:lnTo>
                    <a:pt x="0" y="0"/>
                  </a:lnTo>
                  <a:close/>
                </a:path>
              </a:pathLst>
            </a:custGeom>
            <a:ln w="25908">
              <a:solidFill>
                <a:srgbClr val="0066AA"/>
              </a:solidFill>
            </a:ln>
          </p:spPr>
          <p:txBody>
            <a:bodyPr wrap="square" lIns="0" tIns="0" rIns="0" bIns="0" rtlCol="0"/>
            <a:lstStyle/>
            <a:p>
              <a:pPr defTabSz="1219170"/>
              <a:endParaRPr sz="2400">
                <a:solidFill>
                  <a:prstClr val="black"/>
                </a:solidFill>
                <a:latin typeface="Calibri"/>
              </a:endParaRPr>
            </a:p>
          </p:txBody>
        </p:sp>
        <p:sp>
          <p:nvSpPr>
            <p:cNvPr id="13" name="object 13"/>
            <p:cNvSpPr/>
            <p:nvPr/>
          </p:nvSpPr>
          <p:spPr>
            <a:xfrm>
              <a:off x="6261277" y="1189253"/>
              <a:ext cx="577507" cy="230936"/>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4" name="object 14"/>
            <p:cNvSpPr/>
            <p:nvPr/>
          </p:nvSpPr>
          <p:spPr>
            <a:xfrm>
              <a:off x="4815077" y="1543050"/>
              <a:ext cx="3461385" cy="2659380"/>
            </a:xfrm>
            <a:custGeom>
              <a:avLst/>
              <a:gdLst/>
              <a:ahLst/>
              <a:cxnLst/>
              <a:rect l="l" t="t" r="r" b="b"/>
              <a:pathLst>
                <a:path w="3461384" h="2659379">
                  <a:moveTo>
                    <a:pt x="3461004" y="0"/>
                  </a:moveTo>
                  <a:lnTo>
                    <a:pt x="0" y="0"/>
                  </a:lnTo>
                  <a:lnTo>
                    <a:pt x="0" y="2659380"/>
                  </a:lnTo>
                  <a:lnTo>
                    <a:pt x="3461004" y="2659380"/>
                  </a:lnTo>
                  <a:lnTo>
                    <a:pt x="3461004" y="0"/>
                  </a:lnTo>
                  <a:close/>
                </a:path>
              </a:pathLst>
            </a:custGeom>
            <a:solidFill>
              <a:srgbClr val="FFFFFF">
                <a:alpha val="90194"/>
              </a:srgbClr>
            </a:solidFill>
          </p:spPr>
          <p:txBody>
            <a:bodyPr wrap="square" lIns="0" tIns="0" rIns="0" bIns="0" rtlCol="0"/>
            <a:lstStyle/>
            <a:p>
              <a:pPr marL="380990" indent="-380990" defTabSz="1219170">
                <a:buFont typeface="Arial" panose="020B0604020202020204" pitchFamily="34" charset="0"/>
                <a:buChar char="•"/>
              </a:pPr>
              <a:r>
                <a:rPr lang="en-GB" sz="2400" dirty="0">
                  <a:solidFill>
                    <a:prstClr val="black"/>
                  </a:solidFill>
                  <a:latin typeface="Calibri"/>
                </a:rPr>
                <a:t>Value stored on record,  scheduled update/on-demand</a:t>
              </a:r>
            </a:p>
            <a:p>
              <a:pPr marL="380990" indent="-380990" defTabSz="1219170">
                <a:buFont typeface="Arial" panose="020B0604020202020204" pitchFamily="34" charset="0"/>
                <a:buChar char="•"/>
              </a:pPr>
              <a:r>
                <a:rPr lang="en-GB" sz="2400" dirty="0">
                  <a:solidFill>
                    <a:prstClr val="black"/>
                  </a:solidFill>
                  <a:latin typeface="Calibri"/>
                </a:rPr>
                <a:t>Read only field</a:t>
              </a:r>
            </a:p>
            <a:p>
              <a:pPr marL="380990" indent="-380990" defTabSz="1219170">
                <a:buFont typeface="Arial" panose="020B0604020202020204" pitchFamily="34" charset="0"/>
                <a:buChar char="•"/>
              </a:pPr>
              <a:r>
                <a:rPr lang="en-GB" sz="2400" dirty="0">
                  <a:solidFill>
                    <a:prstClr val="black"/>
                  </a:solidFill>
                  <a:latin typeface="Calibri"/>
                </a:rPr>
                <a:t>1:N only, fields on child records</a:t>
              </a:r>
            </a:p>
            <a:p>
              <a:pPr marL="380990" indent="-380990" defTabSz="1219170">
                <a:buFont typeface="Arial" panose="020B0604020202020204" pitchFamily="34" charset="0"/>
                <a:buChar char="•"/>
              </a:pPr>
              <a:r>
                <a:rPr lang="en-GB" sz="2400" dirty="0">
                  <a:solidFill>
                    <a:prstClr val="black"/>
                  </a:solidFill>
                  <a:latin typeface="Calibri"/>
                </a:rPr>
                <a:t>Can rollup calculated fields</a:t>
              </a:r>
            </a:p>
            <a:p>
              <a:pPr marL="380990" indent="-380990" defTabSz="1219170">
                <a:buFont typeface="Arial" panose="020B0604020202020204" pitchFamily="34" charset="0"/>
                <a:buChar char="•"/>
              </a:pPr>
              <a:r>
                <a:rPr lang="en-GB" sz="2400" dirty="0">
                  <a:solidFill>
                    <a:prstClr val="black"/>
                  </a:solidFill>
                  <a:latin typeface="Calibri"/>
                </a:rPr>
                <a:t>Can use hierarchy of related  records</a:t>
              </a:r>
            </a:p>
            <a:p>
              <a:pPr marL="380990" indent="-380990" defTabSz="1219170">
                <a:buFont typeface="Arial" panose="020B0604020202020204" pitchFamily="34" charset="0"/>
                <a:buChar char="•"/>
              </a:pPr>
              <a:r>
                <a:rPr lang="en-GB" sz="2400" dirty="0">
                  <a:solidFill>
                    <a:prstClr val="black"/>
                  </a:solidFill>
                  <a:latin typeface="Calibri"/>
                </a:rPr>
                <a:t>Can filter across related entities</a:t>
              </a:r>
              <a:endParaRPr sz="2400" dirty="0">
                <a:solidFill>
                  <a:prstClr val="black"/>
                </a:solidFill>
                <a:latin typeface="Calibri"/>
              </a:endParaRPr>
            </a:p>
          </p:txBody>
        </p:sp>
        <p:sp>
          <p:nvSpPr>
            <p:cNvPr id="15" name="object 15"/>
            <p:cNvSpPr/>
            <p:nvPr/>
          </p:nvSpPr>
          <p:spPr>
            <a:xfrm>
              <a:off x="4815077" y="1543050"/>
              <a:ext cx="3461385" cy="2659380"/>
            </a:xfrm>
            <a:custGeom>
              <a:avLst/>
              <a:gdLst/>
              <a:ahLst/>
              <a:cxnLst/>
              <a:rect l="l" t="t" r="r" b="b"/>
              <a:pathLst>
                <a:path w="3461384" h="2659379">
                  <a:moveTo>
                    <a:pt x="0" y="0"/>
                  </a:moveTo>
                  <a:lnTo>
                    <a:pt x="3461004" y="0"/>
                  </a:lnTo>
                  <a:lnTo>
                    <a:pt x="3461004" y="2659380"/>
                  </a:lnTo>
                  <a:lnTo>
                    <a:pt x="0" y="2659380"/>
                  </a:lnTo>
                  <a:lnTo>
                    <a:pt x="0" y="0"/>
                  </a:lnTo>
                  <a:close/>
                </a:path>
              </a:pathLst>
            </a:custGeom>
            <a:ln w="25908">
              <a:solidFill>
                <a:srgbClr val="0070BB"/>
              </a:solidFill>
            </a:ln>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D128-EA0C-4E1A-95BD-569BC577D1AF}"/>
              </a:ext>
            </a:extLst>
          </p:cNvPr>
          <p:cNvSpPr>
            <a:spLocks noGrp="1"/>
          </p:cNvSpPr>
          <p:nvPr>
            <p:ph type="title"/>
          </p:nvPr>
        </p:nvSpPr>
        <p:spPr>
          <a:xfrm>
            <a:off x="585217" y="3033223"/>
            <a:ext cx="6400800" cy="498598"/>
          </a:xfrm>
        </p:spPr>
        <p:txBody>
          <a:bodyPr/>
          <a:lstStyle/>
          <a:p>
            <a:r>
              <a:rPr lang="en-GB" dirty="0"/>
              <a:t>Field Creation Demo</a:t>
            </a:r>
          </a:p>
        </p:txBody>
      </p:sp>
    </p:spTree>
    <p:extLst>
      <p:ext uri="{BB962C8B-B14F-4D97-AF65-F5344CB8AC3E}">
        <p14:creationId xmlns:p14="http://schemas.microsoft.com/office/powerpoint/2010/main" val="3221623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979539"/>
            <a:ext cx="4167887" cy="553998"/>
          </a:xfrm>
        </p:spPr>
        <p:txBody>
          <a:bodyPr/>
          <a:lstStyle/>
          <a:p>
            <a:r>
              <a:rPr lang="en-GB" dirty="0"/>
              <a:t>Relationships</a:t>
            </a:r>
          </a:p>
        </p:txBody>
      </p:sp>
    </p:spTree>
    <p:extLst>
      <p:ext uri="{BB962C8B-B14F-4D97-AF65-F5344CB8AC3E}">
        <p14:creationId xmlns:p14="http://schemas.microsoft.com/office/powerpoint/2010/main" val="293410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63597ED-AEAA-4B5C-8EE8-31EFA4E27C10}"/>
              </a:ext>
            </a:extLst>
          </p:cNvPr>
          <p:cNvSpPr txBox="1"/>
          <p:nvPr/>
        </p:nvSpPr>
        <p:spPr>
          <a:xfrm>
            <a:off x="366341" y="1240695"/>
            <a:ext cx="10408295"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alibri"/>
                <a:ea typeface="+mn-ea"/>
                <a:cs typeface="+mn-cs"/>
              </a:rPr>
              <a:t>Relationship management enable us to link entities to one another in a way that </a:t>
            </a:r>
            <a:r>
              <a:rPr lang="en-GB" sz="3600" dirty="0" err="1">
                <a:solidFill>
                  <a:prstClr val="black"/>
                </a:solidFill>
                <a:latin typeface="Calibri"/>
              </a:rPr>
              <a:t>en</a:t>
            </a:r>
            <a:r>
              <a:rPr kumimoji="0" lang="en-GB" sz="3600" b="0" i="0" u="none" strike="noStrike" kern="1200" cap="none" spc="0" normalizeH="0" baseline="0" noProof="0" dirty="0" err="1">
                <a:ln>
                  <a:noFill/>
                </a:ln>
                <a:solidFill>
                  <a:prstClr val="black"/>
                </a:solidFill>
                <a:effectLst/>
                <a:uLnTx/>
                <a:uFillTx/>
                <a:latin typeface="Calibri"/>
                <a:ea typeface="+mn-ea"/>
                <a:cs typeface="+mn-cs"/>
              </a:rPr>
              <a:t>ables</a:t>
            </a:r>
            <a:r>
              <a:rPr kumimoji="0" lang="en-GB" sz="3600" b="0" i="0" u="none" strike="noStrike" kern="1200" cap="none" spc="0" normalizeH="0" baseline="0" noProof="0" dirty="0">
                <a:ln>
                  <a:noFill/>
                </a:ln>
                <a:solidFill>
                  <a:prstClr val="black"/>
                </a:solidFill>
                <a:effectLst/>
                <a:uLnTx/>
                <a:uFillTx/>
                <a:latin typeface="Calibri"/>
                <a:ea typeface="+mn-ea"/>
                <a:cs typeface="+mn-cs"/>
              </a:rPr>
              <a:t> for effective data share and referential integrity.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3600"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alibri"/>
                <a:ea typeface="+mn-ea"/>
                <a:cs typeface="+mn-cs"/>
              </a:rPr>
              <a:t>There are 3 types :   N:1, 1:1 &amp; N:N</a:t>
            </a:r>
          </a:p>
        </p:txBody>
      </p:sp>
      <p:sp>
        <p:nvSpPr>
          <p:cNvPr id="3" name="TextBox 2">
            <a:extLst>
              <a:ext uri="{FF2B5EF4-FFF2-40B4-BE49-F238E27FC236}">
                <a16:creationId xmlns:a16="http://schemas.microsoft.com/office/drawing/2014/main" id="{7D11D2E5-35E8-4D7A-A7AE-3CD13ED6D43B}"/>
              </a:ext>
            </a:extLst>
          </p:cNvPr>
          <p:cNvSpPr txBox="1"/>
          <p:nvPr/>
        </p:nvSpPr>
        <p:spPr>
          <a:xfrm>
            <a:off x="366341" y="306428"/>
            <a:ext cx="5660204" cy="707886"/>
          </a:xfrm>
          <a:prstGeom prst="rect">
            <a:avLst/>
          </a:prstGeom>
          <a:noFill/>
        </p:spPr>
        <p:txBody>
          <a:bodyPr wrap="none" rtlCol="0">
            <a:spAutoFit/>
          </a:bodyPr>
          <a:lstStyle/>
          <a:p>
            <a:r>
              <a:rPr lang="en-GB" sz="4000" dirty="0"/>
              <a:t>Relationship Management</a:t>
            </a:r>
          </a:p>
        </p:txBody>
      </p:sp>
      <p:pic>
        <p:nvPicPr>
          <p:cNvPr id="4" name="Picture 3">
            <a:extLst>
              <a:ext uri="{FF2B5EF4-FFF2-40B4-BE49-F238E27FC236}">
                <a16:creationId xmlns:a16="http://schemas.microsoft.com/office/drawing/2014/main" id="{48386455-BB5B-4047-9875-5CE27515F454}"/>
              </a:ext>
            </a:extLst>
          </p:cNvPr>
          <p:cNvPicPr>
            <a:picLocks noChangeAspect="1"/>
          </p:cNvPicPr>
          <p:nvPr/>
        </p:nvPicPr>
        <p:blipFill>
          <a:blip r:embed="rId2"/>
          <a:stretch>
            <a:fillRect/>
          </a:stretch>
        </p:blipFill>
        <p:spPr>
          <a:xfrm>
            <a:off x="631596" y="4546141"/>
            <a:ext cx="10341204" cy="2142327"/>
          </a:xfrm>
          <a:prstGeom prst="rect">
            <a:avLst/>
          </a:prstGeom>
        </p:spPr>
      </p:pic>
    </p:spTree>
    <p:extLst>
      <p:ext uri="{BB962C8B-B14F-4D97-AF65-F5344CB8AC3E}">
        <p14:creationId xmlns:p14="http://schemas.microsoft.com/office/powerpoint/2010/main" val="4226586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C8C61D-9239-412B-A4C5-DB4EDF9F8968}"/>
              </a:ext>
            </a:extLst>
          </p:cNvPr>
          <p:cNvPicPr>
            <a:picLocks noChangeAspect="1"/>
          </p:cNvPicPr>
          <p:nvPr/>
        </p:nvPicPr>
        <p:blipFill>
          <a:blip r:embed="rId3"/>
          <a:stretch>
            <a:fillRect/>
          </a:stretch>
        </p:blipFill>
        <p:spPr>
          <a:xfrm>
            <a:off x="4748576" y="186952"/>
            <a:ext cx="8473440" cy="6355080"/>
          </a:xfrm>
          <a:prstGeom prst="rect">
            <a:avLst/>
          </a:prstGeom>
        </p:spPr>
      </p:pic>
      <p:sp>
        <p:nvSpPr>
          <p:cNvPr id="3" name="TextBox 2">
            <a:extLst>
              <a:ext uri="{FF2B5EF4-FFF2-40B4-BE49-F238E27FC236}">
                <a16:creationId xmlns:a16="http://schemas.microsoft.com/office/drawing/2014/main" id="{EF9B2E4E-1321-4539-9644-85D8DA1A0FA1}"/>
              </a:ext>
            </a:extLst>
          </p:cNvPr>
          <p:cNvSpPr txBox="1"/>
          <p:nvPr/>
        </p:nvSpPr>
        <p:spPr>
          <a:xfrm>
            <a:off x="298778" y="900762"/>
            <a:ext cx="5971031" cy="417345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4000" b="1" i="0" u="none" strike="noStrike" kern="1200" cap="none" spc="0" normalizeH="0" baseline="0" noProof="0" dirty="0">
                <a:ln>
                  <a:noFill/>
                </a:ln>
                <a:solidFill>
                  <a:srgbClr val="3C3C41"/>
                </a:solidFill>
                <a:effectLst/>
                <a:uLnTx/>
                <a:uFillTx/>
                <a:latin typeface="Segoe UI"/>
                <a:ea typeface="+mn-ea"/>
                <a:cs typeface="+mn-cs"/>
              </a:rPr>
              <a:t>“</a:t>
            </a:r>
            <a:r>
              <a:rPr kumimoji="0" lang="en-GB" sz="4000" b="1" i="0" u="none" strike="noStrike" kern="1200" cap="none" spc="0" normalizeH="0" baseline="0" noProof="0" dirty="0">
                <a:ln>
                  <a:noFill/>
                </a:ln>
                <a:solidFill>
                  <a:srgbClr val="040404"/>
                </a:solidFill>
                <a:effectLst/>
                <a:uLnTx/>
                <a:uFillTx/>
                <a:latin typeface="Segoe UI"/>
                <a:ea typeface="+mn-ea"/>
                <a:cs typeface="+mn-cs"/>
              </a:rPr>
              <a:t>Microsoft 365, Dynamics 365, and the </a:t>
            </a:r>
            <a:r>
              <a:rPr kumimoji="0" lang="en-GB" sz="4000" b="1" i="0" u="none" strike="noStrike" kern="1200" cap="none" spc="0" normalizeH="0" baseline="0" noProof="0" dirty="0">
                <a:ln>
                  <a:noFill/>
                </a:ln>
                <a:solidFill>
                  <a:srgbClr val="742774"/>
                </a:solidFill>
                <a:effectLst/>
                <a:uLnTx/>
                <a:uFillTx/>
                <a:latin typeface="Segoe UI"/>
                <a:ea typeface="+mn-ea"/>
                <a:cs typeface="+mn-cs"/>
              </a:rPr>
              <a:t>Power Platform</a:t>
            </a:r>
            <a:r>
              <a:rPr kumimoji="0" lang="en-GB" sz="4000" b="1" i="0" u="none" strike="noStrike" kern="1200" cap="none" spc="0" normalizeH="0" baseline="0" noProof="0" dirty="0">
                <a:ln>
                  <a:noFill/>
                </a:ln>
                <a:solidFill>
                  <a:srgbClr val="040404"/>
                </a:solidFill>
                <a:effectLst/>
                <a:uLnTx/>
                <a:uFillTx/>
                <a:latin typeface="Segoe UI"/>
                <a:ea typeface="+mn-ea"/>
                <a:cs typeface="+mn-cs"/>
              </a:rPr>
              <a:t>, on top of what we’re doing with Azure, is the core of what we are doing as a company.”</a:t>
            </a:r>
          </a:p>
        </p:txBody>
      </p:sp>
      <p:sp>
        <p:nvSpPr>
          <p:cNvPr id="4" name="Rectangle 3">
            <a:extLst>
              <a:ext uri="{FF2B5EF4-FFF2-40B4-BE49-F238E27FC236}">
                <a16:creationId xmlns:a16="http://schemas.microsoft.com/office/drawing/2014/main" id="{43FEE7CE-E21A-46AE-8E30-3244E67923B4}"/>
              </a:ext>
            </a:extLst>
          </p:cNvPr>
          <p:cNvSpPr/>
          <p:nvPr/>
        </p:nvSpPr>
        <p:spPr>
          <a:xfrm>
            <a:off x="842913" y="4904935"/>
            <a:ext cx="4600649"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41424E"/>
                </a:solidFill>
                <a:effectLst/>
                <a:uLnTx/>
                <a:uFillTx/>
                <a:latin typeface="Segoe UI" panose="020B0502040204020203" pitchFamily="34" charset="0"/>
                <a:ea typeface="+mn-ea"/>
                <a:cs typeface="+mn-cs"/>
              </a:rPr>
              <a:t>     </a:t>
            </a:r>
            <a:r>
              <a:rPr kumimoji="0" lang="en-US" sz="1600" b="0" i="1" u="none" strike="noStrike" kern="1200" cap="none" spc="0" normalizeH="0" baseline="0" noProof="0" dirty="0">
                <a:ln>
                  <a:noFill/>
                </a:ln>
                <a:solidFill>
                  <a:srgbClr val="3C3C41">
                    <a:lumMod val="75000"/>
                  </a:srgbClr>
                </a:solidFill>
                <a:effectLst/>
                <a:uLnTx/>
                <a:uFillTx/>
                <a:latin typeface="Segoe UI" panose="020B0502040204020203" pitchFamily="34" charset="0"/>
                <a:ea typeface="+mn-ea"/>
                <a:cs typeface="+mn-cs"/>
              </a:rPr>
              <a:t>--Satya Nadella</a:t>
            </a:r>
            <a:endParaRPr kumimoji="0" lang="en-US" sz="1600" b="0" i="0" u="none" strike="noStrike" kern="1200" cap="none" spc="0" normalizeH="0" baseline="0" noProof="0" dirty="0">
              <a:ln>
                <a:noFill/>
              </a:ln>
              <a:solidFill>
                <a:srgbClr val="3C3C41">
                  <a:lumMod val="75000"/>
                </a:srgb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22140068-47EF-4BCD-BC95-58107B7B58F6}"/>
              </a:ext>
            </a:extLst>
          </p:cNvPr>
          <p:cNvPicPr>
            <a:picLocks noChangeAspect="1"/>
          </p:cNvPicPr>
          <p:nvPr/>
        </p:nvPicPr>
        <p:blipFill>
          <a:blip r:embed="rId4"/>
          <a:stretch>
            <a:fillRect/>
          </a:stretch>
        </p:blipFill>
        <p:spPr>
          <a:xfrm>
            <a:off x="10546537" y="175696"/>
            <a:ext cx="1278221" cy="999679"/>
          </a:xfrm>
          <a:prstGeom prst="rect">
            <a:avLst/>
          </a:prstGeom>
        </p:spPr>
      </p:pic>
    </p:spTree>
    <p:extLst>
      <p:ext uri="{BB962C8B-B14F-4D97-AF65-F5344CB8AC3E}">
        <p14:creationId xmlns:p14="http://schemas.microsoft.com/office/powerpoint/2010/main" val="234245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5050" y="297552"/>
            <a:ext cx="3273860" cy="591429"/>
          </a:xfrm>
          <a:prstGeom prst="rect">
            <a:avLst/>
          </a:prstGeom>
          <a:blipFill>
            <a:blip r:embed="rId2" cstate="print"/>
            <a:stretch>
              <a:fillRect/>
            </a:stretch>
          </a:blipFill>
        </p:spPr>
        <p:txBody>
          <a:bodyPr wrap="square" lIns="0" tIns="0" rIns="0" bIns="0" rtlCol="0"/>
          <a:lstStyle/>
          <a:p>
            <a:endParaRPr sz="2400" dirty="0"/>
          </a:p>
        </p:txBody>
      </p:sp>
      <p:grpSp>
        <p:nvGrpSpPr>
          <p:cNvPr id="3" name="object 3"/>
          <p:cNvGrpSpPr/>
          <p:nvPr/>
        </p:nvGrpSpPr>
        <p:grpSpPr>
          <a:xfrm>
            <a:off x="2385568" y="1568703"/>
            <a:ext cx="2414693" cy="1798320"/>
            <a:chOff x="1789176" y="1176527"/>
            <a:chExt cx="1811020" cy="1348740"/>
          </a:xfrm>
        </p:grpSpPr>
        <p:sp>
          <p:nvSpPr>
            <p:cNvPr id="4" name="object 4"/>
            <p:cNvSpPr/>
            <p:nvPr/>
          </p:nvSpPr>
          <p:spPr>
            <a:xfrm>
              <a:off x="1789176" y="1176527"/>
              <a:ext cx="1810512" cy="1348740"/>
            </a:xfrm>
            <a:prstGeom prst="rect">
              <a:avLst/>
            </a:prstGeom>
            <a:blipFill>
              <a:blip r:embed="rId3" cstate="print"/>
              <a:stretch>
                <a:fillRect/>
              </a:stretch>
            </a:blipFill>
          </p:spPr>
          <p:txBody>
            <a:bodyPr wrap="square" lIns="0" tIns="0" rIns="0" bIns="0" rtlCol="0"/>
            <a:lstStyle/>
            <a:p>
              <a:endParaRPr sz="2400"/>
            </a:p>
          </p:txBody>
        </p:sp>
        <p:sp>
          <p:nvSpPr>
            <p:cNvPr id="5" name="object 5"/>
            <p:cNvSpPr/>
            <p:nvPr/>
          </p:nvSpPr>
          <p:spPr>
            <a:xfrm>
              <a:off x="1836420" y="1203959"/>
              <a:ext cx="1716405" cy="1253490"/>
            </a:xfrm>
            <a:custGeom>
              <a:avLst/>
              <a:gdLst/>
              <a:ahLst/>
              <a:cxnLst/>
              <a:rect l="l" t="t" r="r" b="b"/>
              <a:pathLst>
                <a:path w="1716404" h="1253489">
                  <a:moveTo>
                    <a:pt x="1716024" y="0"/>
                  </a:moveTo>
                  <a:lnTo>
                    <a:pt x="0" y="0"/>
                  </a:lnTo>
                  <a:lnTo>
                    <a:pt x="0" y="1185570"/>
                  </a:lnTo>
                  <a:lnTo>
                    <a:pt x="59850" y="1200291"/>
                  </a:lnTo>
                  <a:lnTo>
                    <a:pt x="116921" y="1213024"/>
                  </a:lnTo>
                  <a:lnTo>
                    <a:pt x="171352" y="1223850"/>
                  </a:lnTo>
                  <a:lnTo>
                    <a:pt x="223281" y="1232848"/>
                  </a:lnTo>
                  <a:lnTo>
                    <a:pt x="272848" y="1240100"/>
                  </a:lnTo>
                  <a:lnTo>
                    <a:pt x="320191" y="1245687"/>
                  </a:lnTo>
                  <a:lnTo>
                    <a:pt x="365449" y="1249688"/>
                  </a:lnTo>
                  <a:lnTo>
                    <a:pt x="408762" y="1252185"/>
                  </a:lnTo>
                  <a:lnTo>
                    <a:pt x="450268" y="1253258"/>
                  </a:lnTo>
                  <a:lnTo>
                    <a:pt x="490107" y="1252989"/>
                  </a:lnTo>
                  <a:lnTo>
                    <a:pt x="528417" y="1251457"/>
                  </a:lnTo>
                  <a:lnTo>
                    <a:pt x="601006" y="1244929"/>
                  </a:lnTo>
                  <a:lnTo>
                    <a:pt x="669149" y="1234320"/>
                  </a:lnTo>
                  <a:lnTo>
                    <a:pt x="733956" y="1220276"/>
                  </a:lnTo>
                  <a:lnTo>
                    <a:pt x="796540" y="1203441"/>
                  </a:lnTo>
                  <a:lnTo>
                    <a:pt x="858011" y="1184462"/>
                  </a:lnTo>
                  <a:lnTo>
                    <a:pt x="982067" y="1142651"/>
                  </a:lnTo>
                  <a:lnTo>
                    <a:pt x="1046874" y="1121110"/>
                  </a:lnTo>
                  <a:lnTo>
                    <a:pt x="1115017" y="1100006"/>
                  </a:lnTo>
                  <a:lnTo>
                    <a:pt x="1187606" y="1079985"/>
                  </a:lnTo>
                  <a:lnTo>
                    <a:pt x="1225916" y="1070581"/>
                  </a:lnTo>
                  <a:lnTo>
                    <a:pt x="1265755" y="1061691"/>
                  </a:lnTo>
                  <a:lnTo>
                    <a:pt x="1307261" y="1053394"/>
                  </a:lnTo>
                  <a:lnTo>
                    <a:pt x="1350574" y="1045771"/>
                  </a:lnTo>
                  <a:lnTo>
                    <a:pt x="1395832" y="1038902"/>
                  </a:lnTo>
                  <a:lnTo>
                    <a:pt x="1443175" y="1032869"/>
                  </a:lnTo>
                  <a:lnTo>
                    <a:pt x="1492742" y="1027752"/>
                  </a:lnTo>
                  <a:lnTo>
                    <a:pt x="1544671" y="1023631"/>
                  </a:lnTo>
                  <a:lnTo>
                    <a:pt x="1599102" y="1020588"/>
                  </a:lnTo>
                  <a:lnTo>
                    <a:pt x="1656173" y="1018703"/>
                  </a:lnTo>
                  <a:lnTo>
                    <a:pt x="1716024" y="1018057"/>
                  </a:lnTo>
                  <a:lnTo>
                    <a:pt x="1716024" y="0"/>
                  </a:lnTo>
                  <a:close/>
                </a:path>
              </a:pathLst>
            </a:custGeom>
            <a:solidFill>
              <a:srgbClr val="0070BB"/>
            </a:solidFill>
          </p:spPr>
          <p:txBody>
            <a:bodyPr wrap="square" lIns="0" tIns="0" rIns="0" bIns="0" rtlCol="0"/>
            <a:lstStyle/>
            <a:p>
              <a:endParaRPr sz="2400"/>
            </a:p>
          </p:txBody>
        </p:sp>
        <p:sp>
          <p:nvSpPr>
            <p:cNvPr id="6" name="object 6"/>
            <p:cNvSpPr/>
            <p:nvPr/>
          </p:nvSpPr>
          <p:spPr>
            <a:xfrm>
              <a:off x="1836420" y="1203959"/>
              <a:ext cx="1716405" cy="1253490"/>
            </a:xfrm>
            <a:custGeom>
              <a:avLst/>
              <a:gdLst/>
              <a:ahLst/>
              <a:cxnLst/>
              <a:rect l="l" t="t" r="r" b="b"/>
              <a:pathLst>
                <a:path w="1716404" h="1253489">
                  <a:moveTo>
                    <a:pt x="0" y="0"/>
                  </a:moveTo>
                  <a:lnTo>
                    <a:pt x="1716024" y="0"/>
                  </a:lnTo>
                  <a:lnTo>
                    <a:pt x="1716024" y="1018057"/>
                  </a:lnTo>
                  <a:lnTo>
                    <a:pt x="1656173" y="1018703"/>
                  </a:lnTo>
                  <a:lnTo>
                    <a:pt x="1599102" y="1020588"/>
                  </a:lnTo>
                  <a:lnTo>
                    <a:pt x="1544671" y="1023631"/>
                  </a:lnTo>
                  <a:lnTo>
                    <a:pt x="1492742" y="1027752"/>
                  </a:lnTo>
                  <a:lnTo>
                    <a:pt x="1443175" y="1032869"/>
                  </a:lnTo>
                  <a:lnTo>
                    <a:pt x="1395832" y="1038902"/>
                  </a:lnTo>
                  <a:lnTo>
                    <a:pt x="1350574" y="1045771"/>
                  </a:lnTo>
                  <a:lnTo>
                    <a:pt x="1307261" y="1053394"/>
                  </a:lnTo>
                  <a:lnTo>
                    <a:pt x="1265755" y="1061691"/>
                  </a:lnTo>
                  <a:lnTo>
                    <a:pt x="1225916" y="1070581"/>
                  </a:lnTo>
                  <a:lnTo>
                    <a:pt x="1187606" y="1079985"/>
                  </a:lnTo>
                  <a:lnTo>
                    <a:pt x="1150686" y="1089820"/>
                  </a:lnTo>
                  <a:lnTo>
                    <a:pt x="1080459" y="1110463"/>
                  </a:lnTo>
                  <a:lnTo>
                    <a:pt x="1014123" y="1131866"/>
                  </a:lnTo>
                  <a:lnTo>
                    <a:pt x="950567" y="1153383"/>
                  </a:lnTo>
                  <a:lnTo>
                    <a:pt x="919483" y="1163983"/>
                  </a:lnTo>
                  <a:lnTo>
                    <a:pt x="888678" y="1174370"/>
                  </a:lnTo>
                  <a:lnTo>
                    <a:pt x="827345" y="1194179"/>
                  </a:lnTo>
                  <a:lnTo>
                    <a:pt x="765456" y="1212167"/>
                  </a:lnTo>
                  <a:lnTo>
                    <a:pt x="701900" y="1227687"/>
                  </a:lnTo>
                  <a:lnTo>
                    <a:pt x="635564" y="1240094"/>
                  </a:lnTo>
                  <a:lnTo>
                    <a:pt x="565337" y="1248743"/>
                  </a:lnTo>
                  <a:lnTo>
                    <a:pt x="490107" y="1252989"/>
                  </a:lnTo>
                  <a:lnTo>
                    <a:pt x="450268" y="1253258"/>
                  </a:lnTo>
                  <a:lnTo>
                    <a:pt x="408762" y="1252185"/>
                  </a:lnTo>
                  <a:lnTo>
                    <a:pt x="365449" y="1249688"/>
                  </a:lnTo>
                  <a:lnTo>
                    <a:pt x="320191" y="1245687"/>
                  </a:lnTo>
                  <a:lnTo>
                    <a:pt x="272848" y="1240100"/>
                  </a:lnTo>
                  <a:lnTo>
                    <a:pt x="223281" y="1232848"/>
                  </a:lnTo>
                  <a:lnTo>
                    <a:pt x="171352" y="1223850"/>
                  </a:lnTo>
                  <a:lnTo>
                    <a:pt x="116921" y="1213024"/>
                  </a:lnTo>
                  <a:lnTo>
                    <a:pt x="59850" y="1200291"/>
                  </a:lnTo>
                  <a:lnTo>
                    <a:pt x="0" y="1185570"/>
                  </a:lnTo>
                  <a:lnTo>
                    <a:pt x="0" y="0"/>
                  </a:lnTo>
                  <a:close/>
                </a:path>
              </a:pathLst>
            </a:custGeom>
            <a:ln w="9144">
              <a:solidFill>
                <a:srgbClr val="8AC500"/>
              </a:solidFill>
            </a:ln>
          </p:spPr>
          <p:txBody>
            <a:bodyPr wrap="square" lIns="0" tIns="0" rIns="0" bIns="0" rtlCol="0"/>
            <a:lstStyle/>
            <a:p>
              <a:endParaRPr sz="2400"/>
            </a:p>
          </p:txBody>
        </p:sp>
      </p:grpSp>
      <p:sp>
        <p:nvSpPr>
          <p:cNvPr id="7" name="object 7"/>
          <p:cNvSpPr txBox="1">
            <a:spLocks noGrp="1"/>
          </p:cNvSpPr>
          <p:nvPr>
            <p:ph type="title"/>
          </p:nvPr>
        </p:nvSpPr>
        <p:spPr>
          <a:xfrm>
            <a:off x="2454656" y="1892622"/>
            <a:ext cx="2275840" cy="755762"/>
          </a:xfrm>
          <a:prstGeom prst="rect">
            <a:avLst/>
          </a:prstGeom>
        </p:spPr>
        <p:txBody>
          <a:bodyPr vert="horz" wrap="square" lIns="0" tIns="16933" rIns="0" bIns="0" rtlCol="0" anchor="t">
            <a:spAutoFit/>
          </a:bodyPr>
          <a:lstStyle/>
          <a:p>
            <a:pPr marL="491054" marR="485975" indent="215048">
              <a:spcBef>
                <a:spcPts val="133"/>
              </a:spcBef>
            </a:pPr>
            <a:r>
              <a:rPr sz="2400" b="1" spc="-73" dirty="0">
                <a:latin typeface="Trebuchet MS"/>
                <a:cs typeface="Trebuchet MS"/>
              </a:rPr>
              <a:t>Venue  </a:t>
            </a:r>
            <a:r>
              <a:rPr sz="2400" b="1" spc="-87" dirty="0">
                <a:latin typeface="Trebuchet MS"/>
                <a:cs typeface="Trebuchet MS"/>
              </a:rPr>
              <a:t>(</a:t>
            </a:r>
            <a:r>
              <a:rPr sz="2400" b="1" spc="40" dirty="0">
                <a:latin typeface="Trebuchet MS"/>
                <a:cs typeface="Trebuchet MS"/>
              </a:rPr>
              <a:t>p</a:t>
            </a:r>
            <a:r>
              <a:rPr sz="2400" b="1" spc="-133" dirty="0">
                <a:latin typeface="Trebuchet MS"/>
                <a:cs typeface="Trebuchet MS"/>
              </a:rPr>
              <a:t>r</a:t>
            </a:r>
            <a:r>
              <a:rPr sz="2400" b="1" spc="-100" dirty="0">
                <a:latin typeface="Trebuchet MS"/>
                <a:cs typeface="Trebuchet MS"/>
              </a:rPr>
              <a:t>i</a:t>
            </a:r>
            <a:r>
              <a:rPr sz="2400" b="1" spc="60" dirty="0">
                <a:latin typeface="Trebuchet MS"/>
                <a:cs typeface="Trebuchet MS"/>
              </a:rPr>
              <a:t>m</a:t>
            </a:r>
            <a:r>
              <a:rPr sz="2400" b="1" spc="-100" dirty="0">
                <a:latin typeface="Trebuchet MS"/>
                <a:cs typeface="Trebuchet MS"/>
              </a:rPr>
              <a:t>a</a:t>
            </a:r>
            <a:r>
              <a:rPr sz="2400" b="1" spc="27" dirty="0">
                <a:latin typeface="Trebuchet MS"/>
                <a:cs typeface="Trebuchet MS"/>
              </a:rPr>
              <a:t>r</a:t>
            </a:r>
            <a:r>
              <a:rPr sz="2400" b="1" spc="-73" dirty="0">
                <a:latin typeface="Trebuchet MS"/>
                <a:cs typeface="Trebuchet MS"/>
              </a:rPr>
              <a:t>y</a:t>
            </a:r>
            <a:r>
              <a:rPr sz="2400" b="1" spc="-87" dirty="0">
                <a:latin typeface="Trebuchet MS"/>
                <a:cs typeface="Trebuchet MS"/>
              </a:rPr>
              <a:t>)</a:t>
            </a:r>
            <a:endParaRPr sz="2400">
              <a:latin typeface="Trebuchet MS"/>
              <a:cs typeface="Trebuchet MS"/>
            </a:endParaRPr>
          </a:p>
        </p:txBody>
      </p:sp>
      <p:grpSp>
        <p:nvGrpSpPr>
          <p:cNvPr id="8" name="object 8"/>
          <p:cNvGrpSpPr/>
          <p:nvPr/>
        </p:nvGrpSpPr>
        <p:grpSpPr>
          <a:xfrm>
            <a:off x="2389632" y="4293615"/>
            <a:ext cx="2788073" cy="2174240"/>
            <a:chOff x="1792223" y="3220211"/>
            <a:chExt cx="2091055" cy="1630680"/>
          </a:xfrm>
        </p:grpSpPr>
        <p:sp>
          <p:nvSpPr>
            <p:cNvPr id="9" name="object 9"/>
            <p:cNvSpPr/>
            <p:nvPr/>
          </p:nvSpPr>
          <p:spPr>
            <a:xfrm>
              <a:off x="1792223" y="3220211"/>
              <a:ext cx="2090927" cy="1630680"/>
            </a:xfrm>
            <a:prstGeom prst="rect">
              <a:avLst/>
            </a:prstGeom>
            <a:blipFill>
              <a:blip r:embed="rId4" cstate="print"/>
              <a:stretch>
                <a:fillRect/>
              </a:stretch>
            </a:blipFill>
          </p:spPr>
          <p:txBody>
            <a:bodyPr wrap="square" lIns="0" tIns="0" rIns="0" bIns="0" rtlCol="0"/>
            <a:lstStyle/>
            <a:p>
              <a:endParaRPr sz="2400"/>
            </a:p>
          </p:txBody>
        </p:sp>
        <p:sp>
          <p:nvSpPr>
            <p:cNvPr id="10" name="object 10"/>
            <p:cNvSpPr/>
            <p:nvPr/>
          </p:nvSpPr>
          <p:spPr>
            <a:xfrm>
              <a:off x="1844801" y="3252976"/>
              <a:ext cx="1986280" cy="1525270"/>
            </a:xfrm>
            <a:custGeom>
              <a:avLst/>
              <a:gdLst/>
              <a:ahLst/>
              <a:cxnLst/>
              <a:rect l="l" t="t" r="r" b="b"/>
              <a:pathLst>
                <a:path w="1986279" h="1525270">
                  <a:moveTo>
                    <a:pt x="1709508" y="260070"/>
                  </a:moveTo>
                  <a:lnTo>
                    <a:pt x="0" y="260070"/>
                  </a:lnTo>
                  <a:lnTo>
                    <a:pt x="0" y="1470685"/>
                  </a:lnTo>
                  <a:lnTo>
                    <a:pt x="59626" y="1483653"/>
                  </a:lnTo>
                  <a:lnTo>
                    <a:pt x="116483" y="1494706"/>
                  </a:lnTo>
                  <a:lnTo>
                    <a:pt x="170710" y="1503925"/>
                  </a:lnTo>
                  <a:lnTo>
                    <a:pt x="222445" y="1511388"/>
                  </a:lnTo>
                  <a:lnTo>
                    <a:pt x="271826" y="1517175"/>
                  </a:lnTo>
                  <a:lnTo>
                    <a:pt x="318991" y="1521364"/>
                  </a:lnTo>
                  <a:lnTo>
                    <a:pt x="364080" y="1524034"/>
                  </a:lnTo>
                  <a:lnTo>
                    <a:pt x="407231" y="1525265"/>
                  </a:lnTo>
                  <a:lnTo>
                    <a:pt x="448581" y="1525136"/>
                  </a:lnTo>
                  <a:lnTo>
                    <a:pt x="488270" y="1523726"/>
                  </a:lnTo>
                  <a:lnTo>
                    <a:pt x="526436" y="1521113"/>
                  </a:lnTo>
                  <a:lnTo>
                    <a:pt x="598753" y="1512598"/>
                  </a:lnTo>
                  <a:lnTo>
                    <a:pt x="666639" y="1500224"/>
                  </a:lnTo>
                  <a:lnTo>
                    <a:pt x="731202" y="1484623"/>
                  </a:lnTo>
                  <a:lnTo>
                    <a:pt x="793549" y="1466427"/>
                  </a:lnTo>
                  <a:lnTo>
                    <a:pt x="854787" y="1446271"/>
                  </a:lnTo>
                  <a:lnTo>
                    <a:pt x="1010304" y="1391450"/>
                  </a:lnTo>
                  <a:lnTo>
                    <a:pt x="1042930" y="1380360"/>
                  </a:lnTo>
                  <a:lnTo>
                    <a:pt x="1110812" y="1358685"/>
                  </a:lnTo>
                  <a:lnTo>
                    <a:pt x="1183123" y="1338212"/>
                  </a:lnTo>
                  <a:lnTo>
                    <a:pt x="1221286" y="1328624"/>
                  </a:lnTo>
                  <a:lnTo>
                    <a:pt x="1260972" y="1319573"/>
                  </a:lnTo>
                  <a:lnTo>
                    <a:pt x="1302318" y="1311140"/>
                  </a:lnTo>
                  <a:lnTo>
                    <a:pt x="1345465" y="1303403"/>
                  </a:lnTo>
                  <a:lnTo>
                    <a:pt x="1390549" y="1296440"/>
                  </a:lnTo>
                  <a:lnTo>
                    <a:pt x="1437710" y="1290332"/>
                  </a:lnTo>
                  <a:lnTo>
                    <a:pt x="1487086" y="1285157"/>
                  </a:lnTo>
                  <a:lnTo>
                    <a:pt x="1538816" y="1280995"/>
                  </a:lnTo>
                  <a:lnTo>
                    <a:pt x="1593037" y="1277923"/>
                  </a:lnTo>
                  <a:lnTo>
                    <a:pt x="1649888" y="1276023"/>
                  </a:lnTo>
                  <a:lnTo>
                    <a:pt x="1709508" y="1275372"/>
                  </a:lnTo>
                  <a:lnTo>
                    <a:pt x="1709508" y="260070"/>
                  </a:lnTo>
                  <a:close/>
                </a:path>
                <a:path w="1986279" h="1525270">
                  <a:moveTo>
                    <a:pt x="1838680" y="128447"/>
                  </a:moveTo>
                  <a:lnTo>
                    <a:pt x="140843" y="128447"/>
                  </a:lnTo>
                  <a:lnTo>
                    <a:pt x="140843" y="260070"/>
                  </a:lnTo>
                  <a:lnTo>
                    <a:pt x="1709508" y="260070"/>
                  </a:lnTo>
                  <a:lnTo>
                    <a:pt x="1709508" y="1157185"/>
                  </a:lnTo>
                  <a:lnTo>
                    <a:pt x="1720615" y="1156080"/>
                  </a:lnTo>
                  <a:lnTo>
                    <a:pt x="1749891" y="1153648"/>
                  </a:lnTo>
                  <a:lnTo>
                    <a:pt x="1791269" y="1151217"/>
                  </a:lnTo>
                  <a:lnTo>
                    <a:pt x="1838680" y="1150111"/>
                  </a:lnTo>
                  <a:lnTo>
                    <a:pt x="1838680" y="128447"/>
                  </a:lnTo>
                  <a:close/>
                </a:path>
                <a:path w="1986279" h="1525270">
                  <a:moveTo>
                    <a:pt x="1985772" y="0"/>
                  </a:moveTo>
                  <a:lnTo>
                    <a:pt x="273227" y="0"/>
                  </a:lnTo>
                  <a:lnTo>
                    <a:pt x="273227" y="128447"/>
                  </a:lnTo>
                  <a:lnTo>
                    <a:pt x="1838680" y="128447"/>
                  </a:lnTo>
                  <a:lnTo>
                    <a:pt x="1838680" y="1023785"/>
                  </a:lnTo>
                  <a:lnTo>
                    <a:pt x="1851321" y="1022957"/>
                  </a:lnTo>
                  <a:lnTo>
                    <a:pt x="1884646" y="1021137"/>
                  </a:lnTo>
                  <a:lnTo>
                    <a:pt x="1931761" y="1019316"/>
                  </a:lnTo>
                  <a:lnTo>
                    <a:pt x="1985772" y="1018489"/>
                  </a:lnTo>
                  <a:lnTo>
                    <a:pt x="1985772" y="0"/>
                  </a:lnTo>
                  <a:close/>
                </a:path>
              </a:pathLst>
            </a:custGeom>
            <a:solidFill>
              <a:srgbClr val="0070BB"/>
            </a:solidFill>
          </p:spPr>
          <p:txBody>
            <a:bodyPr wrap="square" lIns="0" tIns="0" rIns="0" bIns="0" rtlCol="0"/>
            <a:lstStyle/>
            <a:p>
              <a:endParaRPr sz="2400"/>
            </a:p>
          </p:txBody>
        </p:sp>
        <p:sp>
          <p:nvSpPr>
            <p:cNvPr id="11" name="object 11"/>
            <p:cNvSpPr/>
            <p:nvPr/>
          </p:nvSpPr>
          <p:spPr>
            <a:xfrm>
              <a:off x="1844801" y="3252977"/>
              <a:ext cx="1986280" cy="1525270"/>
            </a:xfrm>
            <a:custGeom>
              <a:avLst/>
              <a:gdLst/>
              <a:ahLst/>
              <a:cxnLst/>
              <a:rect l="l" t="t" r="r" b="b"/>
              <a:pathLst>
                <a:path w="1986279" h="1525270">
                  <a:moveTo>
                    <a:pt x="0" y="260070"/>
                  </a:moveTo>
                  <a:lnTo>
                    <a:pt x="1709508" y="260070"/>
                  </a:lnTo>
                  <a:lnTo>
                    <a:pt x="1709508" y="1275372"/>
                  </a:lnTo>
                  <a:lnTo>
                    <a:pt x="1649888" y="1276023"/>
                  </a:lnTo>
                  <a:lnTo>
                    <a:pt x="1593037" y="1277923"/>
                  </a:lnTo>
                  <a:lnTo>
                    <a:pt x="1538816" y="1280995"/>
                  </a:lnTo>
                  <a:lnTo>
                    <a:pt x="1487086" y="1285157"/>
                  </a:lnTo>
                  <a:lnTo>
                    <a:pt x="1437710" y="1290332"/>
                  </a:lnTo>
                  <a:lnTo>
                    <a:pt x="1390549" y="1296440"/>
                  </a:lnTo>
                  <a:lnTo>
                    <a:pt x="1345465" y="1303403"/>
                  </a:lnTo>
                  <a:lnTo>
                    <a:pt x="1302318" y="1311140"/>
                  </a:lnTo>
                  <a:lnTo>
                    <a:pt x="1260972" y="1319573"/>
                  </a:lnTo>
                  <a:lnTo>
                    <a:pt x="1221286" y="1328624"/>
                  </a:lnTo>
                  <a:lnTo>
                    <a:pt x="1183123" y="1338212"/>
                  </a:lnTo>
                  <a:lnTo>
                    <a:pt x="1146345" y="1348258"/>
                  </a:lnTo>
                  <a:lnTo>
                    <a:pt x="1076387" y="1369411"/>
                  </a:lnTo>
                  <a:lnTo>
                    <a:pt x="1010304" y="1391450"/>
                  </a:lnTo>
                  <a:lnTo>
                    <a:pt x="946990" y="1413742"/>
                  </a:lnTo>
                  <a:lnTo>
                    <a:pt x="916025" y="1424785"/>
                  </a:lnTo>
                  <a:lnTo>
                    <a:pt x="885337" y="1435655"/>
                  </a:lnTo>
                  <a:lnTo>
                    <a:pt x="824237" y="1456555"/>
                  </a:lnTo>
                  <a:lnTo>
                    <a:pt x="762583" y="1475810"/>
                  </a:lnTo>
                  <a:lnTo>
                    <a:pt x="699266" y="1492787"/>
                  </a:lnTo>
                  <a:lnTo>
                    <a:pt x="633181" y="1506854"/>
                  </a:lnTo>
                  <a:lnTo>
                    <a:pt x="563218" y="1517378"/>
                  </a:lnTo>
                  <a:lnTo>
                    <a:pt x="488270" y="1523726"/>
                  </a:lnTo>
                  <a:lnTo>
                    <a:pt x="448581" y="1525136"/>
                  </a:lnTo>
                  <a:lnTo>
                    <a:pt x="407231" y="1525265"/>
                  </a:lnTo>
                  <a:lnTo>
                    <a:pt x="364080" y="1524034"/>
                  </a:lnTo>
                  <a:lnTo>
                    <a:pt x="318991" y="1521364"/>
                  </a:lnTo>
                  <a:lnTo>
                    <a:pt x="271826" y="1517175"/>
                  </a:lnTo>
                  <a:lnTo>
                    <a:pt x="222445" y="1511388"/>
                  </a:lnTo>
                  <a:lnTo>
                    <a:pt x="170710" y="1503925"/>
                  </a:lnTo>
                  <a:lnTo>
                    <a:pt x="116483" y="1494706"/>
                  </a:lnTo>
                  <a:lnTo>
                    <a:pt x="59626" y="1483653"/>
                  </a:lnTo>
                  <a:lnTo>
                    <a:pt x="0" y="1470685"/>
                  </a:lnTo>
                  <a:lnTo>
                    <a:pt x="0" y="260070"/>
                  </a:lnTo>
                  <a:close/>
                </a:path>
                <a:path w="1986279" h="1525270">
                  <a:moveTo>
                    <a:pt x="140843" y="260070"/>
                  </a:moveTo>
                  <a:lnTo>
                    <a:pt x="140843" y="128447"/>
                  </a:lnTo>
                  <a:lnTo>
                    <a:pt x="1838680" y="128447"/>
                  </a:lnTo>
                  <a:lnTo>
                    <a:pt x="1838680" y="1150112"/>
                  </a:lnTo>
                  <a:lnTo>
                    <a:pt x="1791269" y="1151217"/>
                  </a:lnTo>
                  <a:lnTo>
                    <a:pt x="1749891" y="1153648"/>
                  </a:lnTo>
                  <a:lnTo>
                    <a:pt x="1720615" y="1156080"/>
                  </a:lnTo>
                  <a:lnTo>
                    <a:pt x="1709508" y="1157185"/>
                  </a:lnTo>
                </a:path>
                <a:path w="1986279" h="1525270">
                  <a:moveTo>
                    <a:pt x="273227" y="128447"/>
                  </a:moveTo>
                  <a:lnTo>
                    <a:pt x="273227" y="0"/>
                  </a:lnTo>
                  <a:lnTo>
                    <a:pt x="1985772" y="0"/>
                  </a:lnTo>
                  <a:lnTo>
                    <a:pt x="1985772" y="1018476"/>
                  </a:lnTo>
                  <a:lnTo>
                    <a:pt x="1931761" y="1019305"/>
                  </a:lnTo>
                  <a:lnTo>
                    <a:pt x="1884646" y="1021130"/>
                  </a:lnTo>
                  <a:lnTo>
                    <a:pt x="1851321" y="1022955"/>
                  </a:lnTo>
                  <a:lnTo>
                    <a:pt x="1838680" y="1023785"/>
                  </a:lnTo>
                </a:path>
              </a:pathLst>
            </a:custGeom>
            <a:ln w="19812">
              <a:solidFill>
                <a:srgbClr val="FFFFFF"/>
              </a:solidFill>
            </a:ln>
          </p:spPr>
          <p:txBody>
            <a:bodyPr wrap="square" lIns="0" tIns="0" rIns="0" bIns="0" rtlCol="0"/>
            <a:lstStyle/>
            <a:p>
              <a:endParaRPr sz="2400"/>
            </a:p>
          </p:txBody>
        </p:sp>
      </p:grpSp>
      <p:sp>
        <p:nvSpPr>
          <p:cNvPr id="12" name="object 12"/>
          <p:cNvSpPr txBox="1"/>
          <p:nvPr/>
        </p:nvSpPr>
        <p:spPr>
          <a:xfrm>
            <a:off x="2996369" y="5099666"/>
            <a:ext cx="1202267" cy="755762"/>
          </a:xfrm>
          <a:prstGeom prst="rect">
            <a:avLst/>
          </a:prstGeom>
        </p:spPr>
        <p:txBody>
          <a:bodyPr vert="horz" wrap="square" lIns="0" tIns="16933" rIns="0" bIns="0" rtlCol="0">
            <a:spAutoFit/>
          </a:bodyPr>
          <a:lstStyle/>
          <a:p>
            <a:pPr marL="16933" marR="6773" indent="138003">
              <a:spcBef>
                <a:spcPts val="133"/>
              </a:spcBef>
            </a:pPr>
            <a:r>
              <a:rPr sz="2400" b="1" spc="-67" dirty="0">
                <a:solidFill>
                  <a:srgbClr val="FFFFFF"/>
                </a:solidFill>
                <a:latin typeface="Trebuchet MS"/>
                <a:cs typeface="Trebuchet MS"/>
              </a:rPr>
              <a:t>Events  </a:t>
            </a:r>
            <a:r>
              <a:rPr sz="2400" b="1" spc="-87" dirty="0">
                <a:solidFill>
                  <a:srgbClr val="FFFFFF"/>
                </a:solidFill>
                <a:latin typeface="Trebuchet MS"/>
                <a:cs typeface="Trebuchet MS"/>
              </a:rPr>
              <a:t>(</a:t>
            </a:r>
            <a:r>
              <a:rPr sz="2400" b="1" spc="-152" dirty="0">
                <a:solidFill>
                  <a:srgbClr val="FFFFFF"/>
                </a:solidFill>
                <a:latin typeface="Trebuchet MS"/>
                <a:cs typeface="Trebuchet MS"/>
              </a:rPr>
              <a:t>r</a:t>
            </a:r>
            <a:r>
              <a:rPr sz="2400" b="1" spc="-107" dirty="0">
                <a:solidFill>
                  <a:srgbClr val="FFFFFF"/>
                </a:solidFill>
                <a:latin typeface="Trebuchet MS"/>
                <a:cs typeface="Trebuchet MS"/>
              </a:rPr>
              <a:t>e</a:t>
            </a:r>
            <a:r>
              <a:rPr sz="2400" b="1" spc="-93" dirty="0">
                <a:solidFill>
                  <a:srgbClr val="FFFFFF"/>
                </a:solidFill>
                <a:latin typeface="Trebuchet MS"/>
                <a:cs typeface="Trebuchet MS"/>
              </a:rPr>
              <a:t>l</a:t>
            </a:r>
            <a:r>
              <a:rPr sz="2400" b="1" spc="-73" dirty="0">
                <a:solidFill>
                  <a:srgbClr val="FFFFFF"/>
                </a:solidFill>
                <a:latin typeface="Trebuchet MS"/>
                <a:cs typeface="Trebuchet MS"/>
              </a:rPr>
              <a:t>at</a:t>
            </a:r>
            <a:r>
              <a:rPr sz="2400" b="1" spc="-107" dirty="0">
                <a:solidFill>
                  <a:srgbClr val="FFFFFF"/>
                </a:solidFill>
                <a:latin typeface="Trebuchet MS"/>
                <a:cs typeface="Trebuchet MS"/>
              </a:rPr>
              <a:t>e</a:t>
            </a:r>
            <a:r>
              <a:rPr sz="2400" b="1" spc="40" dirty="0">
                <a:solidFill>
                  <a:srgbClr val="FFFFFF"/>
                </a:solidFill>
                <a:latin typeface="Trebuchet MS"/>
                <a:cs typeface="Trebuchet MS"/>
              </a:rPr>
              <a:t>d</a:t>
            </a:r>
            <a:r>
              <a:rPr sz="2400" b="1" spc="-87" dirty="0">
                <a:solidFill>
                  <a:srgbClr val="FFFFFF"/>
                </a:solidFill>
                <a:latin typeface="Trebuchet MS"/>
                <a:cs typeface="Trebuchet MS"/>
              </a:rPr>
              <a:t>)</a:t>
            </a:r>
            <a:endParaRPr sz="2400">
              <a:latin typeface="Trebuchet MS"/>
              <a:cs typeface="Trebuchet MS"/>
            </a:endParaRPr>
          </a:p>
        </p:txBody>
      </p:sp>
      <p:grpSp>
        <p:nvGrpSpPr>
          <p:cNvPr id="13" name="object 13"/>
          <p:cNvGrpSpPr/>
          <p:nvPr/>
        </p:nvGrpSpPr>
        <p:grpSpPr>
          <a:xfrm>
            <a:off x="3497072" y="3187193"/>
            <a:ext cx="193040" cy="1152313"/>
            <a:chOff x="2622804" y="2390394"/>
            <a:chExt cx="144780" cy="864235"/>
          </a:xfrm>
        </p:grpSpPr>
        <p:sp>
          <p:nvSpPr>
            <p:cNvPr id="14" name="object 14"/>
            <p:cNvSpPr/>
            <p:nvPr/>
          </p:nvSpPr>
          <p:spPr>
            <a:xfrm>
              <a:off x="2695194" y="2477262"/>
              <a:ext cx="0" cy="777240"/>
            </a:xfrm>
            <a:custGeom>
              <a:avLst/>
              <a:gdLst/>
              <a:ahLst/>
              <a:cxnLst/>
              <a:rect l="l" t="t" r="r" b="b"/>
              <a:pathLst>
                <a:path h="777239">
                  <a:moveTo>
                    <a:pt x="0" y="776833"/>
                  </a:moveTo>
                  <a:lnTo>
                    <a:pt x="0" y="0"/>
                  </a:lnTo>
                </a:path>
              </a:pathLst>
            </a:custGeom>
            <a:ln w="28956">
              <a:solidFill>
                <a:srgbClr val="C00000"/>
              </a:solidFill>
            </a:ln>
          </p:spPr>
          <p:txBody>
            <a:bodyPr wrap="square" lIns="0" tIns="0" rIns="0" bIns="0" rtlCol="0"/>
            <a:lstStyle/>
            <a:p>
              <a:endParaRPr sz="2400"/>
            </a:p>
          </p:txBody>
        </p:sp>
        <p:sp>
          <p:nvSpPr>
            <p:cNvPr id="15" name="object 15"/>
            <p:cNvSpPr/>
            <p:nvPr/>
          </p:nvSpPr>
          <p:spPr>
            <a:xfrm>
              <a:off x="2622804" y="2390394"/>
              <a:ext cx="144780" cy="144780"/>
            </a:xfrm>
            <a:custGeom>
              <a:avLst/>
              <a:gdLst/>
              <a:ahLst/>
              <a:cxnLst/>
              <a:rect l="l" t="t" r="r" b="b"/>
              <a:pathLst>
                <a:path w="144780" h="144780">
                  <a:moveTo>
                    <a:pt x="72389" y="0"/>
                  </a:moveTo>
                  <a:lnTo>
                    <a:pt x="0" y="144780"/>
                  </a:lnTo>
                  <a:lnTo>
                    <a:pt x="72389" y="86868"/>
                  </a:lnTo>
                  <a:lnTo>
                    <a:pt x="144779" y="144780"/>
                  </a:lnTo>
                  <a:lnTo>
                    <a:pt x="72389" y="0"/>
                  </a:lnTo>
                  <a:close/>
                </a:path>
              </a:pathLst>
            </a:custGeom>
            <a:solidFill>
              <a:srgbClr val="C00000"/>
            </a:solidFill>
          </p:spPr>
          <p:txBody>
            <a:bodyPr wrap="square" lIns="0" tIns="0" rIns="0" bIns="0" rtlCol="0"/>
            <a:lstStyle/>
            <a:p>
              <a:endParaRPr sz="2400"/>
            </a:p>
          </p:txBody>
        </p:sp>
      </p:grpSp>
      <p:sp>
        <p:nvSpPr>
          <p:cNvPr id="16" name="object 16"/>
          <p:cNvSpPr txBox="1"/>
          <p:nvPr/>
        </p:nvSpPr>
        <p:spPr>
          <a:xfrm>
            <a:off x="3803870" y="3509197"/>
            <a:ext cx="561340" cy="509541"/>
          </a:xfrm>
          <a:prstGeom prst="rect">
            <a:avLst/>
          </a:prstGeom>
        </p:spPr>
        <p:txBody>
          <a:bodyPr vert="horz" wrap="square" lIns="0" tIns="16933" rIns="0" bIns="0" rtlCol="0">
            <a:spAutoFit/>
          </a:bodyPr>
          <a:lstStyle/>
          <a:p>
            <a:pPr marL="16933">
              <a:spcBef>
                <a:spcPts val="133"/>
              </a:spcBef>
            </a:pPr>
            <a:r>
              <a:rPr sz="3200" spc="-993" dirty="0">
                <a:solidFill>
                  <a:srgbClr val="C00000"/>
                </a:solidFill>
                <a:latin typeface="Arial Black"/>
                <a:cs typeface="Arial Black"/>
              </a:rPr>
              <a:t>1</a:t>
            </a:r>
            <a:r>
              <a:rPr sz="3200" spc="-373" dirty="0">
                <a:solidFill>
                  <a:srgbClr val="C00000"/>
                </a:solidFill>
                <a:latin typeface="Arial Black"/>
                <a:cs typeface="Arial Black"/>
              </a:rPr>
              <a:t>:N</a:t>
            </a:r>
            <a:endParaRPr sz="3200">
              <a:latin typeface="Arial Black"/>
              <a:cs typeface="Arial Black"/>
            </a:endParaRPr>
          </a:p>
        </p:txBody>
      </p:sp>
      <p:grpSp>
        <p:nvGrpSpPr>
          <p:cNvPr id="17" name="object 17"/>
          <p:cNvGrpSpPr/>
          <p:nvPr/>
        </p:nvGrpSpPr>
        <p:grpSpPr>
          <a:xfrm>
            <a:off x="8170671" y="3332496"/>
            <a:ext cx="1583267" cy="1290320"/>
            <a:chOff x="6128003" y="2499372"/>
            <a:chExt cx="1187450" cy="967740"/>
          </a:xfrm>
        </p:grpSpPr>
        <p:sp>
          <p:nvSpPr>
            <p:cNvPr id="18" name="object 18"/>
            <p:cNvSpPr/>
            <p:nvPr/>
          </p:nvSpPr>
          <p:spPr>
            <a:xfrm>
              <a:off x="6128003" y="2499372"/>
              <a:ext cx="1187196" cy="967727"/>
            </a:xfrm>
            <a:prstGeom prst="rect">
              <a:avLst/>
            </a:prstGeom>
            <a:blipFill>
              <a:blip r:embed="rId5" cstate="print"/>
              <a:stretch>
                <a:fillRect/>
              </a:stretch>
            </a:blipFill>
          </p:spPr>
          <p:txBody>
            <a:bodyPr wrap="square" lIns="0" tIns="0" rIns="0" bIns="0" rtlCol="0"/>
            <a:lstStyle/>
            <a:p>
              <a:endParaRPr sz="2400"/>
            </a:p>
          </p:txBody>
        </p:sp>
        <p:sp>
          <p:nvSpPr>
            <p:cNvPr id="19" name="object 19"/>
            <p:cNvSpPr/>
            <p:nvPr/>
          </p:nvSpPr>
          <p:spPr>
            <a:xfrm>
              <a:off x="6257543" y="3256559"/>
              <a:ext cx="806196" cy="152628"/>
            </a:xfrm>
            <a:prstGeom prst="rect">
              <a:avLst/>
            </a:prstGeom>
            <a:blipFill>
              <a:blip r:embed="rId6" cstate="print"/>
              <a:stretch>
                <a:fillRect/>
              </a:stretch>
            </a:blipFill>
          </p:spPr>
          <p:txBody>
            <a:bodyPr wrap="square" lIns="0" tIns="0" rIns="0" bIns="0" rtlCol="0"/>
            <a:lstStyle/>
            <a:p>
              <a:endParaRPr sz="2400"/>
            </a:p>
          </p:txBody>
        </p:sp>
        <p:sp>
          <p:nvSpPr>
            <p:cNvPr id="20" name="object 20"/>
            <p:cNvSpPr/>
            <p:nvPr/>
          </p:nvSpPr>
          <p:spPr>
            <a:xfrm>
              <a:off x="6176772" y="2528315"/>
              <a:ext cx="1089659" cy="869705"/>
            </a:xfrm>
            <a:prstGeom prst="rect">
              <a:avLst/>
            </a:prstGeom>
            <a:blipFill>
              <a:blip r:embed="rId7" cstate="print"/>
              <a:stretch>
                <a:fillRect/>
              </a:stretch>
            </a:blipFill>
          </p:spPr>
          <p:txBody>
            <a:bodyPr wrap="square" lIns="0" tIns="0" rIns="0" bIns="0" rtlCol="0"/>
            <a:lstStyle/>
            <a:p>
              <a:endParaRPr sz="2400"/>
            </a:p>
          </p:txBody>
        </p:sp>
        <p:sp>
          <p:nvSpPr>
            <p:cNvPr id="21" name="object 21"/>
            <p:cNvSpPr/>
            <p:nvPr/>
          </p:nvSpPr>
          <p:spPr>
            <a:xfrm>
              <a:off x="6176771" y="2528315"/>
              <a:ext cx="1089660" cy="869950"/>
            </a:xfrm>
            <a:custGeom>
              <a:avLst/>
              <a:gdLst/>
              <a:ahLst/>
              <a:cxnLst/>
              <a:rect l="l" t="t" r="r" b="b"/>
              <a:pathLst>
                <a:path w="1089659" h="869950">
                  <a:moveTo>
                    <a:pt x="0" y="148310"/>
                  </a:moveTo>
                  <a:lnTo>
                    <a:pt x="938060" y="148310"/>
                  </a:lnTo>
                  <a:lnTo>
                    <a:pt x="938060" y="727329"/>
                  </a:lnTo>
                  <a:lnTo>
                    <a:pt x="879469" y="728546"/>
                  </a:lnTo>
                  <a:lnTo>
                    <a:pt x="825734" y="732016"/>
                  </a:lnTo>
                  <a:lnTo>
                    <a:pt x="776394" y="737463"/>
                  </a:lnTo>
                  <a:lnTo>
                    <a:pt x="730986" y="744613"/>
                  </a:lnTo>
                  <a:lnTo>
                    <a:pt x="689047" y="753190"/>
                  </a:lnTo>
                  <a:lnTo>
                    <a:pt x="650114" y="762922"/>
                  </a:lnTo>
                  <a:lnTo>
                    <a:pt x="579418" y="784747"/>
                  </a:lnTo>
                  <a:lnTo>
                    <a:pt x="515197" y="807889"/>
                  </a:lnTo>
                  <a:lnTo>
                    <a:pt x="484357" y="819269"/>
                  </a:lnTo>
                  <a:lnTo>
                    <a:pt x="453749" y="830153"/>
                  </a:lnTo>
                  <a:lnTo>
                    <a:pt x="391375" y="849341"/>
                  </a:lnTo>
                  <a:lnTo>
                    <a:pt x="324374" y="863255"/>
                  </a:lnTo>
                  <a:lnTo>
                    <a:pt x="249045" y="869699"/>
                  </a:lnTo>
                  <a:lnTo>
                    <a:pt x="207100" y="869433"/>
                  </a:lnTo>
                  <a:lnTo>
                    <a:pt x="161686" y="866476"/>
                  </a:lnTo>
                  <a:lnTo>
                    <a:pt x="112340" y="860552"/>
                  </a:lnTo>
                  <a:lnTo>
                    <a:pt x="58598" y="851388"/>
                  </a:lnTo>
                  <a:lnTo>
                    <a:pt x="0" y="838707"/>
                  </a:lnTo>
                  <a:lnTo>
                    <a:pt x="0" y="148310"/>
                  </a:lnTo>
                  <a:close/>
                </a:path>
                <a:path w="1089659" h="869950">
                  <a:moveTo>
                    <a:pt x="77279" y="148310"/>
                  </a:moveTo>
                  <a:lnTo>
                    <a:pt x="77279" y="73240"/>
                  </a:lnTo>
                  <a:lnTo>
                    <a:pt x="1008938" y="73240"/>
                  </a:lnTo>
                  <a:lnTo>
                    <a:pt x="1008938" y="655891"/>
                  </a:lnTo>
                  <a:lnTo>
                    <a:pt x="982926" y="656522"/>
                  </a:lnTo>
                  <a:lnTo>
                    <a:pt x="960221" y="657910"/>
                  </a:lnTo>
                  <a:lnTo>
                    <a:pt x="944155" y="659299"/>
                  </a:lnTo>
                  <a:lnTo>
                    <a:pt x="938060" y="659930"/>
                  </a:lnTo>
                </a:path>
                <a:path w="1089659" h="869950">
                  <a:moveTo>
                    <a:pt x="149923" y="73240"/>
                  </a:moveTo>
                  <a:lnTo>
                    <a:pt x="149923" y="0"/>
                  </a:lnTo>
                  <a:lnTo>
                    <a:pt x="1089660" y="0"/>
                  </a:lnTo>
                  <a:lnTo>
                    <a:pt x="1089660" y="580821"/>
                  </a:lnTo>
                  <a:lnTo>
                    <a:pt x="1060020" y="581296"/>
                  </a:lnTo>
                  <a:lnTo>
                    <a:pt x="1034164" y="582339"/>
                  </a:lnTo>
                  <a:lnTo>
                    <a:pt x="1015875" y="583382"/>
                  </a:lnTo>
                  <a:lnTo>
                    <a:pt x="1008938" y="583857"/>
                  </a:lnTo>
                </a:path>
              </a:pathLst>
            </a:custGeom>
            <a:ln w="12192">
              <a:solidFill>
                <a:srgbClr val="A6A6A6"/>
              </a:solidFill>
              <a:prstDash val="sysDash"/>
            </a:ln>
          </p:spPr>
          <p:txBody>
            <a:bodyPr wrap="square" lIns="0" tIns="0" rIns="0" bIns="0" rtlCol="0"/>
            <a:lstStyle/>
            <a:p>
              <a:endParaRPr sz="2400"/>
            </a:p>
          </p:txBody>
        </p:sp>
      </p:grpSp>
      <p:sp>
        <p:nvSpPr>
          <p:cNvPr id="22" name="object 22"/>
          <p:cNvSpPr txBox="1"/>
          <p:nvPr/>
        </p:nvSpPr>
        <p:spPr>
          <a:xfrm>
            <a:off x="8490832" y="3690315"/>
            <a:ext cx="736600" cy="664284"/>
          </a:xfrm>
          <a:prstGeom prst="rect">
            <a:avLst/>
          </a:prstGeom>
        </p:spPr>
        <p:txBody>
          <a:bodyPr vert="horz" wrap="square" lIns="0" tIns="17780" rIns="0" bIns="0" rtlCol="0">
            <a:spAutoFit/>
          </a:bodyPr>
          <a:lstStyle/>
          <a:p>
            <a:pPr marL="16933" marR="6773" indent="847" algn="ctr">
              <a:spcBef>
                <a:spcPts val="140"/>
              </a:spcBef>
            </a:pPr>
            <a:r>
              <a:rPr sz="1400" b="1" dirty="0">
                <a:solidFill>
                  <a:srgbClr val="939393"/>
                </a:solidFill>
                <a:latin typeface="Trebuchet MS"/>
                <a:cs typeface="Trebuchet MS"/>
              </a:rPr>
              <a:t>Hidden  </a:t>
            </a:r>
            <a:r>
              <a:rPr sz="1400" b="1" spc="20" dirty="0">
                <a:solidFill>
                  <a:srgbClr val="939393"/>
                </a:solidFill>
                <a:latin typeface="Trebuchet MS"/>
                <a:cs typeface="Trebuchet MS"/>
              </a:rPr>
              <a:t>I</a:t>
            </a:r>
            <a:r>
              <a:rPr sz="1400" b="1" spc="-13" dirty="0">
                <a:solidFill>
                  <a:srgbClr val="939393"/>
                </a:solidFill>
                <a:latin typeface="Trebuchet MS"/>
                <a:cs typeface="Trebuchet MS"/>
              </a:rPr>
              <a:t>n</a:t>
            </a:r>
            <a:r>
              <a:rPr sz="1400" b="1" spc="-47" dirty="0">
                <a:solidFill>
                  <a:srgbClr val="939393"/>
                </a:solidFill>
                <a:latin typeface="Trebuchet MS"/>
                <a:cs typeface="Trebuchet MS"/>
              </a:rPr>
              <a:t>t</a:t>
            </a:r>
            <a:r>
              <a:rPr sz="1400" b="1" spc="-60" dirty="0">
                <a:solidFill>
                  <a:srgbClr val="939393"/>
                </a:solidFill>
                <a:latin typeface="Trebuchet MS"/>
                <a:cs typeface="Trebuchet MS"/>
              </a:rPr>
              <a:t>e</a:t>
            </a:r>
            <a:r>
              <a:rPr sz="1400" b="1" spc="-73" dirty="0">
                <a:solidFill>
                  <a:srgbClr val="939393"/>
                </a:solidFill>
                <a:latin typeface="Trebuchet MS"/>
                <a:cs typeface="Trebuchet MS"/>
              </a:rPr>
              <a:t>r</a:t>
            </a:r>
            <a:r>
              <a:rPr sz="1400" b="1" dirty="0">
                <a:solidFill>
                  <a:srgbClr val="939393"/>
                </a:solidFill>
                <a:latin typeface="Trebuchet MS"/>
                <a:cs typeface="Trebuchet MS"/>
              </a:rPr>
              <a:t>s</a:t>
            </a:r>
            <a:r>
              <a:rPr sz="1400" b="1" spc="-60" dirty="0">
                <a:solidFill>
                  <a:srgbClr val="939393"/>
                </a:solidFill>
                <a:latin typeface="Trebuchet MS"/>
                <a:cs typeface="Trebuchet MS"/>
              </a:rPr>
              <a:t>e</a:t>
            </a:r>
            <a:r>
              <a:rPr sz="1400" b="1" spc="-87" dirty="0">
                <a:solidFill>
                  <a:srgbClr val="939393"/>
                </a:solidFill>
                <a:latin typeface="Trebuchet MS"/>
                <a:cs typeface="Trebuchet MS"/>
              </a:rPr>
              <a:t>c</a:t>
            </a:r>
            <a:r>
              <a:rPr sz="1400" b="1" spc="-40" dirty="0">
                <a:solidFill>
                  <a:srgbClr val="939393"/>
                </a:solidFill>
                <a:latin typeface="Trebuchet MS"/>
                <a:cs typeface="Trebuchet MS"/>
              </a:rPr>
              <a:t>t  </a:t>
            </a:r>
            <a:r>
              <a:rPr sz="1400" b="1" spc="-47" dirty="0">
                <a:solidFill>
                  <a:srgbClr val="939393"/>
                </a:solidFill>
                <a:latin typeface="Trebuchet MS"/>
                <a:cs typeface="Trebuchet MS"/>
              </a:rPr>
              <a:t>Entity</a:t>
            </a:r>
            <a:endParaRPr sz="1400">
              <a:latin typeface="Trebuchet MS"/>
              <a:cs typeface="Trebuchet MS"/>
            </a:endParaRPr>
          </a:p>
        </p:txBody>
      </p:sp>
      <p:grpSp>
        <p:nvGrpSpPr>
          <p:cNvPr id="23" name="object 23"/>
          <p:cNvGrpSpPr/>
          <p:nvPr/>
        </p:nvGrpSpPr>
        <p:grpSpPr>
          <a:xfrm>
            <a:off x="6506463" y="2424176"/>
            <a:ext cx="1593427" cy="1256453"/>
            <a:chOff x="4879847" y="1818132"/>
            <a:chExt cx="1195070" cy="942340"/>
          </a:xfrm>
        </p:grpSpPr>
        <p:sp>
          <p:nvSpPr>
            <p:cNvPr id="24" name="object 24"/>
            <p:cNvSpPr/>
            <p:nvPr/>
          </p:nvSpPr>
          <p:spPr>
            <a:xfrm>
              <a:off x="4879847" y="1818132"/>
              <a:ext cx="1194815" cy="941832"/>
            </a:xfrm>
            <a:prstGeom prst="rect">
              <a:avLst/>
            </a:prstGeom>
            <a:blipFill>
              <a:blip r:embed="rId8" cstate="print"/>
              <a:stretch>
                <a:fillRect/>
              </a:stretch>
            </a:blipFill>
          </p:spPr>
          <p:txBody>
            <a:bodyPr wrap="square" lIns="0" tIns="0" rIns="0" bIns="0" rtlCol="0"/>
            <a:lstStyle/>
            <a:p>
              <a:endParaRPr sz="2400"/>
            </a:p>
          </p:txBody>
        </p:sp>
        <p:sp>
          <p:nvSpPr>
            <p:cNvPr id="25" name="object 25"/>
            <p:cNvSpPr/>
            <p:nvPr/>
          </p:nvSpPr>
          <p:spPr>
            <a:xfrm>
              <a:off x="5483123" y="2550629"/>
              <a:ext cx="353796" cy="64554"/>
            </a:xfrm>
            <a:prstGeom prst="rect">
              <a:avLst/>
            </a:prstGeom>
            <a:blipFill>
              <a:blip r:embed="rId9" cstate="print"/>
              <a:stretch>
                <a:fillRect/>
              </a:stretch>
            </a:blipFill>
          </p:spPr>
          <p:txBody>
            <a:bodyPr wrap="square" lIns="0" tIns="0" rIns="0" bIns="0" rtlCol="0"/>
            <a:lstStyle/>
            <a:p>
              <a:endParaRPr sz="2400"/>
            </a:p>
          </p:txBody>
        </p:sp>
        <p:sp>
          <p:nvSpPr>
            <p:cNvPr id="26" name="object 26"/>
            <p:cNvSpPr/>
            <p:nvPr/>
          </p:nvSpPr>
          <p:spPr>
            <a:xfrm>
              <a:off x="4932425" y="1850898"/>
              <a:ext cx="1089660" cy="836294"/>
            </a:xfrm>
            <a:custGeom>
              <a:avLst/>
              <a:gdLst/>
              <a:ahLst/>
              <a:cxnLst/>
              <a:rect l="l" t="t" r="r" b="b"/>
              <a:pathLst>
                <a:path w="1089660" h="836294">
                  <a:moveTo>
                    <a:pt x="938060" y="142621"/>
                  </a:moveTo>
                  <a:lnTo>
                    <a:pt x="0" y="142621"/>
                  </a:lnTo>
                  <a:lnTo>
                    <a:pt x="0" y="806462"/>
                  </a:lnTo>
                  <a:lnTo>
                    <a:pt x="58598" y="818654"/>
                  </a:lnTo>
                  <a:lnTo>
                    <a:pt x="112340" y="827465"/>
                  </a:lnTo>
                  <a:lnTo>
                    <a:pt x="161686" y="833160"/>
                  </a:lnTo>
                  <a:lnTo>
                    <a:pt x="207100" y="836003"/>
                  </a:lnTo>
                  <a:lnTo>
                    <a:pt x="249045" y="836258"/>
                  </a:lnTo>
                  <a:lnTo>
                    <a:pt x="287982" y="834190"/>
                  </a:lnTo>
                  <a:lnTo>
                    <a:pt x="358684" y="824137"/>
                  </a:lnTo>
                  <a:lnTo>
                    <a:pt x="422909" y="807959"/>
                  </a:lnTo>
                  <a:lnTo>
                    <a:pt x="484357" y="787766"/>
                  </a:lnTo>
                  <a:lnTo>
                    <a:pt x="546729" y="765672"/>
                  </a:lnTo>
                  <a:lnTo>
                    <a:pt x="579418" y="754572"/>
                  </a:lnTo>
                  <a:lnTo>
                    <a:pt x="650114" y="733587"/>
                  </a:lnTo>
                  <a:lnTo>
                    <a:pt x="689047" y="724230"/>
                  </a:lnTo>
                  <a:lnTo>
                    <a:pt x="730986" y="715982"/>
                  </a:lnTo>
                  <a:lnTo>
                    <a:pt x="776394" y="709107"/>
                  </a:lnTo>
                  <a:lnTo>
                    <a:pt x="825734" y="703870"/>
                  </a:lnTo>
                  <a:lnTo>
                    <a:pt x="879469" y="700534"/>
                  </a:lnTo>
                  <a:lnTo>
                    <a:pt x="938060" y="699363"/>
                  </a:lnTo>
                  <a:lnTo>
                    <a:pt x="938060" y="142621"/>
                  </a:lnTo>
                  <a:close/>
                </a:path>
                <a:path w="1089660" h="836294">
                  <a:moveTo>
                    <a:pt x="1008938" y="70434"/>
                  </a:moveTo>
                  <a:lnTo>
                    <a:pt x="77279" y="70434"/>
                  </a:lnTo>
                  <a:lnTo>
                    <a:pt x="77279" y="142621"/>
                  </a:lnTo>
                  <a:lnTo>
                    <a:pt x="938060" y="142621"/>
                  </a:lnTo>
                  <a:lnTo>
                    <a:pt x="938060" y="634555"/>
                  </a:lnTo>
                  <a:lnTo>
                    <a:pt x="944155" y="633948"/>
                  </a:lnTo>
                  <a:lnTo>
                    <a:pt x="960221" y="632612"/>
                  </a:lnTo>
                  <a:lnTo>
                    <a:pt x="982926" y="631276"/>
                  </a:lnTo>
                  <a:lnTo>
                    <a:pt x="1008938" y="630669"/>
                  </a:lnTo>
                  <a:lnTo>
                    <a:pt x="1008938" y="70434"/>
                  </a:lnTo>
                  <a:close/>
                </a:path>
                <a:path w="1089660" h="836294">
                  <a:moveTo>
                    <a:pt x="1089660" y="0"/>
                  </a:moveTo>
                  <a:lnTo>
                    <a:pt x="149923" y="0"/>
                  </a:lnTo>
                  <a:lnTo>
                    <a:pt x="149923" y="70434"/>
                  </a:lnTo>
                  <a:lnTo>
                    <a:pt x="1008938" y="70434"/>
                  </a:lnTo>
                  <a:lnTo>
                    <a:pt x="1008938" y="561403"/>
                  </a:lnTo>
                  <a:lnTo>
                    <a:pt x="1015875" y="560949"/>
                  </a:lnTo>
                  <a:lnTo>
                    <a:pt x="1034164" y="559949"/>
                  </a:lnTo>
                  <a:lnTo>
                    <a:pt x="1060020" y="558949"/>
                  </a:lnTo>
                  <a:lnTo>
                    <a:pt x="1089660" y="558495"/>
                  </a:lnTo>
                  <a:lnTo>
                    <a:pt x="1089660" y="0"/>
                  </a:lnTo>
                  <a:close/>
                </a:path>
              </a:pathLst>
            </a:custGeom>
            <a:solidFill>
              <a:srgbClr val="0070BB"/>
            </a:solidFill>
          </p:spPr>
          <p:txBody>
            <a:bodyPr wrap="square" lIns="0" tIns="0" rIns="0" bIns="0" rtlCol="0"/>
            <a:lstStyle/>
            <a:p>
              <a:endParaRPr sz="2400"/>
            </a:p>
          </p:txBody>
        </p:sp>
        <p:sp>
          <p:nvSpPr>
            <p:cNvPr id="27" name="object 27"/>
            <p:cNvSpPr/>
            <p:nvPr/>
          </p:nvSpPr>
          <p:spPr>
            <a:xfrm>
              <a:off x="4932425" y="1850898"/>
              <a:ext cx="1089660" cy="836294"/>
            </a:xfrm>
            <a:custGeom>
              <a:avLst/>
              <a:gdLst/>
              <a:ahLst/>
              <a:cxnLst/>
              <a:rect l="l" t="t" r="r" b="b"/>
              <a:pathLst>
                <a:path w="1089660" h="836294">
                  <a:moveTo>
                    <a:pt x="0" y="142608"/>
                  </a:moveTo>
                  <a:lnTo>
                    <a:pt x="938060" y="142608"/>
                  </a:lnTo>
                  <a:lnTo>
                    <a:pt x="938060" y="699350"/>
                  </a:lnTo>
                  <a:lnTo>
                    <a:pt x="879469" y="700521"/>
                  </a:lnTo>
                  <a:lnTo>
                    <a:pt x="825734" y="703858"/>
                  </a:lnTo>
                  <a:lnTo>
                    <a:pt x="776394" y="709095"/>
                  </a:lnTo>
                  <a:lnTo>
                    <a:pt x="730986" y="715970"/>
                  </a:lnTo>
                  <a:lnTo>
                    <a:pt x="689047" y="724219"/>
                  </a:lnTo>
                  <a:lnTo>
                    <a:pt x="650114" y="733576"/>
                  </a:lnTo>
                  <a:lnTo>
                    <a:pt x="579418" y="754562"/>
                  </a:lnTo>
                  <a:lnTo>
                    <a:pt x="515197" y="776816"/>
                  </a:lnTo>
                  <a:lnTo>
                    <a:pt x="484357" y="787758"/>
                  </a:lnTo>
                  <a:lnTo>
                    <a:pt x="453749" y="798224"/>
                  </a:lnTo>
                  <a:lnTo>
                    <a:pt x="391375" y="816675"/>
                  </a:lnTo>
                  <a:lnTo>
                    <a:pt x="324374" y="830054"/>
                  </a:lnTo>
                  <a:lnTo>
                    <a:pt x="249045" y="836251"/>
                  </a:lnTo>
                  <a:lnTo>
                    <a:pt x="207100" y="835995"/>
                  </a:lnTo>
                  <a:lnTo>
                    <a:pt x="161686" y="833151"/>
                  </a:lnTo>
                  <a:lnTo>
                    <a:pt x="112340" y="827455"/>
                  </a:lnTo>
                  <a:lnTo>
                    <a:pt x="58598" y="818642"/>
                  </a:lnTo>
                  <a:lnTo>
                    <a:pt x="0" y="806449"/>
                  </a:lnTo>
                  <a:lnTo>
                    <a:pt x="0" y="142608"/>
                  </a:lnTo>
                  <a:close/>
                </a:path>
                <a:path w="1089660" h="836294">
                  <a:moveTo>
                    <a:pt x="77279" y="142608"/>
                  </a:moveTo>
                  <a:lnTo>
                    <a:pt x="77279" y="70434"/>
                  </a:lnTo>
                  <a:lnTo>
                    <a:pt x="1008938" y="70434"/>
                  </a:lnTo>
                  <a:lnTo>
                    <a:pt x="1008938" y="630669"/>
                  </a:lnTo>
                  <a:lnTo>
                    <a:pt x="982926" y="631274"/>
                  </a:lnTo>
                  <a:lnTo>
                    <a:pt x="960221" y="632606"/>
                  </a:lnTo>
                  <a:lnTo>
                    <a:pt x="944155" y="633937"/>
                  </a:lnTo>
                  <a:lnTo>
                    <a:pt x="938060" y="634542"/>
                  </a:lnTo>
                </a:path>
                <a:path w="1089660" h="836294">
                  <a:moveTo>
                    <a:pt x="149923" y="70434"/>
                  </a:moveTo>
                  <a:lnTo>
                    <a:pt x="149923" y="0"/>
                  </a:lnTo>
                  <a:lnTo>
                    <a:pt x="1089660" y="0"/>
                  </a:lnTo>
                  <a:lnTo>
                    <a:pt x="1089660" y="558482"/>
                  </a:lnTo>
                  <a:lnTo>
                    <a:pt x="1060020" y="558938"/>
                  </a:lnTo>
                  <a:lnTo>
                    <a:pt x="1034164" y="559942"/>
                  </a:lnTo>
                  <a:lnTo>
                    <a:pt x="1015875" y="560947"/>
                  </a:lnTo>
                  <a:lnTo>
                    <a:pt x="1008938" y="561403"/>
                  </a:lnTo>
                </a:path>
              </a:pathLst>
            </a:custGeom>
            <a:ln w="19812">
              <a:solidFill>
                <a:srgbClr val="FFFFFF"/>
              </a:solidFill>
            </a:ln>
          </p:spPr>
          <p:txBody>
            <a:bodyPr wrap="square" lIns="0" tIns="0" rIns="0" bIns="0" rtlCol="0"/>
            <a:lstStyle/>
            <a:p>
              <a:endParaRPr sz="2400"/>
            </a:p>
          </p:txBody>
        </p:sp>
      </p:grpSp>
      <p:sp>
        <p:nvSpPr>
          <p:cNvPr id="28" name="object 28"/>
          <p:cNvSpPr txBox="1"/>
          <p:nvPr/>
        </p:nvSpPr>
        <p:spPr>
          <a:xfrm>
            <a:off x="6813921" y="2923269"/>
            <a:ext cx="775547" cy="324875"/>
          </a:xfrm>
          <a:prstGeom prst="rect">
            <a:avLst/>
          </a:prstGeom>
        </p:spPr>
        <p:txBody>
          <a:bodyPr vert="horz" wrap="square" lIns="0" tIns="16933" rIns="0" bIns="0" rtlCol="0">
            <a:spAutoFit/>
          </a:bodyPr>
          <a:lstStyle/>
          <a:p>
            <a:pPr marL="16933">
              <a:spcBef>
                <a:spcPts val="133"/>
              </a:spcBef>
            </a:pPr>
            <a:r>
              <a:rPr sz="2000" b="1" spc="-107" dirty="0">
                <a:solidFill>
                  <a:srgbClr val="FFFFFF"/>
                </a:solidFill>
                <a:latin typeface="Trebuchet MS"/>
                <a:cs typeface="Trebuchet MS"/>
              </a:rPr>
              <a:t>E</a:t>
            </a:r>
            <a:r>
              <a:rPr sz="2000" b="1" spc="-93" dirty="0">
                <a:solidFill>
                  <a:srgbClr val="FFFFFF"/>
                </a:solidFill>
                <a:latin typeface="Trebuchet MS"/>
                <a:cs typeface="Trebuchet MS"/>
              </a:rPr>
              <a:t>v</a:t>
            </a:r>
            <a:r>
              <a:rPr sz="2000" b="1" spc="-73" dirty="0">
                <a:solidFill>
                  <a:srgbClr val="FFFFFF"/>
                </a:solidFill>
                <a:latin typeface="Trebuchet MS"/>
                <a:cs typeface="Trebuchet MS"/>
              </a:rPr>
              <a:t>e</a:t>
            </a:r>
            <a:r>
              <a:rPr sz="2000" b="1" spc="-20" dirty="0">
                <a:solidFill>
                  <a:srgbClr val="FFFFFF"/>
                </a:solidFill>
                <a:latin typeface="Trebuchet MS"/>
                <a:cs typeface="Trebuchet MS"/>
              </a:rPr>
              <a:t>n</a:t>
            </a:r>
            <a:r>
              <a:rPr sz="2000" b="1" spc="-80" dirty="0">
                <a:solidFill>
                  <a:srgbClr val="FFFFFF"/>
                </a:solidFill>
                <a:latin typeface="Trebuchet MS"/>
                <a:cs typeface="Trebuchet MS"/>
              </a:rPr>
              <a:t>t</a:t>
            </a:r>
            <a:r>
              <a:rPr sz="2000" b="1" dirty="0">
                <a:solidFill>
                  <a:srgbClr val="FFFFFF"/>
                </a:solidFill>
                <a:latin typeface="Trebuchet MS"/>
                <a:cs typeface="Trebuchet MS"/>
              </a:rPr>
              <a:t>s</a:t>
            </a:r>
            <a:endParaRPr sz="2000">
              <a:latin typeface="Trebuchet MS"/>
              <a:cs typeface="Trebuchet MS"/>
            </a:endParaRPr>
          </a:p>
        </p:txBody>
      </p:sp>
      <p:grpSp>
        <p:nvGrpSpPr>
          <p:cNvPr id="29" name="object 29"/>
          <p:cNvGrpSpPr/>
          <p:nvPr/>
        </p:nvGrpSpPr>
        <p:grpSpPr>
          <a:xfrm>
            <a:off x="9820657" y="2424176"/>
            <a:ext cx="1609513" cy="1256453"/>
            <a:chOff x="7365492" y="1818132"/>
            <a:chExt cx="1207135" cy="942340"/>
          </a:xfrm>
        </p:grpSpPr>
        <p:sp>
          <p:nvSpPr>
            <p:cNvPr id="30" name="object 30"/>
            <p:cNvSpPr/>
            <p:nvPr/>
          </p:nvSpPr>
          <p:spPr>
            <a:xfrm>
              <a:off x="7377684" y="1818132"/>
              <a:ext cx="1194816" cy="941832"/>
            </a:xfrm>
            <a:prstGeom prst="rect">
              <a:avLst/>
            </a:prstGeom>
            <a:blipFill>
              <a:blip r:embed="rId8" cstate="print"/>
              <a:stretch>
                <a:fillRect/>
              </a:stretch>
            </a:blipFill>
          </p:spPr>
          <p:txBody>
            <a:bodyPr wrap="square" lIns="0" tIns="0" rIns="0" bIns="0" rtlCol="0"/>
            <a:lstStyle/>
            <a:p>
              <a:endParaRPr sz="2400"/>
            </a:p>
          </p:txBody>
        </p:sp>
        <p:sp>
          <p:nvSpPr>
            <p:cNvPr id="31" name="object 31"/>
            <p:cNvSpPr/>
            <p:nvPr/>
          </p:nvSpPr>
          <p:spPr>
            <a:xfrm>
              <a:off x="7365492" y="2130552"/>
              <a:ext cx="64770" cy="484631"/>
            </a:xfrm>
            <a:prstGeom prst="rect">
              <a:avLst/>
            </a:prstGeom>
            <a:blipFill>
              <a:blip r:embed="rId10" cstate="print"/>
              <a:stretch>
                <a:fillRect/>
              </a:stretch>
            </a:blipFill>
          </p:spPr>
          <p:txBody>
            <a:bodyPr wrap="square" lIns="0" tIns="0" rIns="0" bIns="0" rtlCol="0"/>
            <a:lstStyle/>
            <a:p>
              <a:endParaRPr sz="2400"/>
            </a:p>
          </p:txBody>
        </p:sp>
        <p:sp>
          <p:nvSpPr>
            <p:cNvPr id="32" name="object 32"/>
            <p:cNvSpPr/>
            <p:nvPr/>
          </p:nvSpPr>
          <p:spPr>
            <a:xfrm>
              <a:off x="7980959" y="2481618"/>
              <a:ext cx="451332" cy="133565"/>
            </a:xfrm>
            <a:prstGeom prst="rect">
              <a:avLst/>
            </a:prstGeom>
            <a:blipFill>
              <a:blip r:embed="rId11" cstate="print"/>
              <a:stretch>
                <a:fillRect/>
              </a:stretch>
            </a:blipFill>
          </p:spPr>
          <p:txBody>
            <a:bodyPr wrap="square" lIns="0" tIns="0" rIns="0" bIns="0" rtlCol="0"/>
            <a:lstStyle/>
            <a:p>
              <a:endParaRPr sz="2400"/>
            </a:p>
          </p:txBody>
        </p:sp>
        <p:sp>
          <p:nvSpPr>
            <p:cNvPr id="33" name="object 33"/>
            <p:cNvSpPr/>
            <p:nvPr/>
          </p:nvSpPr>
          <p:spPr>
            <a:xfrm>
              <a:off x="7430262" y="1850898"/>
              <a:ext cx="1089660" cy="836294"/>
            </a:xfrm>
            <a:custGeom>
              <a:avLst/>
              <a:gdLst/>
              <a:ahLst/>
              <a:cxnLst/>
              <a:rect l="l" t="t" r="r" b="b"/>
              <a:pathLst>
                <a:path w="1089659" h="836294">
                  <a:moveTo>
                    <a:pt x="938060" y="142621"/>
                  </a:moveTo>
                  <a:lnTo>
                    <a:pt x="0" y="142621"/>
                  </a:lnTo>
                  <a:lnTo>
                    <a:pt x="0" y="806462"/>
                  </a:lnTo>
                  <a:lnTo>
                    <a:pt x="58598" y="818654"/>
                  </a:lnTo>
                  <a:lnTo>
                    <a:pt x="112340" y="827465"/>
                  </a:lnTo>
                  <a:lnTo>
                    <a:pt x="161686" y="833160"/>
                  </a:lnTo>
                  <a:lnTo>
                    <a:pt x="207100" y="836003"/>
                  </a:lnTo>
                  <a:lnTo>
                    <a:pt x="249045" y="836258"/>
                  </a:lnTo>
                  <a:lnTo>
                    <a:pt x="287982" y="834190"/>
                  </a:lnTo>
                  <a:lnTo>
                    <a:pt x="358684" y="824137"/>
                  </a:lnTo>
                  <a:lnTo>
                    <a:pt x="422909" y="807959"/>
                  </a:lnTo>
                  <a:lnTo>
                    <a:pt x="484357" y="787766"/>
                  </a:lnTo>
                  <a:lnTo>
                    <a:pt x="546729" y="765672"/>
                  </a:lnTo>
                  <a:lnTo>
                    <a:pt x="579418" y="754572"/>
                  </a:lnTo>
                  <a:lnTo>
                    <a:pt x="650114" y="733587"/>
                  </a:lnTo>
                  <a:lnTo>
                    <a:pt x="689047" y="724230"/>
                  </a:lnTo>
                  <a:lnTo>
                    <a:pt x="730986" y="715982"/>
                  </a:lnTo>
                  <a:lnTo>
                    <a:pt x="776394" y="709107"/>
                  </a:lnTo>
                  <a:lnTo>
                    <a:pt x="825734" y="703870"/>
                  </a:lnTo>
                  <a:lnTo>
                    <a:pt x="879469" y="700534"/>
                  </a:lnTo>
                  <a:lnTo>
                    <a:pt x="938060" y="699363"/>
                  </a:lnTo>
                  <a:lnTo>
                    <a:pt x="938060" y="142621"/>
                  </a:lnTo>
                  <a:close/>
                </a:path>
                <a:path w="1089659" h="836294">
                  <a:moveTo>
                    <a:pt x="1008938" y="70434"/>
                  </a:moveTo>
                  <a:lnTo>
                    <a:pt x="77279" y="70434"/>
                  </a:lnTo>
                  <a:lnTo>
                    <a:pt x="77279" y="142621"/>
                  </a:lnTo>
                  <a:lnTo>
                    <a:pt x="938060" y="142621"/>
                  </a:lnTo>
                  <a:lnTo>
                    <a:pt x="938060" y="634555"/>
                  </a:lnTo>
                  <a:lnTo>
                    <a:pt x="944155" y="633948"/>
                  </a:lnTo>
                  <a:lnTo>
                    <a:pt x="960221" y="632612"/>
                  </a:lnTo>
                  <a:lnTo>
                    <a:pt x="982926" y="631276"/>
                  </a:lnTo>
                  <a:lnTo>
                    <a:pt x="1008938" y="630669"/>
                  </a:lnTo>
                  <a:lnTo>
                    <a:pt x="1008938" y="70434"/>
                  </a:lnTo>
                  <a:close/>
                </a:path>
                <a:path w="1089659" h="836294">
                  <a:moveTo>
                    <a:pt x="1089660" y="0"/>
                  </a:moveTo>
                  <a:lnTo>
                    <a:pt x="149923" y="0"/>
                  </a:lnTo>
                  <a:lnTo>
                    <a:pt x="149923" y="70434"/>
                  </a:lnTo>
                  <a:lnTo>
                    <a:pt x="1008938" y="70434"/>
                  </a:lnTo>
                  <a:lnTo>
                    <a:pt x="1008938" y="561403"/>
                  </a:lnTo>
                  <a:lnTo>
                    <a:pt x="1015875" y="560949"/>
                  </a:lnTo>
                  <a:lnTo>
                    <a:pt x="1034164" y="559949"/>
                  </a:lnTo>
                  <a:lnTo>
                    <a:pt x="1060020" y="558949"/>
                  </a:lnTo>
                  <a:lnTo>
                    <a:pt x="1089660" y="558495"/>
                  </a:lnTo>
                  <a:lnTo>
                    <a:pt x="1089660" y="0"/>
                  </a:lnTo>
                  <a:close/>
                </a:path>
              </a:pathLst>
            </a:custGeom>
            <a:solidFill>
              <a:srgbClr val="0070BB"/>
            </a:solidFill>
          </p:spPr>
          <p:txBody>
            <a:bodyPr wrap="square" lIns="0" tIns="0" rIns="0" bIns="0" rtlCol="0"/>
            <a:lstStyle/>
            <a:p>
              <a:endParaRPr sz="2400"/>
            </a:p>
          </p:txBody>
        </p:sp>
        <p:sp>
          <p:nvSpPr>
            <p:cNvPr id="34" name="object 34"/>
            <p:cNvSpPr/>
            <p:nvPr/>
          </p:nvSpPr>
          <p:spPr>
            <a:xfrm>
              <a:off x="7430262" y="1850898"/>
              <a:ext cx="1089660" cy="836294"/>
            </a:xfrm>
            <a:custGeom>
              <a:avLst/>
              <a:gdLst/>
              <a:ahLst/>
              <a:cxnLst/>
              <a:rect l="l" t="t" r="r" b="b"/>
              <a:pathLst>
                <a:path w="1089659" h="836294">
                  <a:moveTo>
                    <a:pt x="0" y="142608"/>
                  </a:moveTo>
                  <a:lnTo>
                    <a:pt x="938060" y="142608"/>
                  </a:lnTo>
                  <a:lnTo>
                    <a:pt x="938060" y="699350"/>
                  </a:lnTo>
                  <a:lnTo>
                    <a:pt x="879469" y="700521"/>
                  </a:lnTo>
                  <a:lnTo>
                    <a:pt x="825734" y="703858"/>
                  </a:lnTo>
                  <a:lnTo>
                    <a:pt x="776394" y="709095"/>
                  </a:lnTo>
                  <a:lnTo>
                    <a:pt x="730986" y="715970"/>
                  </a:lnTo>
                  <a:lnTo>
                    <a:pt x="689047" y="724219"/>
                  </a:lnTo>
                  <a:lnTo>
                    <a:pt x="650114" y="733576"/>
                  </a:lnTo>
                  <a:lnTo>
                    <a:pt x="579418" y="754562"/>
                  </a:lnTo>
                  <a:lnTo>
                    <a:pt x="515197" y="776816"/>
                  </a:lnTo>
                  <a:lnTo>
                    <a:pt x="484357" y="787758"/>
                  </a:lnTo>
                  <a:lnTo>
                    <a:pt x="453749" y="798224"/>
                  </a:lnTo>
                  <a:lnTo>
                    <a:pt x="391375" y="816675"/>
                  </a:lnTo>
                  <a:lnTo>
                    <a:pt x="324374" y="830054"/>
                  </a:lnTo>
                  <a:lnTo>
                    <a:pt x="249045" y="836251"/>
                  </a:lnTo>
                  <a:lnTo>
                    <a:pt x="207100" y="835995"/>
                  </a:lnTo>
                  <a:lnTo>
                    <a:pt x="161686" y="833151"/>
                  </a:lnTo>
                  <a:lnTo>
                    <a:pt x="112340" y="827455"/>
                  </a:lnTo>
                  <a:lnTo>
                    <a:pt x="58598" y="818642"/>
                  </a:lnTo>
                  <a:lnTo>
                    <a:pt x="0" y="806449"/>
                  </a:lnTo>
                  <a:lnTo>
                    <a:pt x="0" y="142608"/>
                  </a:lnTo>
                  <a:close/>
                </a:path>
                <a:path w="1089659" h="836294">
                  <a:moveTo>
                    <a:pt x="77279" y="142608"/>
                  </a:moveTo>
                  <a:lnTo>
                    <a:pt x="77279" y="70434"/>
                  </a:lnTo>
                  <a:lnTo>
                    <a:pt x="1008938" y="70434"/>
                  </a:lnTo>
                  <a:lnTo>
                    <a:pt x="1008938" y="630669"/>
                  </a:lnTo>
                  <a:lnTo>
                    <a:pt x="982926" y="631274"/>
                  </a:lnTo>
                  <a:lnTo>
                    <a:pt x="960221" y="632606"/>
                  </a:lnTo>
                  <a:lnTo>
                    <a:pt x="944155" y="633937"/>
                  </a:lnTo>
                  <a:lnTo>
                    <a:pt x="938060" y="634542"/>
                  </a:lnTo>
                </a:path>
                <a:path w="1089659" h="836294">
                  <a:moveTo>
                    <a:pt x="149923" y="70434"/>
                  </a:moveTo>
                  <a:lnTo>
                    <a:pt x="149923" y="0"/>
                  </a:lnTo>
                  <a:lnTo>
                    <a:pt x="1089660" y="0"/>
                  </a:lnTo>
                  <a:lnTo>
                    <a:pt x="1089660" y="558482"/>
                  </a:lnTo>
                  <a:lnTo>
                    <a:pt x="1060020" y="558938"/>
                  </a:lnTo>
                  <a:lnTo>
                    <a:pt x="1034164" y="559942"/>
                  </a:lnTo>
                  <a:lnTo>
                    <a:pt x="1015875" y="560947"/>
                  </a:lnTo>
                  <a:lnTo>
                    <a:pt x="1008938" y="561403"/>
                  </a:lnTo>
                </a:path>
              </a:pathLst>
            </a:custGeom>
            <a:ln w="19812">
              <a:solidFill>
                <a:srgbClr val="FFFFFF"/>
              </a:solidFill>
            </a:ln>
          </p:spPr>
          <p:txBody>
            <a:bodyPr wrap="square" lIns="0" tIns="0" rIns="0" bIns="0" rtlCol="0"/>
            <a:lstStyle/>
            <a:p>
              <a:endParaRPr sz="2400"/>
            </a:p>
          </p:txBody>
        </p:sp>
      </p:grpSp>
      <p:sp>
        <p:nvSpPr>
          <p:cNvPr id="35" name="object 35"/>
          <p:cNvSpPr txBox="1"/>
          <p:nvPr/>
        </p:nvSpPr>
        <p:spPr>
          <a:xfrm>
            <a:off x="10012646" y="2923269"/>
            <a:ext cx="1037167" cy="324875"/>
          </a:xfrm>
          <a:prstGeom prst="rect">
            <a:avLst/>
          </a:prstGeom>
        </p:spPr>
        <p:txBody>
          <a:bodyPr vert="horz" wrap="square" lIns="0" tIns="16933" rIns="0" bIns="0" rtlCol="0">
            <a:spAutoFit/>
          </a:bodyPr>
          <a:lstStyle/>
          <a:p>
            <a:pPr marL="16933">
              <a:spcBef>
                <a:spcPts val="133"/>
              </a:spcBef>
            </a:pPr>
            <a:r>
              <a:rPr sz="2000" b="1" spc="13" dirty="0">
                <a:solidFill>
                  <a:srgbClr val="FFFFFF"/>
                </a:solidFill>
                <a:latin typeface="Trebuchet MS"/>
                <a:cs typeface="Trebuchet MS"/>
              </a:rPr>
              <a:t>C</a:t>
            </a:r>
            <a:r>
              <a:rPr sz="2000" b="1" spc="60" dirty="0">
                <a:solidFill>
                  <a:srgbClr val="FFFFFF"/>
                </a:solidFill>
                <a:latin typeface="Trebuchet MS"/>
                <a:cs typeface="Trebuchet MS"/>
              </a:rPr>
              <a:t>o</a:t>
            </a:r>
            <a:r>
              <a:rPr sz="2000" b="1" spc="-20" dirty="0">
                <a:solidFill>
                  <a:srgbClr val="FFFFFF"/>
                </a:solidFill>
                <a:latin typeface="Trebuchet MS"/>
                <a:cs typeface="Trebuchet MS"/>
              </a:rPr>
              <a:t>n</a:t>
            </a:r>
            <a:r>
              <a:rPr sz="2000" b="1" spc="-53" dirty="0">
                <a:solidFill>
                  <a:srgbClr val="FFFFFF"/>
                </a:solidFill>
                <a:latin typeface="Trebuchet MS"/>
                <a:cs typeface="Trebuchet MS"/>
              </a:rPr>
              <a:t>ta</a:t>
            </a:r>
            <a:r>
              <a:rPr sz="2000" b="1" spc="-87" dirty="0">
                <a:solidFill>
                  <a:srgbClr val="FFFFFF"/>
                </a:solidFill>
                <a:latin typeface="Trebuchet MS"/>
                <a:cs typeface="Trebuchet MS"/>
              </a:rPr>
              <a:t>c</a:t>
            </a:r>
            <a:r>
              <a:rPr sz="2000" b="1" spc="-47" dirty="0">
                <a:solidFill>
                  <a:srgbClr val="FFFFFF"/>
                </a:solidFill>
                <a:latin typeface="Trebuchet MS"/>
                <a:cs typeface="Trebuchet MS"/>
              </a:rPr>
              <a:t>ts</a:t>
            </a:r>
            <a:endParaRPr sz="2000">
              <a:latin typeface="Trebuchet MS"/>
              <a:cs typeface="Trebuchet MS"/>
            </a:endParaRPr>
          </a:p>
        </p:txBody>
      </p:sp>
      <p:grpSp>
        <p:nvGrpSpPr>
          <p:cNvPr id="36" name="object 36"/>
          <p:cNvGrpSpPr/>
          <p:nvPr/>
        </p:nvGrpSpPr>
        <p:grpSpPr>
          <a:xfrm>
            <a:off x="8118855" y="2698496"/>
            <a:ext cx="1699260" cy="304800"/>
            <a:chOff x="6089141" y="2023872"/>
            <a:chExt cx="1274445" cy="228600"/>
          </a:xfrm>
        </p:grpSpPr>
        <p:sp>
          <p:nvSpPr>
            <p:cNvPr id="37" name="object 37"/>
            <p:cNvSpPr/>
            <p:nvPr/>
          </p:nvSpPr>
          <p:spPr>
            <a:xfrm>
              <a:off x="6089141" y="2023872"/>
              <a:ext cx="144780" cy="144780"/>
            </a:xfrm>
            <a:custGeom>
              <a:avLst/>
              <a:gdLst/>
              <a:ahLst/>
              <a:cxnLst/>
              <a:rect l="l" t="t" r="r" b="b"/>
              <a:pathLst>
                <a:path w="144779" h="144780">
                  <a:moveTo>
                    <a:pt x="144779" y="0"/>
                  </a:moveTo>
                  <a:lnTo>
                    <a:pt x="0" y="72389"/>
                  </a:lnTo>
                  <a:lnTo>
                    <a:pt x="144779" y="144779"/>
                  </a:lnTo>
                  <a:lnTo>
                    <a:pt x="86867" y="72389"/>
                  </a:lnTo>
                  <a:lnTo>
                    <a:pt x="144779" y="0"/>
                  </a:lnTo>
                  <a:close/>
                </a:path>
              </a:pathLst>
            </a:custGeom>
            <a:solidFill>
              <a:srgbClr val="8BC500"/>
            </a:solidFill>
          </p:spPr>
          <p:txBody>
            <a:bodyPr wrap="square" lIns="0" tIns="0" rIns="0" bIns="0" rtlCol="0"/>
            <a:lstStyle/>
            <a:p>
              <a:endParaRPr sz="2400"/>
            </a:p>
          </p:txBody>
        </p:sp>
        <p:sp>
          <p:nvSpPr>
            <p:cNvPr id="38" name="object 38"/>
            <p:cNvSpPr/>
            <p:nvPr/>
          </p:nvSpPr>
          <p:spPr>
            <a:xfrm>
              <a:off x="6189725" y="2180082"/>
              <a:ext cx="1087120" cy="0"/>
            </a:xfrm>
            <a:custGeom>
              <a:avLst/>
              <a:gdLst/>
              <a:ahLst/>
              <a:cxnLst/>
              <a:rect l="l" t="t" r="r" b="b"/>
              <a:pathLst>
                <a:path w="1087120">
                  <a:moveTo>
                    <a:pt x="0" y="0"/>
                  </a:moveTo>
                  <a:lnTo>
                    <a:pt x="1086726" y="0"/>
                  </a:lnTo>
                </a:path>
              </a:pathLst>
            </a:custGeom>
            <a:ln w="28956">
              <a:solidFill>
                <a:srgbClr val="8BC500"/>
              </a:solidFill>
            </a:ln>
          </p:spPr>
          <p:txBody>
            <a:bodyPr wrap="square" lIns="0" tIns="0" rIns="0" bIns="0" rtlCol="0"/>
            <a:lstStyle/>
            <a:p>
              <a:endParaRPr sz="2400"/>
            </a:p>
          </p:txBody>
        </p:sp>
        <p:sp>
          <p:nvSpPr>
            <p:cNvPr id="39" name="object 39"/>
            <p:cNvSpPr/>
            <p:nvPr/>
          </p:nvSpPr>
          <p:spPr>
            <a:xfrm>
              <a:off x="7218540" y="2107692"/>
              <a:ext cx="144780" cy="144780"/>
            </a:xfrm>
            <a:custGeom>
              <a:avLst/>
              <a:gdLst/>
              <a:ahLst/>
              <a:cxnLst/>
              <a:rect l="l" t="t" r="r" b="b"/>
              <a:pathLst>
                <a:path w="144779" h="144780">
                  <a:moveTo>
                    <a:pt x="0" y="0"/>
                  </a:moveTo>
                  <a:lnTo>
                    <a:pt x="57911" y="72389"/>
                  </a:lnTo>
                  <a:lnTo>
                    <a:pt x="0" y="144779"/>
                  </a:lnTo>
                  <a:lnTo>
                    <a:pt x="144779" y="72389"/>
                  </a:lnTo>
                  <a:lnTo>
                    <a:pt x="0" y="0"/>
                  </a:lnTo>
                  <a:close/>
                </a:path>
              </a:pathLst>
            </a:custGeom>
            <a:solidFill>
              <a:srgbClr val="8BC500"/>
            </a:solidFill>
          </p:spPr>
          <p:txBody>
            <a:bodyPr wrap="square" lIns="0" tIns="0" rIns="0" bIns="0" rtlCol="0"/>
            <a:lstStyle/>
            <a:p>
              <a:endParaRPr sz="2400"/>
            </a:p>
          </p:txBody>
        </p:sp>
      </p:grpSp>
      <p:sp>
        <p:nvSpPr>
          <p:cNvPr id="40" name="object 40"/>
          <p:cNvSpPr txBox="1"/>
          <p:nvPr/>
        </p:nvSpPr>
        <p:spPr>
          <a:xfrm>
            <a:off x="8217745" y="2359913"/>
            <a:ext cx="1483360" cy="386430"/>
          </a:xfrm>
          <a:prstGeom prst="rect">
            <a:avLst/>
          </a:prstGeom>
        </p:spPr>
        <p:txBody>
          <a:bodyPr vert="horz" wrap="square" lIns="0" tIns="16933" rIns="0" bIns="0" rtlCol="0">
            <a:spAutoFit/>
          </a:bodyPr>
          <a:lstStyle/>
          <a:p>
            <a:pPr marL="16933">
              <a:spcBef>
                <a:spcPts val="133"/>
              </a:spcBef>
              <a:tabLst>
                <a:tab pos="496981" algn="l"/>
                <a:tab pos="1465543" algn="l"/>
              </a:tabLst>
            </a:pPr>
            <a:r>
              <a:rPr sz="2400" u="heavy" spc="-147" dirty="0">
                <a:solidFill>
                  <a:srgbClr val="8BC500"/>
                </a:solidFill>
                <a:uFill>
                  <a:solidFill>
                    <a:srgbClr val="8BC500"/>
                  </a:solidFill>
                </a:uFill>
                <a:latin typeface="Arial Black"/>
                <a:cs typeface="Arial Black"/>
              </a:rPr>
              <a:t> 	</a:t>
            </a:r>
            <a:r>
              <a:rPr sz="2400" u="heavy" spc="-287" dirty="0">
                <a:solidFill>
                  <a:srgbClr val="8BC500"/>
                </a:solidFill>
                <a:uFill>
                  <a:solidFill>
                    <a:srgbClr val="8BC500"/>
                  </a:solidFill>
                </a:uFill>
                <a:latin typeface="Arial Black"/>
                <a:cs typeface="Arial Black"/>
              </a:rPr>
              <a:t>N:N	</a:t>
            </a:r>
            <a:endParaRPr sz="2400">
              <a:latin typeface="Arial Black"/>
              <a:cs typeface="Arial Black"/>
            </a:endParaRPr>
          </a:p>
        </p:txBody>
      </p:sp>
      <p:grpSp>
        <p:nvGrpSpPr>
          <p:cNvPr id="41" name="object 41"/>
          <p:cNvGrpSpPr/>
          <p:nvPr/>
        </p:nvGrpSpPr>
        <p:grpSpPr>
          <a:xfrm>
            <a:off x="7202423" y="3529414"/>
            <a:ext cx="1053253" cy="471593"/>
            <a:chOff x="5401817" y="2647060"/>
            <a:chExt cx="789940" cy="353695"/>
          </a:xfrm>
        </p:grpSpPr>
        <p:sp>
          <p:nvSpPr>
            <p:cNvPr id="42" name="object 42"/>
            <p:cNvSpPr/>
            <p:nvPr/>
          </p:nvSpPr>
          <p:spPr>
            <a:xfrm>
              <a:off x="5481777" y="2691041"/>
              <a:ext cx="695325" cy="295275"/>
            </a:xfrm>
            <a:custGeom>
              <a:avLst/>
              <a:gdLst/>
              <a:ahLst/>
              <a:cxnLst/>
              <a:rect l="l" t="t" r="r" b="b"/>
              <a:pathLst>
                <a:path w="695325" h="295275">
                  <a:moveTo>
                    <a:pt x="694918" y="295109"/>
                  </a:moveTo>
                  <a:lnTo>
                    <a:pt x="0" y="0"/>
                  </a:lnTo>
                </a:path>
              </a:pathLst>
            </a:custGeom>
            <a:ln w="28956">
              <a:solidFill>
                <a:srgbClr val="FFBD00"/>
              </a:solidFill>
            </a:ln>
          </p:spPr>
          <p:txBody>
            <a:bodyPr wrap="square" lIns="0" tIns="0" rIns="0" bIns="0" rtlCol="0"/>
            <a:lstStyle/>
            <a:p>
              <a:endParaRPr sz="2400"/>
            </a:p>
          </p:txBody>
        </p:sp>
        <p:sp>
          <p:nvSpPr>
            <p:cNvPr id="43" name="object 43"/>
            <p:cNvSpPr/>
            <p:nvPr/>
          </p:nvSpPr>
          <p:spPr>
            <a:xfrm>
              <a:off x="5401817" y="2647060"/>
              <a:ext cx="161925" cy="133350"/>
            </a:xfrm>
            <a:custGeom>
              <a:avLst/>
              <a:gdLst/>
              <a:ahLst/>
              <a:cxnLst/>
              <a:rect l="l" t="t" r="r" b="b"/>
              <a:pathLst>
                <a:path w="161925" h="133350">
                  <a:moveTo>
                    <a:pt x="161556" y="0"/>
                  </a:moveTo>
                  <a:lnTo>
                    <a:pt x="0" y="10032"/>
                  </a:lnTo>
                  <a:lnTo>
                    <a:pt x="104965" y="133261"/>
                  </a:lnTo>
                  <a:lnTo>
                    <a:pt x="79959" y="43992"/>
                  </a:lnTo>
                  <a:lnTo>
                    <a:pt x="161556" y="0"/>
                  </a:lnTo>
                  <a:close/>
                </a:path>
              </a:pathLst>
            </a:custGeom>
            <a:solidFill>
              <a:srgbClr val="FFBD00"/>
            </a:solidFill>
          </p:spPr>
          <p:txBody>
            <a:bodyPr wrap="square" lIns="0" tIns="0" rIns="0" bIns="0" rtlCol="0"/>
            <a:lstStyle/>
            <a:p>
              <a:endParaRPr sz="2400"/>
            </a:p>
          </p:txBody>
        </p:sp>
      </p:grpSp>
      <p:sp>
        <p:nvSpPr>
          <p:cNvPr id="44" name="object 44"/>
          <p:cNvSpPr txBox="1"/>
          <p:nvPr/>
        </p:nvSpPr>
        <p:spPr>
          <a:xfrm>
            <a:off x="7190706" y="3804089"/>
            <a:ext cx="429260" cy="386430"/>
          </a:xfrm>
          <a:prstGeom prst="rect">
            <a:avLst/>
          </a:prstGeom>
        </p:spPr>
        <p:txBody>
          <a:bodyPr vert="horz" wrap="square" lIns="0" tIns="16933" rIns="0" bIns="0" rtlCol="0">
            <a:spAutoFit/>
          </a:bodyPr>
          <a:lstStyle/>
          <a:p>
            <a:pPr marL="16933">
              <a:spcBef>
                <a:spcPts val="133"/>
              </a:spcBef>
            </a:pPr>
            <a:r>
              <a:rPr sz="2400" spc="-500" dirty="0">
                <a:solidFill>
                  <a:srgbClr val="292929"/>
                </a:solidFill>
                <a:latin typeface="Arial Black"/>
                <a:cs typeface="Arial Black"/>
              </a:rPr>
              <a:t>1:</a:t>
            </a:r>
            <a:r>
              <a:rPr sz="2400" spc="-300" dirty="0">
                <a:solidFill>
                  <a:srgbClr val="292929"/>
                </a:solidFill>
                <a:latin typeface="Arial Black"/>
                <a:cs typeface="Arial Black"/>
              </a:rPr>
              <a:t>N</a:t>
            </a:r>
            <a:endParaRPr sz="2400">
              <a:latin typeface="Arial Black"/>
              <a:cs typeface="Arial Black"/>
            </a:endParaRPr>
          </a:p>
        </p:txBody>
      </p:sp>
      <p:sp>
        <p:nvSpPr>
          <p:cNvPr id="45" name="object 45"/>
          <p:cNvSpPr txBox="1"/>
          <p:nvPr/>
        </p:nvSpPr>
        <p:spPr>
          <a:xfrm>
            <a:off x="10038961" y="3776809"/>
            <a:ext cx="429260" cy="386430"/>
          </a:xfrm>
          <a:prstGeom prst="rect">
            <a:avLst/>
          </a:prstGeom>
        </p:spPr>
        <p:txBody>
          <a:bodyPr vert="horz" wrap="square" lIns="0" tIns="16933" rIns="0" bIns="0" rtlCol="0">
            <a:spAutoFit/>
          </a:bodyPr>
          <a:lstStyle/>
          <a:p>
            <a:pPr marL="16933">
              <a:spcBef>
                <a:spcPts val="133"/>
              </a:spcBef>
            </a:pPr>
            <a:r>
              <a:rPr sz="2400" spc="-500" dirty="0">
                <a:solidFill>
                  <a:srgbClr val="292929"/>
                </a:solidFill>
                <a:latin typeface="Arial Black"/>
                <a:cs typeface="Arial Black"/>
              </a:rPr>
              <a:t>1:</a:t>
            </a:r>
            <a:r>
              <a:rPr sz="2400" spc="-300" dirty="0">
                <a:solidFill>
                  <a:srgbClr val="292929"/>
                </a:solidFill>
                <a:latin typeface="Arial Black"/>
                <a:cs typeface="Arial Black"/>
              </a:rPr>
              <a:t>N</a:t>
            </a:r>
            <a:endParaRPr sz="2400">
              <a:latin typeface="Arial Black"/>
              <a:cs typeface="Arial Black"/>
            </a:endParaRPr>
          </a:p>
        </p:txBody>
      </p:sp>
      <p:grpSp>
        <p:nvGrpSpPr>
          <p:cNvPr id="46" name="object 46"/>
          <p:cNvGrpSpPr/>
          <p:nvPr/>
        </p:nvGrpSpPr>
        <p:grpSpPr>
          <a:xfrm>
            <a:off x="9670289" y="3540574"/>
            <a:ext cx="864447" cy="433493"/>
            <a:chOff x="7252716" y="2655430"/>
            <a:chExt cx="648335" cy="325120"/>
          </a:xfrm>
        </p:grpSpPr>
        <p:sp>
          <p:nvSpPr>
            <p:cNvPr id="47" name="object 47"/>
            <p:cNvSpPr/>
            <p:nvPr/>
          </p:nvSpPr>
          <p:spPr>
            <a:xfrm>
              <a:off x="7267194" y="2695143"/>
              <a:ext cx="555625" cy="271145"/>
            </a:xfrm>
            <a:custGeom>
              <a:avLst/>
              <a:gdLst/>
              <a:ahLst/>
              <a:cxnLst/>
              <a:rect l="l" t="t" r="r" b="b"/>
              <a:pathLst>
                <a:path w="555625" h="271144">
                  <a:moveTo>
                    <a:pt x="0" y="270560"/>
                  </a:moveTo>
                  <a:lnTo>
                    <a:pt x="555332" y="0"/>
                  </a:lnTo>
                </a:path>
              </a:pathLst>
            </a:custGeom>
            <a:ln w="28956">
              <a:solidFill>
                <a:srgbClr val="FFBD00"/>
              </a:solidFill>
            </a:ln>
          </p:spPr>
          <p:txBody>
            <a:bodyPr wrap="square" lIns="0" tIns="0" rIns="0" bIns="0" rtlCol="0"/>
            <a:lstStyle/>
            <a:p>
              <a:endParaRPr sz="2400"/>
            </a:p>
          </p:txBody>
        </p:sp>
        <p:sp>
          <p:nvSpPr>
            <p:cNvPr id="48" name="object 48"/>
            <p:cNvSpPr/>
            <p:nvPr/>
          </p:nvSpPr>
          <p:spPr>
            <a:xfrm>
              <a:off x="7738757" y="2655430"/>
              <a:ext cx="161925" cy="130175"/>
            </a:xfrm>
            <a:custGeom>
              <a:avLst/>
              <a:gdLst/>
              <a:ahLst/>
              <a:cxnLst/>
              <a:rect l="l" t="t" r="r" b="b"/>
              <a:pathLst>
                <a:path w="161925" h="130175">
                  <a:moveTo>
                    <a:pt x="0" y="0"/>
                  </a:moveTo>
                  <a:lnTo>
                    <a:pt x="83769" y="39712"/>
                  </a:lnTo>
                  <a:lnTo>
                    <a:pt x="63411" y="130149"/>
                  </a:lnTo>
                  <a:lnTo>
                    <a:pt x="161861" y="1663"/>
                  </a:lnTo>
                  <a:lnTo>
                    <a:pt x="0" y="0"/>
                  </a:lnTo>
                  <a:close/>
                </a:path>
              </a:pathLst>
            </a:custGeom>
            <a:solidFill>
              <a:srgbClr val="FFBD00"/>
            </a:solidFill>
          </p:spPr>
          <p:txBody>
            <a:bodyPr wrap="square" lIns="0" tIns="0" rIns="0" bIns="0" rtlCol="0"/>
            <a:lstStyle/>
            <a:p>
              <a:endParaRPr sz="2400"/>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4788" y="257658"/>
            <a:ext cx="1058869" cy="441129"/>
          </a:xfrm>
          <a:prstGeom prst="rect">
            <a:avLst/>
          </a:prstGeom>
          <a:blipFill>
            <a:blip r:embed="rId2" cstate="print"/>
            <a:stretch>
              <a:fillRect/>
            </a:stretch>
          </a:blipFill>
        </p:spPr>
        <p:txBody>
          <a:bodyPr wrap="square" lIns="0" tIns="0" rIns="0" bIns="0" rtlCol="0"/>
          <a:lstStyle/>
          <a:p>
            <a:endParaRPr sz="2400"/>
          </a:p>
        </p:txBody>
      </p:sp>
      <p:grpSp>
        <p:nvGrpSpPr>
          <p:cNvPr id="3" name="object 3"/>
          <p:cNvGrpSpPr/>
          <p:nvPr/>
        </p:nvGrpSpPr>
        <p:grpSpPr>
          <a:xfrm>
            <a:off x="1515079" y="296655"/>
            <a:ext cx="721360" cy="402167"/>
            <a:chOff x="1136309" y="222491"/>
            <a:chExt cx="541020" cy="301625"/>
          </a:xfrm>
        </p:grpSpPr>
        <p:sp>
          <p:nvSpPr>
            <p:cNvPr id="4" name="object 4"/>
            <p:cNvSpPr/>
            <p:nvPr/>
          </p:nvSpPr>
          <p:spPr>
            <a:xfrm>
              <a:off x="1136309" y="376974"/>
              <a:ext cx="121889" cy="28803"/>
            </a:xfrm>
            <a:prstGeom prst="rect">
              <a:avLst/>
            </a:prstGeom>
            <a:blipFill>
              <a:blip r:embed="rId3" cstate="print"/>
              <a:stretch>
                <a:fillRect/>
              </a:stretch>
            </a:blipFill>
          </p:spPr>
          <p:txBody>
            <a:bodyPr wrap="square" lIns="0" tIns="0" rIns="0" bIns="0" rtlCol="0"/>
            <a:lstStyle/>
            <a:p>
              <a:endParaRPr sz="2400"/>
            </a:p>
          </p:txBody>
        </p:sp>
        <p:sp>
          <p:nvSpPr>
            <p:cNvPr id="5" name="object 5"/>
            <p:cNvSpPr/>
            <p:nvPr/>
          </p:nvSpPr>
          <p:spPr>
            <a:xfrm>
              <a:off x="1292072" y="222491"/>
              <a:ext cx="384682" cy="301599"/>
            </a:xfrm>
            <a:prstGeom prst="rect">
              <a:avLst/>
            </a:prstGeom>
            <a:blipFill>
              <a:blip r:embed="rId4" cstate="print"/>
              <a:stretch>
                <a:fillRect/>
              </a:stretch>
            </a:blipFill>
          </p:spPr>
          <p:txBody>
            <a:bodyPr wrap="square" lIns="0" tIns="0" rIns="0" bIns="0" rtlCol="0"/>
            <a:lstStyle/>
            <a:p>
              <a:endParaRPr sz="2400" dirty="0"/>
            </a:p>
          </p:txBody>
        </p:sp>
      </p:grpSp>
      <p:sp>
        <p:nvSpPr>
          <p:cNvPr id="6" name="object 6"/>
          <p:cNvSpPr/>
          <p:nvPr/>
        </p:nvSpPr>
        <p:spPr>
          <a:xfrm>
            <a:off x="2301463" y="502633"/>
            <a:ext cx="162520" cy="38404"/>
          </a:xfrm>
          <a:prstGeom prst="rect">
            <a:avLst/>
          </a:prstGeom>
          <a:blipFill>
            <a:blip r:embed="rId5" cstate="print"/>
            <a:stretch>
              <a:fillRect/>
            </a:stretch>
          </a:blipFill>
        </p:spPr>
        <p:txBody>
          <a:bodyPr wrap="square" lIns="0" tIns="0" rIns="0" bIns="0" rtlCol="0"/>
          <a:lstStyle/>
          <a:p>
            <a:endParaRPr sz="2400"/>
          </a:p>
        </p:txBody>
      </p:sp>
      <p:sp>
        <p:nvSpPr>
          <p:cNvPr id="7" name="object 7"/>
          <p:cNvSpPr/>
          <p:nvPr/>
        </p:nvSpPr>
        <p:spPr>
          <a:xfrm>
            <a:off x="2545756" y="240401"/>
            <a:ext cx="4869448" cy="594715"/>
          </a:xfrm>
          <a:prstGeom prst="rect">
            <a:avLst/>
          </a:prstGeom>
          <a:blipFill>
            <a:blip r:embed="rId6" cstate="print"/>
            <a:stretch>
              <a:fillRect/>
            </a:stretch>
          </a:blipFill>
        </p:spPr>
        <p:txBody>
          <a:bodyPr wrap="square" lIns="0" tIns="0" rIns="0" bIns="0" rtlCol="0"/>
          <a:lstStyle/>
          <a:p>
            <a:endParaRPr sz="2400"/>
          </a:p>
        </p:txBody>
      </p:sp>
      <p:sp>
        <p:nvSpPr>
          <p:cNvPr id="8" name="object 8"/>
          <p:cNvSpPr txBox="1"/>
          <p:nvPr/>
        </p:nvSpPr>
        <p:spPr>
          <a:xfrm>
            <a:off x="567267" y="1250679"/>
            <a:ext cx="180340" cy="2196585"/>
          </a:xfrm>
          <a:prstGeom prst="rect">
            <a:avLst/>
          </a:prstGeom>
        </p:spPr>
        <p:txBody>
          <a:bodyPr vert="horz" wrap="square" lIns="0" tIns="176107" rIns="0" bIns="0" rtlCol="0">
            <a:spAutoFit/>
          </a:bodyPr>
          <a:lstStyle/>
          <a:p>
            <a:pPr marL="16933">
              <a:spcBef>
                <a:spcPts val="1387"/>
              </a:spcBef>
            </a:pPr>
            <a:r>
              <a:rPr sz="2467" spc="20" dirty="0">
                <a:solidFill>
                  <a:srgbClr val="292929"/>
                </a:solidFill>
                <a:latin typeface="Wingdings"/>
                <a:cs typeface="Wingdings"/>
              </a:rPr>
              <a:t></a:t>
            </a:r>
            <a:endParaRPr sz="2467">
              <a:latin typeface="Wingdings"/>
              <a:cs typeface="Wingdings"/>
            </a:endParaRPr>
          </a:p>
          <a:p>
            <a:pPr marL="16933">
              <a:spcBef>
                <a:spcPts val="1267"/>
              </a:spcBef>
            </a:pPr>
            <a:r>
              <a:rPr sz="2467" spc="20" dirty="0">
                <a:solidFill>
                  <a:srgbClr val="292929"/>
                </a:solidFill>
                <a:latin typeface="Wingdings"/>
                <a:cs typeface="Wingdings"/>
              </a:rPr>
              <a:t></a:t>
            </a:r>
            <a:endParaRPr sz="2467">
              <a:latin typeface="Wingdings"/>
              <a:cs typeface="Wingdings"/>
            </a:endParaRPr>
          </a:p>
          <a:p>
            <a:pPr marL="16933">
              <a:spcBef>
                <a:spcPts val="1259"/>
              </a:spcBef>
            </a:pPr>
            <a:r>
              <a:rPr sz="2467" spc="20" dirty="0">
                <a:solidFill>
                  <a:srgbClr val="292929"/>
                </a:solidFill>
                <a:latin typeface="Wingdings"/>
                <a:cs typeface="Wingdings"/>
              </a:rPr>
              <a:t></a:t>
            </a:r>
            <a:endParaRPr sz="2467">
              <a:latin typeface="Wingdings"/>
              <a:cs typeface="Wingdings"/>
            </a:endParaRPr>
          </a:p>
          <a:p>
            <a:pPr marL="16933">
              <a:spcBef>
                <a:spcPts val="1267"/>
              </a:spcBef>
            </a:pPr>
            <a:r>
              <a:rPr sz="2467" spc="20" dirty="0">
                <a:solidFill>
                  <a:srgbClr val="292929"/>
                </a:solidFill>
                <a:latin typeface="Wingdings"/>
                <a:cs typeface="Wingdings"/>
              </a:rPr>
              <a:t></a:t>
            </a:r>
            <a:endParaRPr sz="2467">
              <a:latin typeface="Wingdings"/>
              <a:cs typeface="Wingdings"/>
            </a:endParaRPr>
          </a:p>
        </p:txBody>
      </p:sp>
      <p:sp>
        <p:nvSpPr>
          <p:cNvPr id="9" name="object 9"/>
          <p:cNvSpPr/>
          <p:nvPr/>
        </p:nvSpPr>
        <p:spPr>
          <a:xfrm>
            <a:off x="833391" y="1473724"/>
            <a:ext cx="4257615" cy="350045"/>
          </a:xfrm>
          <a:prstGeom prst="rect">
            <a:avLst/>
          </a:prstGeom>
          <a:blipFill>
            <a:blip r:embed="rId7" cstate="print"/>
            <a:stretch>
              <a:fillRect/>
            </a:stretch>
          </a:blipFill>
        </p:spPr>
        <p:txBody>
          <a:bodyPr wrap="square" lIns="0" tIns="0" rIns="0" bIns="0" rtlCol="0"/>
          <a:lstStyle/>
          <a:p>
            <a:endParaRPr sz="2400"/>
          </a:p>
        </p:txBody>
      </p:sp>
      <p:sp>
        <p:nvSpPr>
          <p:cNvPr id="10" name="object 10"/>
          <p:cNvSpPr/>
          <p:nvPr/>
        </p:nvSpPr>
        <p:spPr>
          <a:xfrm>
            <a:off x="824365" y="2010172"/>
            <a:ext cx="6335216" cy="350045"/>
          </a:xfrm>
          <a:prstGeom prst="rect">
            <a:avLst/>
          </a:prstGeom>
          <a:blipFill>
            <a:blip r:embed="rId8" cstate="print"/>
            <a:stretch>
              <a:fillRect/>
            </a:stretch>
          </a:blipFill>
        </p:spPr>
        <p:txBody>
          <a:bodyPr wrap="square" lIns="0" tIns="0" rIns="0" bIns="0" rtlCol="0"/>
          <a:lstStyle/>
          <a:p>
            <a:endParaRPr sz="2400"/>
          </a:p>
        </p:txBody>
      </p:sp>
      <p:sp>
        <p:nvSpPr>
          <p:cNvPr id="11" name="object 11"/>
          <p:cNvSpPr/>
          <p:nvPr/>
        </p:nvSpPr>
        <p:spPr>
          <a:xfrm>
            <a:off x="848143" y="2546620"/>
            <a:ext cx="4418563" cy="350045"/>
          </a:xfrm>
          <a:prstGeom prst="rect">
            <a:avLst/>
          </a:prstGeom>
          <a:blipFill>
            <a:blip r:embed="rId9" cstate="print"/>
            <a:stretch>
              <a:fillRect/>
            </a:stretch>
          </a:blipFill>
        </p:spPr>
        <p:txBody>
          <a:bodyPr wrap="square" lIns="0" tIns="0" rIns="0" bIns="0" rtlCol="0"/>
          <a:lstStyle/>
          <a:p>
            <a:endParaRPr sz="2400"/>
          </a:p>
        </p:txBody>
      </p:sp>
      <p:sp>
        <p:nvSpPr>
          <p:cNvPr id="12" name="object 12"/>
          <p:cNvSpPr/>
          <p:nvPr/>
        </p:nvSpPr>
        <p:spPr>
          <a:xfrm>
            <a:off x="848143" y="3086371"/>
            <a:ext cx="4256139" cy="344999"/>
          </a:xfrm>
          <a:prstGeom prst="rect">
            <a:avLst/>
          </a:prstGeom>
          <a:blipFill>
            <a:blip r:embed="rId10" cstate="print"/>
            <a:stretch>
              <a:fillRect/>
            </a:stretch>
          </a:blipFill>
        </p:spPr>
        <p:txBody>
          <a:bodyPr wrap="square" lIns="0" tIns="0" rIns="0" bIns="0" rtlCol="0"/>
          <a:lstStyle/>
          <a:p>
            <a:endParaRPr sz="2400"/>
          </a:p>
        </p:txBody>
      </p:sp>
      <p:grpSp>
        <p:nvGrpSpPr>
          <p:cNvPr id="13" name="object 13"/>
          <p:cNvGrpSpPr/>
          <p:nvPr/>
        </p:nvGrpSpPr>
        <p:grpSpPr>
          <a:xfrm>
            <a:off x="8382000" y="1400048"/>
            <a:ext cx="2414693" cy="1798320"/>
            <a:chOff x="6286500" y="1050036"/>
            <a:chExt cx="1811020" cy="1348740"/>
          </a:xfrm>
        </p:grpSpPr>
        <p:sp>
          <p:nvSpPr>
            <p:cNvPr id="14" name="object 14"/>
            <p:cNvSpPr/>
            <p:nvPr/>
          </p:nvSpPr>
          <p:spPr>
            <a:xfrm>
              <a:off x="6286500" y="1050036"/>
              <a:ext cx="1810511" cy="1348739"/>
            </a:xfrm>
            <a:prstGeom prst="rect">
              <a:avLst/>
            </a:prstGeom>
            <a:blipFill>
              <a:blip r:embed="rId11" cstate="print"/>
              <a:stretch>
                <a:fillRect/>
              </a:stretch>
            </a:blipFill>
          </p:spPr>
          <p:txBody>
            <a:bodyPr wrap="square" lIns="0" tIns="0" rIns="0" bIns="0" rtlCol="0"/>
            <a:lstStyle/>
            <a:p>
              <a:endParaRPr sz="2400"/>
            </a:p>
          </p:txBody>
        </p:sp>
        <p:sp>
          <p:nvSpPr>
            <p:cNvPr id="15" name="object 15"/>
            <p:cNvSpPr/>
            <p:nvPr/>
          </p:nvSpPr>
          <p:spPr>
            <a:xfrm>
              <a:off x="6527291" y="1222248"/>
              <a:ext cx="1325879" cy="839724"/>
            </a:xfrm>
            <a:prstGeom prst="rect">
              <a:avLst/>
            </a:prstGeom>
            <a:blipFill>
              <a:blip r:embed="rId12" cstate="print"/>
              <a:stretch>
                <a:fillRect/>
              </a:stretch>
            </a:blipFill>
          </p:spPr>
          <p:txBody>
            <a:bodyPr wrap="square" lIns="0" tIns="0" rIns="0" bIns="0" rtlCol="0"/>
            <a:lstStyle/>
            <a:p>
              <a:endParaRPr sz="2400"/>
            </a:p>
          </p:txBody>
        </p:sp>
        <p:sp>
          <p:nvSpPr>
            <p:cNvPr id="16" name="object 16"/>
            <p:cNvSpPr/>
            <p:nvPr/>
          </p:nvSpPr>
          <p:spPr>
            <a:xfrm>
              <a:off x="6333744" y="1077468"/>
              <a:ext cx="1716405" cy="1253490"/>
            </a:xfrm>
            <a:custGeom>
              <a:avLst/>
              <a:gdLst/>
              <a:ahLst/>
              <a:cxnLst/>
              <a:rect l="l" t="t" r="r" b="b"/>
              <a:pathLst>
                <a:path w="1716404" h="1253489">
                  <a:moveTo>
                    <a:pt x="1716024" y="0"/>
                  </a:moveTo>
                  <a:lnTo>
                    <a:pt x="0" y="0"/>
                  </a:lnTo>
                  <a:lnTo>
                    <a:pt x="0" y="1185570"/>
                  </a:lnTo>
                  <a:lnTo>
                    <a:pt x="59850" y="1200291"/>
                  </a:lnTo>
                  <a:lnTo>
                    <a:pt x="116921" y="1213024"/>
                  </a:lnTo>
                  <a:lnTo>
                    <a:pt x="171352" y="1223850"/>
                  </a:lnTo>
                  <a:lnTo>
                    <a:pt x="223281" y="1232848"/>
                  </a:lnTo>
                  <a:lnTo>
                    <a:pt x="272848" y="1240100"/>
                  </a:lnTo>
                  <a:lnTo>
                    <a:pt x="320191" y="1245687"/>
                  </a:lnTo>
                  <a:lnTo>
                    <a:pt x="365449" y="1249688"/>
                  </a:lnTo>
                  <a:lnTo>
                    <a:pt x="408762" y="1252185"/>
                  </a:lnTo>
                  <a:lnTo>
                    <a:pt x="450268" y="1253258"/>
                  </a:lnTo>
                  <a:lnTo>
                    <a:pt x="490107" y="1252989"/>
                  </a:lnTo>
                  <a:lnTo>
                    <a:pt x="528417" y="1251457"/>
                  </a:lnTo>
                  <a:lnTo>
                    <a:pt x="601006" y="1244929"/>
                  </a:lnTo>
                  <a:lnTo>
                    <a:pt x="669149" y="1234320"/>
                  </a:lnTo>
                  <a:lnTo>
                    <a:pt x="733956" y="1220276"/>
                  </a:lnTo>
                  <a:lnTo>
                    <a:pt x="796540" y="1203441"/>
                  </a:lnTo>
                  <a:lnTo>
                    <a:pt x="858011" y="1184462"/>
                  </a:lnTo>
                  <a:lnTo>
                    <a:pt x="982067" y="1142651"/>
                  </a:lnTo>
                  <a:lnTo>
                    <a:pt x="1046874" y="1121110"/>
                  </a:lnTo>
                  <a:lnTo>
                    <a:pt x="1115017" y="1100006"/>
                  </a:lnTo>
                  <a:lnTo>
                    <a:pt x="1187606" y="1079985"/>
                  </a:lnTo>
                  <a:lnTo>
                    <a:pt x="1225916" y="1070581"/>
                  </a:lnTo>
                  <a:lnTo>
                    <a:pt x="1265755" y="1061691"/>
                  </a:lnTo>
                  <a:lnTo>
                    <a:pt x="1307261" y="1053394"/>
                  </a:lnTo>
                  <a:lnTo>
                    <a:pt x="1350574" y="1045771"/>
                  </a:lnTo>
                  <a:lnTo>
                    <a:pt x="1395832" y="1038902"/>
                  </a:lnTo>
                  <a:lnTo>
                    <a:pt x="1443175" y="1032869"/>
                  </a:lnTo>
                  <a:lnTo>
                    <a:pt x="1492742" y="1027752"/>
                  </a:lnTo>
                  <a:lnTo>
                    <a:pt x="1544671" y="1023631"/>
                  </a:lnTo>
                  <a:lnTo>
                    <a:pt x="1599102" y="1020588"/>
                  </a:lnTo>
                  <a:lnTo>
                    <a:pt x="1656173" y="1018703"/>
                  </a:lnTo>
                  <a:lnTo>
                    <a:pt x="1716024" y="1018057"/>
                  </a:lnTo>
                  <a:lnTo>
                    <a:pt x="1716024" y="0"/>
                  </a:lnTo>
                  <a:close/>
                </a:path>
              </a:pathLst>
            </a:custGeom>
            <a:solidFill>
              <a:srgbClr val="0070BB"/>
            </a:solidFill>
          </p:spPr>
          <p:txBody>
            <a:bodyPr wrap="square" lIns="0" tIns="0" rIns="0" bIns="0" rtlCol="0"/>
            <a:lstStyle/>
            <a:p>
              <a:endParaRPr sz="2400"/>
            </a:p>
          </p:txBody>
        </p:sp>
        <p:sp>
          <p:nvSpPr>
            <p:cNvPr id="17" name="object 17"/>
            <p:cNvSpPr/>
            <p:nvPr/>
          </p:nvSpPr>
          <p:spPr>
            <a:xfrm>
              <a:off x="6333744" y="1077468"/>
              <a:ext cx="1716405" cy="1253490"/>
            </a:xfrm>
            <a:custGeom>
              <a:avLst/>
              <a:gdLst/>
              <a:ahLst/>
              <a:cxnLst/>
              <a:rect l="l" t="t" r="r" b="b"/>
              <a:pathLst>
                <a:path w="1716404" h="1253489">
                  <a:moveTo>
                    <a:pt x="0" y="0"/>
                  </a:moveTo>
                  <a:lnTo>
                    <a:pt x="1716024" y="0"/>
                  </a:lnTo>
                  <a:lnTo>
                    <a:pt x="1716024" y="1018057"/>
                  </a:lnTo>
                  <a:lnTo>
                    <a:pt x="1656173" y="1018703"/>
                  </a:lnTo>
                  <a:lnTo>
                    <a:pt x="1599102" y="1020588"/>
                  </a:lnTo>
                  <a:lnTo>
                    <a:pt x="1544671" y="1023631"/>
                  </a:lnTo>
                  <a:lnTo>
                    <a:pt x="1492742" y="1027752"/>
                  </a:lnTo>
                  <a:lnTo>
                    <a:pt x="1443175" y="1032869"/>
                  </a:lnTo>
                  <a:lnTo>
                    <a:pt x="1395832" y="1038902"/>
                  </a:lnTo>
                  <a:lnTo>
                    <a:pt x="1350574" y="1045771"/>
                  </a:lnTo>
                  <a:lnTo>
                    <a:pt x="1307261" y="1053394"/>
                  </a:lnTo>
                  <a:lnTo>
                    <a:pt x="1265755" y="1061691"/>
                  </a:lnTo>
                  <a:lnTo>
                    <a:pt x="1225916" y="1070581"/>
                  </a:lnTo>
                  <a:lnTo>
                    <a:pt x="1187606" y="1079985"/>
                  </a:lnTo>
                  <a:lnTo>
                    <a:pt x="1150686" y="1089820"/>
                  </a:lnTo>
                  <a:lnTo>
                    <a:pt x="1080459" y="1110463"/>
                  </a:lnTo>
                  <a:lnTo>
                    <a:pt x="1014123" y="1131866"/>
                  </a:lnTo>
                  <a:lnTo>
                    <a:pt x="950567" y="1153383"/>
                  </a:lnTo>
                  <a:lnTo>
                    <a:pt x="919483" y="1163983"/>
                  </a:lnTo>
                  <a:lnTo>
                    <a:pt x="888678" y="1174370"/>
                  </a:lnTo>
                  <a:lnTo>
                    <a:pt x="827345" y="1194179"/>
                  </a:lnTo>
                  <a:lnTo>
                    <a:pt x="765456" y="1212167"/>
                  </a:lnTo>
                  <a:lnTo>
                    <a:pt x="701900" y="1227687"/>
                  </a:lnTo>
                  <a:lnTo>
                    <a:pt x="635564" y="1240094"/>
                  </a:lnTo>
                  <a:lnTo>
                    <a:pt x="565337" y="1248743"/>
                  </a:lnTo>
                  <a:lnTo>
                    <a:pt x="490107" y="1252989"/>
                  </a:lnTo>
                  <a:lnTo>
                    <a:pt x="450268" y="1253258"/>
                  </a:lnTo>
                  <a:lnTo>
                    <a:pt x="408762" y="1252185"/>
                  </a:lnTo>
                  <a:lnTo>
                    <a:pt x="365449" y="1249688"/>
                  </a:lnTo>
                  <a:lnTo>
                    <a:pt x="320191" y="1245687"/>
                  </a:lnTo>
                  <a:lnTo>
                    <a:pt x="272848" y="1240100"/>
                  </a:lnTo>
                  <a:lnTo>
                    <a:pt x="223281" y="1232848"/>
                  </a:lnTo>
                  <a:lnTo>
                    <a:pt x="171352" y="1223850"/>
                  </a:lnTo>
                  <a:lnTo>
                    <a:pt x="116921" y="1213024"/>
                  </a:lnTo>
                  <a:lnTo>
                    <a:pt x="59850" y="1200291"/>
                  </a:lnTo>
                  <a:lnTo>
                    <a:pt x="0" y="1185570"/>
                  </a:lnTo>
                  <a:lnTo>
                    <a:pt x="0" y="0"/>
                  </a:lnTo>
                  <a:close/>
                </a:path>
              </a:pathLst>
            </a:custGeom>
            <a:ln w="9144">
              <a:solidFill>
                <a:srgbClr val="8AC500"/>
              </a:solidFill>
            </a:ln>
          </p:spPr>
          <p:txBody>
            <a:bodyPr wrap="square" lIns="0" tIns="0" rIns="0" bIns="0" rtlCol="0"/>
            <a:lstStyle/>
            <a:p>
              <a:endParaRPr sz="2400"/>
            </a:p>
          </p:txBody>
        </p:sp>
      </p:grpSp>
      <p:sp>
        <p:nvSpPr>
          <p:cNvPr id="18" name="object 18"/>
          <p:cNvSpPr txBox="1"/>
          <p:nvPr/>
        </p:nvSpPr>
        <p:spPr>
          <a:xfrm>
            <a:off x="8451087" y="1725303"/>
            <a:ext cx="2275840" cy="755762"/>
          </a:xfrm>
          <a:prstGeom prst="rect">
            <a:avLst/>
          </a:prstGeom>
        </p:spPr>
        <p:txBody>
          <a:bodyPr vert="horz" wrap="square" lIns="0" tIns="16933" rIns="0" bIns="0" rtlCol="0">
            <a:spAutoFit/>
          </a:bodyPr>
          <a:lstStyle/>
          <a:p>
            <a:pPr marL="491054" marR="485128" indent="215048">
              <a:spcBef>
                <a:spcPts val="133"/>
              </a:spcBef>
            </a:pPr>
            <a:r>
              <a:rPr sz="2400" b="1" spc="-73" dirty="0">
                <a:solidFill>
                  <a:srgbClr val="FFFFFF"/>
                </a:solidFill>
                <a:latin typeface="Trebuchet MS"/>
                <a:cs typeface="Trebuchet MS"/>
              </a:rPr>
              <a:t>Venue  </a:t>
            </a:r>
            <a:r>
              <a:rPr sz="2400" b="1" spc="-87" dirty="0">
                <a:solidFill>
                  <a:srgbClr val="FFFFFF"/>
                </a:solidFill>
                <a:latin typeface="Trebuchet MS"/>
                <a:cs typeface="Trebuchet MS"/>
              </a:rPr>
              <a:t>(</a:t>
            </a:r>
            <a:r>
              <a:rPr sz="2400" b="1" spc="40" dirty="0">
                <a:solidFill>
                  <a:srgbClr val="FFFFFF"/>
                </a:solidFill>
                <a:latin typeface="Trebuchet MS"/>
                <a:cs typeface="Trebuchet MS"/>
              </a:rPr>
              <a:t>p</a:t>
            </a:r>
            <a:r>
              <a:rPr sz="2400" b="1" spc="-133" dirty="0">
                <a:solidFill>
                  <a:srgbClr val="FFFFFF"/>
                </a:solidFill>
                <a:latin typeface="Trebuchet MS"/>
                <a:cs typeface="Trebuchet MS"/>
              </a:rPr>
              <a:t>r</a:t>
            </a:r>
            <a:r>
              <a:rPr sz="2400" b="1" spc="-100" dirty="0">
                <a:solidFill>
                  <a:srgbClr val="FFFFFF"/>
                </a:solidFill>
                <a:latin typeface="Trebuchet MS"/>
                <a:cs typeface="Trebuchet MS"/>
              </a:rPr>
              <a:t>i</a:t>
            </a:r>
            <a:r>
              <a:rPr sz="2400" b="1" spc="60" dirty="0">
                <a:solidFill>
                  <a:srgbClr val="FFFFFF"/>
                </a:solidFill>
                <a:latin typeface="Trebuchet MS"/>
                <a:cs typeface="Trebuchet MS"/>
              </a:rPr>
              <a:t>m</a:t>
            </a:r>
            <a:r>
              <a:rPr sz="2400" b="1" spc="-100" dirty="0">
                <a:solidFill>
                  <a:srgbClr val="FFFFFF"/>
                </a:solidFill>
                <a:latin typeface="Trebuchet MS"/>
                <a:cs typeface="Trebuchet MS"/>
              </a:rPr>
              <a:t>a</a:t>
            </a:r>
            <a:r>
              <a:rPr sz="2400" b="1" spc="27" dirty="0">
                <a:solidFill>
                  <a:srgbClr val="FFFFFF"/>
                </a:solidFill>
                <a:latin typeface="Trebuchet MS"/>
                <a:cs typeface="Trebuchet MS"/>
              </a:rPr>
              <a:t>r</a:t>
            </a:r>
            <a:r>
              <a:rPr sz="2400" b="1" spc="-73" dirty="0">
                <a:solidFill>
                  <a:srgbClr val="FFFFFF"/>
                </a:solidFill>
                <a:latin typeface="Trebuchet MS"/>
                <a:cs typeface="Trebuchet MS"/>
              </a:rPr>
              <a:t>y</a:t>
            </a:r>
            <a:r>
              <a:rPr sz="2400" b="1" spc="-87" dirty="0">
                <a:solidFill>
                  <a:srgbClr val="FFFFFF"/>
                </a:solidFill>
                <a:latin typeface="Trebuchet MS"/>
                <a:cs typeface="Trebuchet MS"/>
              </a:rPr>
              <a:t>)</a:t>
            </a:r>
            <a:endParaRPr sz="2400">
              <a:latin typeface="Trebuchet MS"/>
              <a:cs typeface="Trebuchet MS"/>
            </a:endParaRPr>
          </a:p>
        </p:txBody>
      </p:sp>
      <p:grpSp>
        <p:nvGrpSpPr>
          <p:cNvPr id="19" name="object 19"/>
          <p:cNvGrpSpPr/>
          <p:nvPr/>
        </p:nvGrpSpPr>
        <p:grpSpPr>
          <a:xfrm>
            <a:off x="8386064" y="4126992"/>
            <a:ext cx="2788073" cy="2174240"/>
            <a:chOff x="6289547" y="3095244"/>
            <a:chExt cx="2091055" cy="1630680"/>
          </a:xfrm>
        </p:grpSpPr>
        <p:sp>
          <p:nvSpPr>
            <p:cNvPr id="20" name="object 20"/>
            <p:cNvSpPr/>
            <p:nvPr/>
          </p:nvSpPr>
          <p:spPr>
            <a:xfrm>
              <a:off x="6289547" y="3095244"/>
              <a:ext cx="2090927" cy="1630680"/>
            </a:xfrm>
            <a:prstGeom prst="rect">
              <a:avLst/>
            </a:prstGeom>
            <a:blipFill>
              <a:blip r:embed="rId13" cstate="print"/>
              <a:stretch>
                <a:fillRect/>
              </a:stretch>
            </a:blipFill>
          </p:spPr>
          <p:txBody>
            <a:bodyPr wrap="square" lIns="0" tIns="0" rIns="0" bIns="0" rtlCol="0"/>
            <a:lstStyle/>
            <a:p>
              <a:endParaRPr sz="2400"/>
            </a:p>
          </p:txBody>
        </p:sp>
        <p:sp>
          <p:nvSpPr>
            <p:cNvPr id="21" name="object 21"/>
            <p:cNvSpPr/>
            <p:nvPr/>
          </p:nvSpPr>
          <p:spPr>
            <a:xfrm>
              <a:off x="6577583" y="3627120"/>
              <a:ext cx="1235964" cy="839724"/>
            </a:xfrm>
            <a:prstGeom prst="rect">
              <a:avLst/>
            </a:prstGeom>
            <a:blipFill>
              <a:blip r:embed="rId14" cstate="print"/>
              <a:stretch>
                <a:fillRect/>
              </a:stretch>
            </a:blipFill>
          </p:spPr>
          <p:txBody>
            <a:bodyPr wrap="square" lIns="0" tIns="0" rIns="0" bIns="0" rtlCol="0"/>
            <a:lstStyle/>
            <a:p>
              <a:endParaRPr sz="2400"/>
            </a:p>
          </p:txBody>
        </p:sp>
        <p:sp>
          <p:nvSpPr>
            <p:cNvPr id="22" name="object 22"/>
            <p:cNvSpPr/>
            <p:nvPr/>
          </p:nvSpPr>
          <p:spPr>
            <a:xfrm>
              <a:off x="6342125" y="3128008"/>
              <a:ext cx="1986280" cy="1525270"/>
            </a:xfrm>
            <a:custGeom>
              <a:avLst/>
              <a:gdLst/>
              <a:ahLst/>
              <a:cxnLst/>
              <a:rect l="l" t="t" r="r" b="b"/>
              <a:pathLst>
                <a:path w="1986279" h="1525270">
                  <a:moveTo>
                    <a:pt x="1709508" y="260070"/>
                  </a:moveTo>
                  <a:lnTo>
                    <a:pt x="0" y="260070"/>
                  </a:lnTo>
                  <a:lnTo>
                    <a:pt x="0" y="1470685"/>
                  </a:lnTo>
                  <a:lnTo>
                    <a:pt x="59626" y="1483653"/>
                  </a:lnTo>
                  <a:lnTo>
                    <a:pt x="116483" y="1494706"/>
                  </a:lnTo>
                  <a:lnTo>
                    <a:pt x="170710" y="1503925"/>
                  </a:lnTo>
                  <a:lnTo>
                    <a:pt x="222445" y="1511388"/>
                  </a:lnTo>
                  <a:lnTo>
                    <a:pt x="271826" y="1517175"/>
                  </a:lnTo>
                  <a:lnTo>
                    <a:pt x="318991" y="1521364"/>
                  </a:lnTo>
                  <a:lnTo>
                    <a:pt x="364080" y="1524034"/>
                  </a:lnTo>
                  <a:lnTo>
                    <a:pt x="407231" y="1525265"/>
                  </a:lnTo>
                  <a:lnTo>
                    <a:pt x="448581" y="1525136"/>
                  </a:lnTo>
                  <a:lnTo>
                    <a:pt x="488270" y="1523726"/>
                  </a:lnTo>
                  <a:lnTo>
                    <a:pt x="526436" y="1521113"/>
                  </a:lnTo>
                  <a:lnTo>
                    <a:pt x="598753" y="1512598"/>
                  </a:lnTo>
                  <a:lnTo>
                    <a:pt x="666639" y="1500224"/>
                  </a:lnTo>
                  <a:lnTo>
                    <a:pt x="731202" y="1484623"/>
                  </a:lnTo>
                  <a:lnTo>
                    <a:pt x="793549" y="1466427"/>
                  </a:lnTo>
                  <a:lnTo>
                    <a:pt x="854787" y="1446271"/>
                  </a:lnTo>
                  <a:lnTo>
                    <a:pt x="1010304" y="1391450"/>
                  </a:lnTo>
                  <a:lnTo>
                    <a:pt x="1042930" y="1380360"/>
                  </a:lnTo>
                  <a:lnTo>
                    <a:pt x="1110812" y="1358685"/>
                  </a:lnTo>
                  <a:lnTo>
                    <a:pt x="1183123" y="1338212"/>
                  </a:lnTo>
                  <a:lnTo>
                    <a:pt x="1221286" y="1328624"/>
                  </a:lnTo>
                  <a:lnTo>
                    <a:pt x="1260972" y="1319573"/>
                  </a:lnTo>
                  <a:lnTo>
                    <a:pt x="1302318" y="1311140"/>
                  </a:lnTo>
                  <a:lnTo>
                    <a:pt x="1345465" y="1303403"/>
                  </a:lnTo>
                  <a:lnTo>
                    <a:pt x="1390549" y="1296440"/>
                  </a:lnTo>
                  <a:lnTo>
                    <a:pt x="1437710" y="1290332"/>
                  </a:lnTo>
                  <a:lnTo>
                    <a:pt x="1487086" y="1285157"/>
                  </a:lnTo>
                  <a:lnTo>
                    <a:pt x="1538816" y="1280995"/>
                  </a:lnTo>
                  <a:lnTo>
                    <a:pt x="1593037" y="1277923"/>
                  </a:lnTo>
                  <a:lnTo>
                    <a:pt x="1649888" y="1276023"/>
                  </a:lnTo>
                  <a:lnTo>
                    <a:pt x="1709508" y="1275372"/>
                  </a:lnTo>
                  <a:lnTo>
                    <a:pt x="1709508" y="260070"/>
                  </a:lnTo>
                  <a:close/>
                </a:path>
                <a:path w="1986279" h="1525270">
                  <a:moveTo>
                    <a:pt x="1838680" y="128447"/>
                  </a:moveTo>
                  <a:lnTo>
                    <a:pt x="140843" y="128447"/>
                  </a:lnTo>
                  <a:lnTo>
                    <a:pt x="140843" y="260070"/>
                  </a:lnTo>
                  <a:lnTo>
                    <a:pt x="1709508" y="260070"/>
                  </a:lnTo>
                  <a:lnTo>
                    <a:pt x="1709508" y="1157185"/>
                  </a:lnTo>
                  <a:lnTo>
                    <a:pt x="1720615" y="1156080"/>
                  </a:lnTo>
                  <a:lnTo>
                    <a:pt x="1749891" y="1153648"/>
                  </a:lnTo>
                  <a:lnTo>
                    <a:pt x="1791269" y="1151217"/>
                  </a:lnTo>
                  <a:lnTo>
                    <a:pt x="1838680" y="1150112"/>
                  </a:lnTo>
                  <a:lnTo>
                    <a:pt x="1838680" y="128447"/>
                  </a:lnTo>
                  <a:close/>
                </a:path>
                <a:path w="1986279" h="1525270">
                  <a:moveTo>
                    <a:pt x="1985772" y="0"/>
                  </a:moveTo>
                  <a:lnTo>
                    <a:pt x="273227" y="0"/>
                  </a:lnTo>
                  <a:lnTo>
                    <a:pt x="273227" y="128447"/>
                  </a:lnTo>
                  <a:lnTo>
                    <a:pt x="1838680" y="128447"/>
                  </a:lnTo>
                  <a:lnTo>
                    <a:pt x="1838680" y="1023785"/>
                  </a:lnTo>
                  <a:lnTo>
                    <a:pt x="1851321" y="1022957"/>
                  </a:lnTo>
                  <a:lnTo>
                    <a:pt x="1884646" y="1021137"/>
                  </a:lnTo>
                  <a:lnTo>
                    <a:pt x="1931761" y="1019316"/>
                  </a:lnTo>
                  <a:lnTo>
                    <a:pt x="1985772" y="1018489"/>
                  </a:lnTo>
                  <a:lnTo>
                    <a:pt x="1985772" y="0"/>
                  </a:lnTo>
                  <a:close/>
                </a:path>
              </a:pathLst>
            </a:custGeom>
            <a:solidFill>
              <a:srgbClr val="0070BB"/>
            </a:solidFill>
          </p:spPr>
          <p:txBody>
            <a:bodyPr wrap="square" lIns="0" tIns="0" rIns="0" bIns="0" rtlCol="0"/>
            <a:lstStyle/>
            <a:p>
              <a:endParaRPr sz="2400"/>
            </a:p>
          </p:txBody>
        </p:sp>
        <p:sp>
          <p:nvSpPr>
            <p:cNvPr id="23" name="object 23"/>
            <p:cNvSpPr/>
            <p:nvPr/>
          </p:nvSpPr>
          <p:spPr>
            <a:xfrm>
              <a:off x="6342125" y="3128010"/>
              <a:ext cx="1986280" cy="1525270"/>
            </a:xfrm>
            <a:custGeom>
              <a:avLst/>
              <a:gdLst/>
              <a:ahLst/>
              <a:cxnLst/>
              <a:rect l="l" t="t" r="r" b="b"/>
              <a:pathLst>
                <a:path w="1986279" h="1525270">
                  <a:moveTo>
                    <a:pt x="0" y="260070"/>
                  </a:moveTo>
                  <a:lnTo>
                    <a:pt x="1709508" y="260070"/>
                  </a:lnTo>
                  <a:lnTo>
                    <a:pt x="1709508" y="1275372"/>
                  </a:lnTo>
                  <a:lnTo>
                    <a:pt x="1649888" y="1276023"/>
                  </a:lnTo>
                  <a:lnTo>
                    <a:pt x="1593037" y="1277923"/>
                  </a:lnTo>
                  <a:lnTo>
                    <a:pt x="1538816" y="1280995"/>
                  </a:lnTo>
                  <a:lnTo>
                    <a:pt x="1487086" y="1285157"/>
                  </a:lnTo>
                  <a:lnTo>
                    <a:pt x="1437710" y="1290332"/>
                  </a:lnTo>
                  <a:lnTo>
                    <a:pt x="1390549" y="1296440"/>
                  </a:lnTo>
                  <a:lnTo>
                    <a:pt x="1345465" y="1303403"/>
                  </a:lnTo>
                  <a:lnTo>
                    <a:pt x="1302318" y="1311140"/>
                  </a:lnTo>
                  <a:lnTo>
                    <a:pt x="1260972" y="1319573"/>
                  </a:lnTo>
                  <a:lnTo>
                    <a:pt x="1221286" y="1328624"/>
                  </a:lnTo>
                  <a:lnTo>
                    <a:pt x="1183123" y="1338212"/>
                  </a:lnTo>
                  <a:lnTo>
                    <a:pt x="1146345" y="1348258"/>
                  </a:lnTo>
                  <a:lnTo>
                    <a:pt x="1076387" y="1369411"/>
                  </a:lnTo>
                  <a:lnTo>
                    <a:pt x="1010304" y="1391450"/>
                  </a:lnTo>
                  <a:lnTo>
                    <a:pt x="946990" y="1413742"/>
                  </a:lnTo>
                  <a:lnTo>
                    <a:pt x="916025" y="1424785"/>
                  </a:lnTo>
                  <a:lnTo>
                    <a:pt x="885337" y="1435655"/>
                  </a:lnTo>
                  <a:lnTo>
                    <a:pt x="824237" y="1456555"/>
                  </a:lnTo>
                  <a:lnTo>
                    <a:pt x="762583" y="1475810"/>
                  </a:lnTo>
                  <a:lnTo>
                    <a:pt x="699266" y="1492787"/>
                  </a:lnTo>
                  <a:lnTo>
                    <a:pt x="633181" y="1506854"/>
                  </a:lnTo>
                  <a:lnTo>
                    <a:pt x="563218" y="1517378"/>
                  </a:lnTo>
                  <a:lnTo>
                    <a:pt x="488270" y="1523726"/>
                  </a:lnTo>
                  <a:lnTo>
                    <a:pt x="448581" y="1525136"/>
                  </a:lnTo>
                  <a:lnTo>
                    <a:pt x="407231" y="1525265"/>
                  </a:lnTo>
                  <a:lnTo>
                    <a:pt x="364080" y="1524034"/>
                  </a:lnTo>
                  <a:lnTo>
                    <a:pt x="318991" y="1521364"/>
                  </a:lnTo>
                  <a:lnTo>
                    <a:pt x="271826" y="1517175"/>
                  </a:lnTo>
                  <a:lnTo>
                    <a:pt x="222445" y="1511388"/>
                  </a:lnTo>
                  <a:lnTo>
                    <a:pt x="170710" y="1503925"/>
                  </a:lnTo>
                  <a:lnTo>
                    <a:pt x="116483" y="1494706"/>
                  </a:lnTo>
                  <a:lnTo>
                    <a:pt x="59626" y="1483653"/>
                  </a:lnTo>
                  <a:lnTo>
                    <a:pt x="0" y="1470685"/>
                  </a:lnTo>
                  <a:lnTo>
                    <a:pt x="0" y="260070"/>
                  </a:lnTo>
                  <a:close/>
                </a:path>
                <a:path w="1986279" h="1525270">
                  <a:moveTo>
                    <a:pt x="140843" y="260070"/>
                  </a:moveTo>
                  <a:lnTo>
                    <a:pt x="140843" y="128447"/>
                  </a:lnTo>
                  <a:lnTo>
                    <a:pt x="1838680" y="128447"/>
                  </a:lnTo>
                  <a:lnTo>
                    <a:pt x="1838680" y="1150112"/>
                  </a:lnTo>
                  <a:lnTo>
                    <a:pt x="1791269" y="1151217"/>
                  </a:lnTo>
                  <a:lnTo>
                    <a:pt x="1749891" y="1153648"/>
                  </a:lnTo>
                  <a:lnTo>
                    <a:pt x="1720615" y="1156080"/>
                  </a:lnTo>
                  <a:lnTo>
                    <a:pt x="1709508" y="1157185"/>
                  </a:lnTo>
                </a:path>
                <a:path w="1986279" h="1525270">
                  <a:moveTo>
                    <a:pt x="273227" y="128447"/>
                  </a:moveTo>
                  <a:lnTo>
                    <a:pt x="273227" y="0"/>
                  </a:lnTo>
                  <a:lnTo>
                    <a:pt x="1985772" y="0"/>
                  </a:lnTo>
                  <a:lnTo>
                    <a:pt x="1985772" y="1018476"/>
                  </a:lnTo>
                  <a:lnTo>
                    <a:pt x="1931761" y="1019305"/>
                  </a:lnTo>
                  <a:lnTo>
                    <a:pt x="1884646" y="1021130"/>
                  </a:lnTo>
                  <a:lnTo>
                    <a:pt x="1851321" y="1022955"/>
                  </a:lnTo>
                  <a:lnTo>
                    <a:pt x="1838680" y="1023785"/>
                  </a:lnTo>
                </a:path>
              </a:pathLst>
            </a:custGeom>
            <a:ln w="19812">
              <a:solidFill>
                <a:srgbClr val="FFFFFF"/>
              </a:solidFill>
            </a:ln>
          </p:spPr>
          <p:txBody>
            <a:bodyPr wrap="square" lIns="0" tIns="0" rIns="0" bIns="0" rtlCol="0"/>
            <a:lstStyle/>
            <a:p>
              <a:endParaRPr sz="2400"/>
            </a:p>
          </p:txBody>
        </p:sp>
      </p:grpSp>
      <p:sp>
        <p:nvSpPr>
          <p:cNvPr id="24" name="object 24"/>
          <p:cNvSpPr txBox="1"/>
          <p:nvPr/>
        </p:nvSpPr>
        <p:spPr>
          <a:xfrm>
            <a:off x="8992920" y="4932350"/>
            <a:ext cx="1202267" cy="755762"/>
          </a:xfrm>
          <a:prstGeom prst="rect">
            <a:avLst/>
          </a:prstGeom>
        </p:spPr>
        <p:txBody>
          <a:bodyPr vert="horz" wrap="square" lIns="0" tIns="16933" rIns="0" bIns="0" rtlCol="0">
            <a:spAutoFit/>
          </a:bodyPr>
          <a:lstStyle/>
          <a:p>
            <a:pPr marL="16933" marR="6773" indent="138003">
              <a:spcBef>
                <a:spcPts val="133"/>
              </a:spcBef>
            </a:pPr>
            <a:r>
              <a:rPr sz="2400" b="1" spc="-67" dirty="0">
                <a:solidFill>
                  <a:srgbClr val="FFFFFF"/>
                </a:solidFill>
                <a:latin typeface="Trebuchet MS"/>
                <a:cs typeface="Trebuchet MS"/>
              </a:rPr>
              <a:t>Events  </a:t>
            </a:r>
            <a:r>
              <a:rPr sz="2400" b="1" spc="-87" dirty="0">
                <a:solidFill>
                  <a:srgbClr val="FFFFFF"/>
                </a:solidFill>
                <a:latin typeface="Trebuchet MS"/>
                <a:cs typeface="Trebuchet MS"/>
              </a:rPr>
              <a:t>(</a:t>
            </a:r>
            <a:r>
              <a:rPr sz="2400" b="1" spc="-152" dirty="0">
                <a:solidFill>
                  <a:srgbClr val="FFFFFF"/>
                </a:solidFill>
                <a:latin typeface="Trebuchet MS"/>
                <a:cs typeface="Trebuchet MS"/>
              </a:rPr>
              <a:t>r</a:t>
            </a:r>
            <a:r>
              <a:rPr sz="2400" b="1" spc="-107" dirty="0">
                <a:solidFill>
                  <a:srgbClr val="FFFFFF"/>
                </a:solidFill>
                <a:latin typeface="Trebuchet MS"/>
                <a:cs typeface="Trebuchet MS"/>
              </a:rPr>
              <a:t>e</a:t>
            </a:r>
            <a:r>
              <a:rPr sz="2400" b="1" spc="-93" dirty="0">
                <a:solidFill>
                  <a:srgbClr val="FFFFFF"/>
                </a:solidFill>
                <a:latin typeface="Trebuchet MS"/>
                <a:cs typeface="Trebuchet MS"/>
              </a:rPr>
              <a:t>l</a:t>
            </a:r>
            <a:r>
              <a:rPr sz="2400" b="1" spc="-73" dirty="0">
                <a:solidFill>
                  <a:srgbClr val="FFFFFF"/>
                </a:solidFill>
                <a:latin typeface="Trebuchet MS"/>
                <a:cs typeface="Trebuchet MS"/>
              </a:rPr>
              <a:t>at</a:t>
            </a:r>
            <a:r>
              <a:rPr sz="2400" b="1" spc="-107" dirty="0">
                <a:solidFill>
                  <a:srgbClr val="FFFFFF"/>
                </a:solidFill>
                <a:latin typeface="Trebuchet MS"/>
                <a:cs typeface="Trebuchet MS"/>
              </a:rPr>
              <a:t>e</a:t>
            </a:r>
            <a:r>
              <a:rPr sz="2400" b="1" spc="40" dirty="0">
                <a:solidFill>
                  <a:srgbClr val="FFFFFF"/>
                </a:solidFill>
                <a:latin typeface="Trebuchet MS"/>
                <a:cs typeface="Trebuchet MS"/>
              </a:rPr>
              <a:t>d</a:t>
            </a:r>
            <a:r>
              <a:rPr sz="2400" b="1" spc="-87" dirty="0">
                <a:solidFill>
                  <a:srgbClr val="FFFFFF"/>
                </a:solidFill>
                <a:latin typeface="Trebuchet MS"/>
                <a:cs typeface="Trebuchet MS"/>
              </a:rPr>
              <a:t>)</a:t>
            </a:r>
            <a:endParaRPr sz="2400">
              <a:latin typeface="Trebuchet MS"/>
              <a:cs typeface="Trebuchet MS"/>
            </a:endParaRPr>
          </a:p>
        </p:txBody>
      </p:sp>
      <p:grpSp>
        <p:nvGrpSpPr>
          <p:cNvPr id="25" name="object 25"/>
          <p:cNvGrpSpPr/>
          <p:nvPr/>
        </p:nvGrpSpPr>
        <p:grpSpPr>
          <a:xfrm>
            <a:off x="9276080" y="3018536"/>
            <a:ext cx="1609513" cy="1152313"/>
            <a:chOff x="6957059" y="2263901"/>
            <a:chExt cx="1207135" cy="864235"/>
          </a:xfrm>
        </p:grpSpPr>
        <p:sp>
          <p:nvSpPr>
            <p:cNvPr id="26" name="object 26"/>
            <p:cNvSpPr/>
            <p:nvPr/>
          </p:nvSpPr>
          <p:spPr>
            <a:xfrm>
              <a:off x="7192517" y="2350769"/>
              <a:ext cx="0" cy="777240"/>
            </a:xfrm>
            <a:custGeom>
              <a:avLst/>
              <a:gdLst/>
              <a:ahLst/>
              <a:cxnLst/>
              <a:rect l="l" t="t" r="r" b="b"/>
              <a:pathLst>
                <a:path h="777239">
                  <a:moveTo>
                    <a:pt x="0" y="776833"/>
                  </a:moveTo>
                  <a:lnTo>
                    <a:pt x="0" y="0"/>
                  </a:lnTo>
                </a:path>
              </a:pathLst>
            </a:custGeom>
            <a:ln w="28956">
              <a:solidFill>
                <a:srgbClr val="C00000"/>
              </a:solidFill>
            </a:ln>
          </p:spPr>
          <p:txBody>
            <a:bodyPr wrap="square" lIns="0" tIns="0" rIns="0" bIns="0" rtlCol="0"/>
            <a:lstStyle/>
            <a:p>
              <a:endParaRPr sz="2400"/>
            </a:p>
          </p:txBody>
        </p:sp>
        <p:sp>
          <p:nvSpPr>
            <p:cNvPr id="27" name="object 27"/>
            <p:cNvSpPr/>
            <p:nvPr/>
          </p:nvSpPr>
          <p:spPr>
            <a:xfrm>
              <a:off x="7120127" y="2263901"/>
              <a:ext cx="144780" cy="144780"/>
            </a:xfrm>
            <a:custGeom>
              <a:avLst/>
              <a:gdLst/>
              <a:ahLst/>
              <a:cxnLst/>
              <a:rect l="l" t="t" r="r" b="b"/>
              <a:pathLst>
                <a:path w="144779" h="144780">
                  <a:moveTo>
                    <a:pt x="72390" y="0"/>
                  </a:moveTo>
                  <a:lnTo>
                    <a:pt x="0" y="144780"/>
                  </a:lnTo>
                  <a:lnTo>
                    <a:pt x="72390" y="86868"/>
                  </a:lnTo>
                  <a:lnTo>
                    <a:pt x="144780" y="144780"/>
                  </a:lnTo>
                  <a:lnTo>
                    <a:pt x="72390" y="0"/>
                  </a:lnTo>
                  <a:close/>
                </a:path>
              </a:pathLst>
            </a:custGeom>
            <a:solidFill>
              <a:srgbClr val="C00000"/>
            </a:solidFill>
          </p:spPr>
          <p:txBody>
            <a:bodyPr wrap="square" lIns="0" tIns="0" rIns="0" bIns="0" rtlCol="0"/>
            <a:lstStyle/>
            <a:p>
              <a:endParaRPr sz="2400"/>
            </a:p>
          </p:txBody>
        </p:sp>
        <p:sp>
          <p:nvSpPr>
            <p:cNvPr id="28" name="object 28"/>
            <p:cNvSpPr/>
            <p:nvPr/>
          </p:nvSpPr>
          <p:spPr>
            <a:xfrm>
              <a:off x="6961631" y="2481071"/>
              <a:ext cx="1198245" cy="462280"/>
            </a:xfrm>
            <a:custGeom>
              <a:avLst/>
              <a:gdLst/>
              <a:ahLst/>
              <a:cxnLst/>
              <a:rect l="l" t="t" r="r" b="b"/>
              <a:pathLst>
                <a:path w="1198245" h="462280">
                  <a:moveTo>
                    <a:pt x="0" y="0"/>
                  </a:moveTo>
                  <a:lnTo>
                    <a:pt x="1197864" y="0"/>
                  </a:lnTo>
                  <a:lnTo>
                    <a:pt x="1197864" y="461772"/>
                  </a:lnTo>
                  <a:lnTo>
                    <a:pt x="0" y="461772"/>
                  </a:lnTo>
                  <a:lnTo>
                    <a:pt x="0" y="0"/>
                  </a:lnTo>
                  <a:close/>
                </a:path>
              </a:pathLst>
            </a:custGeom>
            <a:ln w="9144">
              <a:solidFill>
                <a:srgbClr val="0070BB"/>
              </a:solidFill>
            </a:ln>
          </p:spPr>
          <p:txBody>
            <a:bodyPr wrap="square" lIns="0" tIns="0" rIns="0" bIns="0" rtlCol="0"/>
            <a:lstStyle/>
            <a:p>
              <a:endParaRPr sz="2400"/>
            </a:p>
          </p:txBody>
        </p:sp>
      </p:grpSp>
      <p:sp>
        <p:nvSpPr>
          <p:cNvPr id="29" name="object 29"/>
          <p:cNvSpPr txBox="1"/>
          <p:nvPr/>
        </p:nvSpPr>
        <p:spPr>
          <a:xfrm>
            <a:off x="9609328" y="3341896"/>
            <a:ext cx="1264073" cy="509541"/>
          </a:xfrm>
          <a:prstGeom prst="rect">
            <a:avLst/>
          </a:prstGeom>
        </p:spPr>
        <p:txBody>
          <a:bodyPr vert="horz" wrap="square" lIns="0" tIns="16933" rIns="0" bIns="0" rtlCol="0">
            <a:spAutoFit/>
          </a:bodyPr>
          <a:lstStyle/>
          <a:p>
            <a:pPr marL="207428">
              <a:spcBef>
                <a:spcPts val="133"/>
              </a:spcBef>
            </a:pPr>
            <a:r>
              <a:rPr sz="3200" spc="-579" dirty="0">
                <a:solidFill>
                  <a:srgbClr val="C00000"/>
                </a:solidFill>
                <a:latin typeface="Arial Black"/>
                <a:cs typeface="Arial Black"/>
              </a:rPr>
              <a:t>1:N</a:t>
            </a:r>
            <a:endParaRPr sz="3200">
              <a:latin typeface="Arial Black"/>
              <a:cs typeface="Arial Black"/>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22774" y="264803"/>
            <a:ext cx="2181013" cy="570653"/>
            <a:chOff x="317080" y="198602"/>
            <a:chExt cx="1635760" cy="427990"/>
          </a:xfrm>
        </p:grpSpPr>
        <p:sp>
          <p:nvSpPr>
            <p:cNvPr id="3" name="object 3"/>
            <p:cNvSpPr/>
            <p:nvPr/>
          </p:nvSpPr>
          <p:spPr>
            <a:xfrm>
              <a:off x="317080" y="198602"/>
              <a:ext cx="1065517" cy="427736"/>
            </a:xfrm>
            <a:prstGeom prst="rect">
              <a:avLst/>
            </a:prstGeom>
            <a:blipFill>
              <a:blip r:embed="rId2" cstate="print"/>
              <a:stretch>
                <a:fillRect/>
              </a:stretch>
            </a:blipFill>
          </p:spPr>
          <p:txBody>
            <a:bodyPr wrap="square" lIns="0" tIns="0" rIns="0" bIns="0" rtlCol="0"/>
            <a:lstStyle/>
            <a:p>
              <a:endParaRPr sz="2400"/>
            </a:p>
          </p:txBody>
        </p:sp>
        <p:sp>
          <p:nvSpPr>
            <p:cNvPr id="4" name="object 4"/>
            <p:cNvSpPr/>
            <p:nvPr/>
          </p:nvSpPr>
          <p:spPr>
            <a:xfrm>
              <a:off x="1412153" y="376974"/>
              <a:ext cx="121889" cy="28803"/>
            </a:xfrm>
            <a:prstGeom prst="rect">
              <a:avLst/>
            </a:prstGeom>
            <a:blipFill>
              <a:blip r:embed="rId3" cstate="print"/>
              <a:stretch>
                <a:fillRect/>
              </a:stretch>
            </a:blipFill>
          </p:spPr>
          <p:txBody>
            <a:bodyPr wrap="square" lIns="0" tIns="0" rIns="0" bIns="0" rtlCol="0"/>
            <a:lstStyle/>
            <a:p>
              <a:endParaRPr sz="2400"/>
            </a:p>
          </p:txBody>
        </p:sp>
        <p:sp>
          <p:nvSpPr>
            <p:cNvPr id="5" name="object 5"/>
            <p:cNvSpPr/>
            <p:nvPr/>
          </p:nvSpPr>
          <p:spPr>
            <a:xfrm>
              <a:off x="1567916" y="222491"/>
              <a:ext cx="384681" cy="301599"/>
            </a:xfrm>
            <a:prstGeom prst="rect">
              <a:avLst/>
            </a:prstGeom>
            <a:blipFill>
              <a:blip r:embed="rId4" cstate="print"/>
              <a:stretch>
                <a:fillRect/>
              </a:stretch>
            </a:blipFill>
          </p:spPr>
          <p:txBody>
            <a:bodyPr wrap="square" lIns="0" tIns="0" rIns="0" bIns="0" rtlCol="0"/>
            <a:lstStyle/>
            <a:p>
              <a:endParaRPr sz="2400"/>
            </a:p>
          </p:txBody>
        </p:sp>
      </p:grpSp>
      <p:sp>
        <p:nvSpPr>
          <p:cNvPr id="6" name="object 6"/>
          <p:cNvSpPr/>
          <p:nvPr/>
        </p:nvSpPr>
        <p:spPr>
          <a:xfrm>
            <a:off x="2669253" y="502633"/>
            <a:ext cx="162524" cy="38404"/>
          </a:xfrm>
          <a:prstGeom prst="rect">
            <a:avLst/>
          </a:prstGeom>
          <a:blipFill>
            <a:blip r:embed="rId5" cstate="print"/>
            <a:stretch>
              <a:fillRect/>
            </a:stretch>
          </a:blipFill>
        </p:spPr>
        <p:txBody>
          <a:bodyPr wrap="square" lIns="0" tIns="0" rIns="0" bIns="0" rtlCol="0"/>
          <a:lstStyle/>
          <a:p>
            <a:endParaRPr sz="2400"/>
          </a:p>
        </p:txBody>
      </p:sp>
      <p:sp>
        <p:nvSpPr>
          <p:cNvPr id="7" name="object 7"/>
          <p:cNvSpPr/>
          <p:nvPr/>
        </p:nvSpPr>
        <p:spPr>
          <a:xfrm>
            <a:off x="2913549" y="240401"/>
            <a:ext cx="4869433" cy="594715"/>
          </a:xfrm>
          <a:prstGeom prst="rect">
            <a:avLst/>
          </a:prstGeom>
          <a:blipFill>
            <a:blip r:embed="rId6" cstate="print"/>
            <a:stretch>
              <a:fillRect/>
            </a:stretch>
          </a:blipFill>
        </p:spPr>
        <p:txBody>
          <a:bodyPr wrap="square" lIns="0" tIns="0" rIns="0" bIns="0" rtlCol="0"/>
          <a:lstStyle/>
          <a:p>
            <a:endParaRPr sz="2400" dirty="0"/>
          </a:p>
        </p:txBody>
      </p:sp>
      <p:sp>
        <p:nvSpPr>
          <p:cNvPr id="8" name="object 8"/>
          <p:cNvSpPr txBox="1"/>
          <p:nvPr/>
        </p:nvSpPr>
        <p:spPr>
          <a:xfrm>
            <a:off x="567265" y="1250679"/>
            <a:ext cx="180340" cy="2196585"/>
          </a:xfrm>
          <a:prstGeom prst="rect">
            <a:avLst/>
          </a:prstGeom>
        </p:spPr>
        <p:txBody>
          <a:bodyPr vert="horz" wrap="square" lIns="0" tIns="176107" rIns="0" bIns="0" rtlCol="0">
            <a:spAutoFit/>
          </a:bodyPr>
          <a:lstStyle/>
          <a:p>
            <a:pPr marL="16933">
              <a:spcBef>
                <a:spcPts val="1387"/>
              </a:spcBef>
            </a:pPr>
            <a:r>
              <a:rPr sz="2467" spc="20" dirty="0">
                <a:solidFill>
                  <a:srgbClr val="292929"/>
                </a:solidFill>
                <a:latin typeface="Wingdings"/>
                <a:cs typeface="Wingdings"/>
              </a:rPr>
              <a:t></a:t>
            </a:r>
            <a:endParaRPr sz="2467">
              <a:latin typeface="Wingdings"/>
              <a:cs typeface="Wingdings"/>
            </a:endParaRPr>
          </a:p>
          <a:p>
            <a:pPr marL="16933">
              <a:spcBef>
                <a:spcPts val="1267"/>
              </a:spcBef>
            </a:pPr>
            <a:r>
              <a:rPr sz="2467" spc="20" dirty="0">
                <a:solidFill>
                  <a:srgbClr val="292929"/>
                </a:solidFill>
                <a:latin typeface="Wingdings"/>
                <a:cs typeface="Wingdings"/>
              </a:rPr>
              <a:t></a:t>
            </a:r>
            <a:endParaRPr sz="2467">
              <a:latin typeface="Wingdings"/>
              <a:cs typeface="Wingdings"/>
            </a:endParaRPr>
          </a:p>
          <a:p>
            <a:pPr marL="16933">
              <a:spcBef>
                <a:spcPts val="1259"/>
              </a:spcBef>
            </a:pPr>
            <a:r>
              <a:rPr sz="2467" spc="20" dirty="0">
                <a:solidFill>
                  <a:srgbClr val="292929"/>
                </a:solidFill>
                <a:latin typeface="Wingdings"/>
                <a:cs typeface="Wingdings"/>
              </a:rPr>
              <a:t></a:t>
            </a:r>
            <a:endParaRPr sz="2467">
              <a:latin typeface="Wingdings"/>
              <a:cs typeface="Wingdings"/>
            </a:endParaRPr>
          </a:p>
          <a:p>
            <a:pPr marL="16933">
              <a:spcBef>
                <a:spcPts val="1267"/>
              </a:spcBef>
            </a:pPr>
            <a:r>
              <a:rPr sz="2467" spc="20" dirty="0">
                <a:solidFill>
                  <a:srgbClr val="292929"/>
                </a:solidFill>
                <a:latin typeface="Wingdings"/>
                <a:cs typeface="Wingdings"/>
              </a:rPr>
              <a:t></a:t>
            </a:r>
            <a:endParaRPr sz="2467">
              <a:latin typeface="Wingdings"/>
              <a:cs typeface="Wingdings"/>
            </a:endParaRPr>
          </a:p>
        </p:txBody>
      </p:sp>
      <p:grpSp>
        <p:nvGrpSpPr>
          <p:cNvPr id="9" name="object 9"/>
          <p:cNvGrpSpPr/>
          <p:nvPr/>
        </p:nvGrpSpPr>
        <p:grpSpPr>
          <a:xfrm>
            <a:off x="848142" y="1477027"/>
            <a:ext cx="4975013" cy="347133"/>
            <a:chOff x="636106" y="1107770"/>
            <a:chExt cx="3731260" cy="260350"/>
          </a:xfrm>
        </p:grpSpPr>
        <p:sp>
          <p:nvSpPr>
            <p:cNvPr id="10" name="object 10"/>
            <p:cNvSpPr/>
            <p:nvPr/>
          </p:nvSpPr>
          <p:spPr>
            <a:xfrm>
              <a:off x="636106" y="1118450"/>
              <a:ext cx="887690" cy="249377"/>
            </a:xfrm>
            <a:prstGeom prst="rect">
              <a:avLst/>
            </a:prstGeom>
            <a:blipFill>
              <a:blip r:embed="rId7" cstate="print"/>
              <a:stretch>
                <a:fillRect/>
              </a:stretch>
            </a:blipFill>
          </p:spPr>
          <p:txBody>
            <a:bodyPr wrap="square" lIns="0" tIns="0" rIns="0" bIns="0" rtlCol="0"/>
            <a:lstStyle/>
            <a:p>
              <a:endParaRPr sz="2400"/>
            </a:p>
          </p:txBody>
        </p:sp>
        <p:sp>
          <p:nvSpPr>
            <p:cNvPr id="11" name="object 11"/>
            <p:cNvSpPr/>
            <p:nvPr/>
          </p:nvSpPr>
          <p:spPr>
            <a:xfrm>
              <a:off x="1545036" y="1221841"/>
              <a:ext cx="71229" cy="14325"/>
            </a:xfrm>
            <a:prstGeom prst="rect">
              <a:avLst/>
            </a:prstGeom>
            <a:blipFill>
              <a:blip r:embed="rId8" cstate="print"/>
              <a:stretch>
                <a:fillRect/>
              </a:stretch>
            </a:blipFill>
          </p:spPr>
          <p:txBody>
            <a:bodyPr wrap="square" lIns="0" tIns="0" rIns="0" bIns="0" rtlCol="0"/>
            <a:lstStyle/>
            <a:p>
              <a:endParaRPr sz="2400"/>
            </a:p>
          </p:txBody>
        </p:sp>
        <p:sp>
          <p:nvSpPr>
            <p:cNvPr id="12" name="object 12"/>
            <p:cNvSpPr/>
            <p:nvPr/>
          </p:nvSpPr>
          <p:spPr>
            <a:xfrm>
              <a:off x="1645307" y="1107770"/>
              <a:ext cx="2721764" cy="260057"/>
            </a:xfrm>
            <a:prstGeom prst="rect">
              <a:avLst/>
            </a:prstGeom>
            <a:blipFill>
              <a:blip r:embed="rId9" cstate="print"/>
              <a:stretch>
                <a:fillRect/>
              </a:stretch>
            </a:blipFill>
          </p:spPr>
          <p:txBody>
            <a:bodyPr wrap="square" lIns="0" tIns="0" rIns="0" bIns="0" rtlCol="0"/>
            <a:lstStyle/>
            <a:p>
              <a:endParaRPr sz="2400"/>
            </a:p>
          </p:txBody>
        </p:sp>
      </p:grpSp>
      <p:sp>
        <p:nvSpPr>
          <p:cNvPr id="13" name="object 13"/>
          <p:cNvSpPr/>
          <p:nvPr/>
        </p:nvSpPr>
        <p:spPr>
          <a:xfrm>
            <a:off x="848142" y="2013475"/>
            <a:ext cx="4253973" cy="346743"/>
          </a:xfrm>
          <a:prstGeom prst="rect">
            <a:avLst/>
          </a:prstGeom>
          <a:blipFill>
            <a:blip r:embed="rId10" cstate="print"/>
            <a:stretch>
              <a:fillRect/>
            </a:stretch>
          </a:blipFill>
        </p:spPr>
        <p:txBody>
          <a:bodyPr wrap="square" lIns="0" tIns="0" rIns="0" bIns="0" rtlCol="0"/>
          <a:lstStyle/>
          <a:p>
            <a:endParaRPr sz="2400"/>
          </a:p>
        </p:txBody>
      </p:sp>
      <p:sp>
        <p:nvSpPr>
          <p:cNvPr id="14" name="object 14"/>
          <p:cNvSpPr/>
          <p:nvPr/>
        </p:nvSpPr>
        <p:spPr>
          <a:xfrm>
            <a:off x="824536" y="2549923"/>
            <a:ext cx="2928361" cy="344999"/>
          </a:xfrm>
          <a:prstGeom prst="rect">
            <a:avLst/>
          </a:prstGeom>
          <a:blipFill>
            <a:blip r:embed="rId11" cstate="print"/>
            <a:stretch>
              <a:fillRect/>
            </a:stretch>
          </a:blipFill>
        </p:spPr>
        <p:txBody>
          <a:bodyPr wrap="square" lIns="0" tIns="0" rIns="0" bIns="0" rtlCol="0"/>
          <a:lstStyle/>
          <a:p>
            <a:endParaRPr sz="2400"/>
          </a:p>
        </p:txBody>
      </p:sp>
      <p:sp>
        <p:nvSpPr>
          <p:cNvPr id="15" name="object 15"/>
          <p:cNvSpPr/>
          <p:nvPr/>
        </p:nvSpPr>
        <p:spPr>
          <a:xfrm>
            <a:off x="848141" y="3086371"/>
            <a:ext cx="5211059" cy="346743"/>
          </a:xfrm>
          <a:prstGeom prst="rect">
            <a:avLst/>
          </a:prstGeom>
          <a:blipFill>
            <a:blip r:embed="rId12" cstate="print"/>
            <a:stretch>
              <a:fillRect/>
            </a:stretch>
          </a:blipFill>
        </p:spPr>
        <p:txBody>
          <a:bodyPr wrap="square" lIns="0" tIns="0" rIns="0" bIns="0" rtlCol="0"/>
          <a:lstStyle/>
          <a:p>
            <a:endParaRPr sz="2400"/>
          </a:p>
        </p:txBody>
      </p:sp>
      <p:sp>
        <p:nvSpPr>
          <p:cNvPr id="16" name="object 16"/>
          <p:cNvSpPr txBox="1"/>
          <p:nvPr/>
        </p:nvSpPr>
        <p:spPr>
          <a:xfrm>
            <a:off x="823297" y="3462714"/>
            <a:ext cx="139700" cy="294953"/>
          </a:xfrm>
          <a:prstGeom prst="rect">
            <a:avLst/>
          </a:prstGeom>
        </p:spPr>
        <p:txBody>
          <a:bodyPr vert="horz" wrap="square" lIns="0" tIns="17780" rIns="0" bIns="0" rtlCol="0">
            <a:spAutoFit/>
          </a:bodyPr>
          <a:lstStyle/>
          <a:p>
            <a:pPr marL="16933">
              <a:spcBef>
                <a:spcPts val="140"/>
              </a:spcBef>
            </a:pPr>
            <a:r>
              <a:rPr dirty="0">
                <a:solidFill>
                  <a:srgbClr val="292929"/>
                </a:solidFill>
                <a:latin typeface="Wingdings"/>
                <a:cs typeface="Wingdings"/>
              </a:rPr>
              <a:t></a:t>
            </a:r>
            <a:endParaRPr>
              <a:latin typeface="Wingdings"/>
              <a:cs typeface="Wingdings"/>
            </a:endParaRPr>
          </a:p>
        </p:txBody>
      </p:sp>
      <p:sp>
        <p:nvSpPr>
          <p:cNvPr id="17" name="object 17"/>
          <p:cNvSpPr/>
          <p:nvPr/>
        </p:nvSpPr>
        <p:spPr>
          <a:xfrm>
            <a:off x="1024437" y="3521235"/>
            <a:ext cx="4619135" cy="247683"/>
          </a:xfrm>
          <a:prstGeom prst="rect">
            <a:avLst/>
          </a:prstGeom>
          <a:blipFill>
            <a:blip r:embed="rId13" cstate="print"/>
            <a:stretch>
              <a:fillRect/>
            </a:stretch>
          </a:blipFill>
        </p:spPr>
        <p:txBody>
          <a:bodyPr wrap="square" lIns="0" tIns="0" rIns="0" bIns="0" rtlCol="0"/>
          <a:lstStyle/>
          <a:p>
            <a:endParaRPr sz="2400"/>
          </a:p>
        </p:txBody>
      </p:sp>
      <p:grpSp>
        <p:nvGrpSpPr>
          <p:cNvPr id="18" name="object 18"/>
          <p:cNvGrpSpPr/>
          <p:nvPr/>
        </p:nvGrpSpPr>
        <p:grpSpPr>
          <a:xfrm>
            <a:off x="8418576" y="2444496"/>
            <a:ext cx="1583267" cy="1290320"/>
            <a:chOff x="6313932" y="1833372"/>
            <a:chExt cx="1187450" cy="967740"/>
          </a:xfrm>
        </p:grpSpPr>
        <p:sp>
          <p:nvSpPr>
            <p:cNvPr id="19" name="object 19"/>
            <p:cNvSpPr/>
            <p:nvPr/>
          </p:nvSpPr>
          <p:spPr>
            <a:xfrm>
              <a:off x="6313932" y="1833372"/>
              <a:ext cx="1187195" cy="967739"/>
            </a:xfrm>
            <a:prstGeom prst="rect">
              <a:avLst/>
            </a:prstGeom>
            <a:blipFill>
              <a:blip r:embed="rId14" cstate="print"/>
              <a:stretch>
                <a:fillRect/>
              </a:stretch>
            </a:blipFill>
          </p:spPr>
          <p:txBody>
            <a:bodyPr wrap="square" lIns="0" tIns="0" rIns="0" bIns="0" rtlCol="0"/>
            <a:lstStyle/>
            <a:p>
              <a:endParaRPr sz="2400"/>
            </a:p>
          </p:txBody>
        </p:sp>
        <p:sp>
          <p:nvSpPr>
            <p:cNvPr id="20" name="object 20"/>
            <p:cNvSpPr/>
            <p:nvPr/>
          </p:nvSpPr>
          <p:spPr>
            <a:xfrm>
              <a:off x="6444996" y="2590520"/>
              <a:ext cx="806196" cy="151155"/>
            </a:xfrm>
            <a:prstGeom prst="rect">
              <a:avLst/>
            </a:prstGeom>
            <a:blipFill>
              <a:blip r:embed="rId15" cstate="print"/>
              <a:stretch>
                <a:fillRect/>
              </a:stretch>
            </a:blipFill>
          </p:spPr>
          <p:txBody>
            <a:bodyPr wrap="square" lIns="0" tIns="0" rIns="0" bIns="0" rtlCol="0"/>
            <a:lstStyle/>
            <a:p>
              <a:endParaRPr sz="2400"/>
            </a:p>
          </p:txBody>
        </p:sp>
        <p:sp>
          <p:nvSpPr>
            <p:cNvPr id="21" name="object 21"/>
            <p:cNvSpPr/>
            <p:nvPr/>
          </p:nvSpPr>
          <p:spPr>
            <a:xfrm>
              <a:off x="6362700" y="1862328"/>
              <a:ext cx="1089659" cy="869706"/>
            </a:xfrm>
            <a:prstGeom prst="rect">
              <a:avLst/>
            </a:prstGeom>
            <a:blipFill>
              <a:blip r:embed="rId16" cstate="print"/>
              <a:stretch>
                <a:fillRect/>
              </a:stretch>
            </a:blipFill>
          </p:spPr>
          <p:txBody>
            <a:bodyPr wrap="square" lIns="0" tIns="0" rIns="0" bIns="0" rtlCol="0"/>
            <a:lstStyle/>
            <a:p>
              <a:endParaRPr sz="2400"/>
            </a:p>
          </p:txBody>
        </p:sp>
        <p:sp>
          <p:nvSpPr>
            <p:cNvPr id="22" name="object 22"/>
            <p:cNvSpPr/>
            <p:nvPr/>
          </p:nvSpPr>
          <p:spPr>
            <a:xfrm>
              <a:off x="6362700" y="1862328"/>
              <a:ext cx="1089660" cy="869950"/>
            </a:xfrm>
            <a:custGeom>
              <a:avLst/>
              <a:gdLst/>
              <a:ahLst/>
              <a:cxnLst/>
              <a:rect l="l" t="t" r="r" b="b"/>
              <a:pathLst>
                <a:path w="1089659" h="869950">
                  <a:moveTo>
                    <a:pt x="0" y="148310"/>
                  </a:moveTo>
                  <a:lnTo>
                    <a:pt x="938060" y="148310"/>
                  </a:lnTo>
                  <a:lnTo>
                    <a:pt x="938060" y="727329"/>
                  </a:lnTo>
                  <a:lnTo>
                    <a:pt x="879469" y="728546"/>
                  </a:lnTo>
                  <a:lnTo>
                    <a:pt x="825734" y="732016"/>
                  </a:lnTo>
                  <a:lnTo>
                    <a:pt x="776394" y="737463"/>
                  </a:lnTo>
                  <a:lnTo>
                    <a:pt x="730986" y="744613"/>
                  </a:lnTo>
                  <a:lnTo>
                    <a:pt x="689047" y="753190"/>
                  </a:lnTo>
                  <a:lnTo>
                    <a:pt x="650114" y="762922"/>
                  </a:lnTo>
                  <a:lnTo>
                    <a:pt x="579418" y="784747"/>
                  </a:lnTo>
                  <a:lnTo>
                    <a:pt x="515197" y="807889"/>
                  </a:lnTo>
                  <a:lnTo>
                    <a:pt x="484357" y="819269"/>
                  </a:lnTo>
                  <a:lnTo>
                    <a:pt x="453749" y="830153"/>
                  </a:lnTo>
                  <a:lnTo>
                    <a:pt x="391375" y="849341"/>
                  </a:lnTo>
                  <a:lnTo>
                    <a:pt x="324374" y="863255"/>
                  </a:lnTo>
                  <a:lnTo>
                    <a:pt x="249045" y="869699"/>
                  </a:lnTo>
                  <a:lnTo>
                    <a:pt x="207100" y="869433"/>
                  </a:lnTo>
                  <a:lnTo>
                    <a:pt x="161686" y="866476"/>
                  </a:lnTo>
                  <a:lnTo>
                    <a:pt x="112340" y="860552"/>
                  </a:lnTo>
                  <a:lnTo>
                    <a:pt x="58598" y="851388"/>
                  </a:lnTo>
                  <a:lnTo>
                    <a:pt x="0" y="838708"/>
                  </a:lnTo>
                  <a:lnTo>
                    <a:pt x="0" y="148310"/>
                  </a:lnTo>
                  <a:close/>
                </a:path>
                <a:path w="1089659" h="869950">
                  <a:moveTo>
                    <a:pt x="77279" y="148310"/>
                  </a:moveTo>
                  <a:lnTo>
                    <a:pt x="77279" y="73240"/>
                  </a:lnTo>
                  <a:lnTo>
                    <a:pt x="1008938" y="73240"/>
                  </a:lnTo>
                  <a:lnTo>
                    <a:pt x="1008938" y="655891"/>
                  </a:lnTo>
                  <a:lnTo>
                    <a:pt x="982926" y="656522"/>
                  </a:lnTo>
                  <a:lnTo>
                    <a:pt x="960221" y="657910"/>
                  </a:lnTo>
                  <a:lnTo>
                    <a:pt x="944155" y="659299"/>
                  </a:lnTo>
                  <a:lnTo>
                    <a:pt x="938060" y="659930"/>
                  </a:lnTo>
                </a:path>
                <a:path w="1089659" h="869950">
                  <a:moveTo>
                    <a:pt x="149923" y="73240"/>
                  </a:moveTo>
                  <a:lnTo>
                    <a:pt x="149923" y="0"/>
                  </a:lnTo>
                  <a:lnTo>
                    <a:pt x="1089660" y="0"/>
                  </a:lnTo>
                  <a:lnTo>
                    <a:pt x="1089660" y="580821"/>
                  </a:lnTo>
                  <a:lnTo>
                    <a:pt x="1060020" y="581296"/>
                  </a:lnTo>
                  <a:lnTo>
                    <a:pt x="1034164" y="582339"/>
                  </a:lnTo>
                  <a:lnTo>
                    <a:pt x="1015875" y="583382"/>
                  </a:lnTo>
                  <a:lnTo>
                    <a:pt x="1008938" y="583857"/>
                  </a:lnTo>
                </a:path>
              </a:pathLst>
            </a:custGeom>
            <a:ln w="12192">
              <a:solidFill>
                <a:srgbClr val="A6A6A6"/>
              </a:solidFill>
              <a:prstDash val="sysDash"/>
            </a:ln>
          </p:spPr>
          <p:txBody>
            <a:bodyPr wrap="square" lIns="0" tIns="0" rIns="0" bIns="0" rtlCol="0"/>
            <a:lstStyle/>
            <a:p>
              <a:endParaRPr sz="2400"/>
            </a:p>
          </p:txBody>
        </p:sp>
      </p:grpSp>
      <p:sp>
        <p:nvSpPr>
          <p:cNvPr id="23" name="object 23"/>
          <p:cNvSpPr txBox="1"/>
          <p:nvPr/>
        </p:nvSpPr>
        <p:spPr>
          <a:xfrm>
            <a:off x="8740377" y="2801399"/>
            <a:ext cx="736600" cy="664284"/>
          </a:xfrm>
          <a:prstGeom prst="rect">
            <a:avLst/>
          </a:prstGeom>
        </p:spPr>
        <p:txBody>
          <a:bodyPr vert="horz" wrap="square" lIns="0" tIns="17780" rIns="0" bIns="0" rtlCol="0">
            <a:spAutoFit/>
          </a:bodyPr>
          <a:lstStyle/>
          <a:p>
            <a:pPr marL="16933" marR="6773" indent="847" algn="ctr">
              <a:spcBef>
                <a:spcPts val="140"/>
              </a:spcBef>
            </a:pPr>
            <a:r>
              <a:rPr sz="1400" b="1" dirty="0">
                <a:solidFill>
                  <a:srgbClr val="939393"/>
                </a:solidFill>
                <a:latin typeface="Trebuchet MS"/>
                <a:cs typeface="Trebuchet MS"/>
              </a:rPr>
              <a:t>Hidden  </a:t>
            </a:r>
            <a:r>
              <a:rPr sz="1400" b="1" spc="20" dirty="0">
                <a:solidFill>
                  <a:srgbClr val="939393"/>
                </a:solidFill>
                <a:latin typeface="Trebuchet MS"/>
                <a:cs typeface="Trebuchet MS"/>
              </a:rPr>
              <a:t>I</a:t>
            </a:r>
            <a:r>
              <a:rPr sz="1400" b="1" spc="-13" dirty="0">
                <a:solidFill>
                  <a:srgbClr val="939393"/>
                </a:solidFill>
                <a:latin typeface="Trebuchet MS"/>
                <a:cs typeface="Trebuchet MS"/>
              </a:rPr>
              <a:t>n</a:t>
            </a:r>
            <a:r>
              <a:rPr sz="1400" b="1" spc="-47" dirty="0">
                <a:solidFill>
                  <a:srgbClr val="939393"/>
                </a:solidFill>
                <a:latin typeface="Trebuchet MS"/>
                <a:cs typeface="Trebuchet MS"/>
              </a:rPr>
              <a:t>t</a:t>
            </a:r>
            <a:r>
              <a:rPr sz="1400" b="1" spc="-60" dirty="0">
                <a:solidFill>
                  <a:srgbClr val="939393"/>
                </a:solidFill>
                <a:latin typeface="Trebuchet MS"/>
                <a:cs typeface="Trebuchet MS"/>
              </a:rPr>
              <a:t>e</a:t>
            </a:r>
            <a:r>
              <a:rPr sz="1400" b="1" spc="-73" dirty="0">
                <a:solidFill>
                  <a:srgbClr val="939393"/>
                </a:solidFill>
                <a:latin typeface="Trebuchet MS"/>
                <a:cs typeface="Trebuchet MS"/>
              </a:rPr>
              <a:t>r</a:t>
            </a:r>
            <a:r>
              <a:rPr sz="1400" b="1" dirty="0">
                <a:solidFill>
                  <a:srgbClr val="939393"/>
                </a:solidFill>
                <a:latin typeface="Trebuchet MS"/>
                <a:cs typeface="Trebuchet MS"/>
              </a:rPr>
              <a:t>s</a:t>
            </a:r>
            <a:r>
              <a:rPr sz="1400" b="1" spc="-60" dirty="0">
                <a:solidFill>
                  <a:srgbClr val="939393"/>
                </a:solidFill>
                <a:latin typeface="Trebuchet MS"/>
                <a:cs typeface="Trebuchet MS"/>
              </a:rPr>
              <a:t>e</a:t>
            </a:r>
            <a:r>
              <a:rPr sz="1400" b="1" spc="-87" dirty="0">
                <a:solidFill>
                  <a:srgbClr val="939393"/>
                </a:solidFill>
                <a:latin typeface="Trebuchet MS"/>
                <a:cs typeface="Trebuchet MS"/>
              </a:rPr>
              <a:t>c</a:t>
            </a:r>
            <a:r>
              <a:rPr sz="1400" b="1" spc="-40" dirty="0">
                <a:solidFill>
                  <a:srgbClr val="939393"/>
                </a:solidFill>
                <a:latin typeface="Trebuchet MS"/>
                <a:cs typeface="Trebuchet MS"/>
              </a:rPr>
              <a:t>t  </a:t>
            </a:r>
            <a:r>
              <a:rPr sz="1400" b="1" spc="-47" dirty="0">
                <a:solidFill>
                  <a:srgbClr val="939393"/>
                </a:solidFill>
                <a:latin typeface="Trebuchet MS"/>
                <a:cs typeface="Trebuchet MS"/>
              </a:rPr>
              <a:t>Entity</a:t>
            </a:r>
            <a:endParaRPr sz="1400">
              <a:latin typeface="Trebuchet MS"/>
              <a:cs typeface="Trebuchet MS"/>
            </a:endParaRPr>
          </a:p>
        </p:txBody>
      </p:sp>
      <p:grpSp>
        <p:nvGrpSpPr>
          <p:cNvPr id="24" name="object 24"/>
          <p:cNvGrpSpPr/>
          <p:nvPr/>
        </p:nvGrpSpPr>
        <p:grpSpPr>
          <a:xfrm>
            <a:off x="6756400" y="1534159"/>
            <a:ext cx="1593427" cy="1256453"/>
            <a:chOff x="5067300" y="1150619"/>
            <a:chExt cx="1195070" cy="942340"/>
          </a:xfrm>
        </p:grpSpPr>
        <p:sp>
          <p:nvSpPr>
            <p:cNvPr id="25" name="object 25"/>
            <p:cNvSpPr/>
            <p:nvPr/>
          </p:nvSpPr>
          <p:spPr>
            <a:xfrm>
              <a:off x="5067300" y="1150619"/>
              <a:ext cx="1194815" cy="941831"/>
            </a:xfrm>
            <a:prstGeom prst="rect">
              <a:avLst/>
            </a:prstGeom>
            <a:blipFill>
              <a:blip r:embed="rId17" cstate="print"/>
              <a:stretch>
                <a:fillRect/>
              </a:stretch>
            </a:blipFill>
          </p:spPr>
          <p:txBody>
            <a:bodyPr wrap="square" lIns="0" tIns="0" rIns="0" bIns="0" rtlCol="0"/>
            <a:lstStyle/>
            <a:p>
              <a:endParaRPr sz="2400"/>
            </a:p>
          </p:txBody>
        </p:sp>
        <p:sp>
          <p:nvSpPr>
            <p:cNvPr id="26" name="object 26"/>
            <p:cNvSpPr/>
            <p:nvPr/>
          </p:nvSpPr>
          <p:spPr>
            <a:xfrm>
              <a:off x="5666206" y="1883155"/>
              <a:ext cx="356641" cy="66040"/>
            </a:xfrm>
            <a:prstGeom prst="rect">
              <a:avLst/>
            </a:prstGeom>
            <a:blipFill>
              <a:blip r:embed="rId18" cstate="print"/>
              <a:stretch>
                <a:fillRect/>
              </a:stretch>
            </a:blipFill>
          </p:spPr>
          <p:txBody>
            <a:bodyPr wrap="square" lIns="0" tIns="0" rIns="0" bIns="0" rtlCol="0"/>
            <a:lstStyle/>
            <a:p>
              <a:endParaRPr sz="2400"/>
            </a:p>
          </p:txBody>
        </p:sp>
        <p:sp>
          <p:nvSpPr>
            <p:cNvPr id="27" name="object 27"/>
            <p:cNvSpPr/>
            <p:nvPr/>
          </p:nvSpPr>
          <p:spPr>
            <a:xfrm>
              <a:off x="5119877" y="1183385"/>
              <a:ext cx="1089660" cy="836294"/>
            </a:xfrm>
            <a:custGeom>
              <a:avLst/>
              <a:gdLst/>
              <a:ahLst/>
              <a:cxnLst/>
              <a:rect l="l" t="t" r="r" b="b"/>
              <a:pathLst>
                <a:path w="1089660" h="836294">
                  <a:moveTo>
                    <a:pt x="938060" y="142621"/>
                  </a:moveTo>
                  <a:lnTo>
                    <a:pt x="0" y="142621"/>
                  </a:lnTo>
                  <a:lnTo>
                    <a:pt x="0" y="806462"/>
                  </a:lnTo>
                  <a:lnTo>
                    <a:pt x="58598" y="818654"/>
                  </a:lnTo>
                  <a:lnTo>
                    <a:pt x="112340" y="827465"/>
                  </a:lnTo>
                  <a:lnTo>
                    <a:pt x="161686" y="833160"/>
                  </a:lnTo>
                  <a:lnTo>
                    <a:pt x="207100" y="836003"/>
                  </a:lnTo>
                  <a:lnTo>
                    <a:pt x="249045" y="836258"/>
                  </a:lnTo>
                  <a:lnTo>
                    <a:pt x="287982" y="834190"/>
                  </a:lnTo>
                  <a:lnTo>
                    <a:pt x="358684" y="824137"/>
                  </a:lnTo>
                  <a:lnTo>
                    <a:pt x="422909" y="807959"/>
                  </a:lnTo>
                  <a:lnTo>
                    <a:pt x="484357" y="787766"/>
                  </a:lnTo>
                  <a:lnTo>
                    <a:pt x="546729" y="765672"/>
                  </a:lnTo>
                  <a:lnTo>
                    <a:pt x="579418" y="754572"/>
                  </a:lnTo>
                  <a:lnTo>
                    <a:pt x="650114" y="733587"/>
                  </a:lnTo>
                  <a:lnTo>
                    <a:pt x="689047" y="724230"/>
                  </a:lnTo>
                  <a:lnTo>
                    <a:pt x="730986" y="715982"/>
                  </a:lnTo>
                  <a:lnTo>
                    <a:pt x="776394" y="709107"/>
                  </a:lnTo>
                  <a:lnTo>
                    <a:pt x="825734" y="703870"/>
                  </a:lnTo>
                  <a:lnTo>
                    <a:pt x="879469" y="700534"/>
                  </a:lnTo>
                  <a:lnTo>
                    <a:pt x="938060" y="699363"/>
                  </a:lnTo>
                  <a:lnTo>
                    <a:pt x="938060" y="142621"/>
                  </a:lnTo>
                  <a:close/>
                </a:path>
                <a:path w="1089660" h="836294">
                  <a:moveTo>
                    <a:pt x="1008938" y="70434"/>
                  </a:moveTo>
                  <a:lnTo>
                    <a:pt x="77279" y="70434"/>
                  </a:lnTo>
                  <a:lnTo>
                    <a:pt x="77279" y="142621"/>
                  </a:lnTo>
                  <a:lnTo>
                    <a:pt x="938060" y="142621"/>
                  </a:lnTo>
                  <a:lnTo>
                    <a:pt x="938060" y="634555"/>
                  </a:lnTo>
                  <a:lnTo>
                    <a:pt x="944155" y="633948"/>
                  </a:lnTo>
                  <a:lnTo>
                    <a:pt x="960221" y="632612"/>
                  </a:lnTo>
                  <a:lnTo>
                    <a:pt x="982926" y="631276"/>
                  </a:lnTo>
                  <a:lnTo>
                    <a:pt x="1008938" y="630669"/>
                  </a:lnTo>
                  <a:lnTo>
                    <a:pt x="1008938" y="70434"/>
                  </a:lnTo>
                  <a:close/>
                </a:path>
                <a:path w="1089660" h="836294">
                  <a:moveTo>
                    <a:pt x="1089660" y="0"/>
                  </a:moveTo>
                  <a:lnTo>
                    <a:pt x="149923" y="0"/>
                  </a:lnTo>
                  <a:lnTo>
                    <a:pt x="149923" y="70434"/>
                  </a:lnTo>
                  <a:lnTo>
                    <a:pt x="1008938" y="70434"/>
                  </a:lnTo>
                  <a:lnTo>
                    <a:pt x="1008938" y="561403"/>
                  </a:lnTo>
                  <a:lnTo>
                    <a:pt x="1015875" y="560949"/>
                  </a:lnTo>
                  <a:lnTo>
                    <a:pt x="1034164" y="559949"/>
                  </a:lnTo>
                  <a:lnTo>
                    <a:pt x="1060020" y="558949"/>
                  </a:lnTo>
                  <a:lnTo>
                    <a:pt x="1089660" y="558495"/>
                  </a:lnTo>
                  <a:lnTo>
                    <a:pt x="1089660" y="0"/>
                  </a:lnTo>
                  <a:close/>
                </a:path>
              </a:pathLst>
            </a:custGeom>
            <a:solidFill>
              <a:srgbClr val="0070BB"/>
            </a:solidFill>
          </p:spPr>
          <p:txBody>
            <a:bodyPr wrap="square" lIns="0" tIns="0" rIns="0" bIns="0" rtlCol="0"/>
            <a:lstStyle/>
            <a:p>
              <a:endParaRPr sz="2400"/>
            </a:p>
          </p:txBody>
        </p:sp>
        <p:sp>
          <p:nvSpPr>
            <p:cNvPr id="28" name="object 28"/>
            <p:cNvSpPr/>
            <p:nvPr/>
          </p:nvSpPr>
          <p:spPr>
            <a:xfrm>
              <a:off x="5119877" y="1183385"/>
              <a:ext cx="1089660" cy="836294"/>
            </a:xfrm>
            <a:custGeom>
              <a:avLst/>
              <a:gdLst/>
              <a:ahLst/>
              <a:cxnLst/>
              <a:rect l="l" t="t" r="r" b="b"/>
              <a:pathLst>
                <a:path w="1089660" h="836294">
                  <a:moveTo>
                    <a:pt x="0" y="142608"/>
                  </a:moveTo>
                  <a:lnTo>
                    <a:pt x="938060" y="142608"/>
                  </a:lnTo>
                  <a:lnTo>
                    <a:pt x="938060" y="699350"/>
                  </a:lnTo>
                  <a:lnTo>
                    <a:pt x="879469" y="700521"/>
                  </a:lnTo>
                  <a:lnTo>
                    <a:pt x="825734" y="703858"/>
                  </a:lnTo>
                  <a:lnTo>
                    <a:pt x="776394" y="709095"/>
                  </a:lnTo>
                  <a:lnTo>
                    <a:pt x="730986" y="715970"/>
                  </a:lnTo>
                  <a:lnTo>
                    <a:pt x="689047" y="724219"/>
                  </a:lnTo>
                  <a:lnTo>
                    <a:pt x="650114" y="733576"/>
                  </a:lnTo>
                  <a:lnTo>
                    <a:pt x="579418" y="754562"/>
                  </a:lnTo>
                  <a:lnTo>
                    <a:pt x="515197" y="776816"/>
                  </a:lnTo>
                  <a:lnTo>
                    <a:pt x="484357" y="787758"/>
                  </a:lnTo>
                  <a:lnTo>
                    <a:pt x="453749" y="798224"/>
                  </a:lnTo>
                  <a:lnTo>
                    <a:pt x="391375" y="816675"/>
                  </a:lnTo>
                  <a:lnTo>
                    <a:pt x="324374" y="830054"/>
                  </a:lnTo>
                  <a:lnTo>
                    <a:pt x="249045" y="836251"/>
                  </a:lnTo>
                  <a:lnTo>
                    <a:pt x="207100" y="835995"/>
                  </a:lnTo>
                  <a:lnTo>
                    <a:pt x="161686" y="833151"/>
                  </a:lnTo>
                  <a:lnTo>
                    <a:pt x="112340" y="827455"/>
                  </a:lnTo>
                  <a:lnTo>
                    <a:pt x="58598" y="818642"/>
                  </a:lnTo>
                  <a:lnTo>
                    <a:pt x="0" y="806449"/>
                  </a:lnTo>
                  <a:lnTo>
                    <a:pt x="0" y="142608"/>
                  </a:lnTo>
                  <a:close/>
                </a:path>
                <a:path w="1089660" h="836294">
                  <a:moveTo>
                    <a:pt x="77279" y="142608"/>
                  </a:moveTo>
                  <a:lnTo>
                    <a:pt x="77279" y="70434"/>
                  </a:lnTo>
                  <a:lnTo>
                    <a:pt x="1008938" y="70434"/>
                  </a:lnTo>
                  <a:lnTo>
                    <a:pt x="1008938" y="630669"/>
                  </a:lnTo>
                  <a:lnTo>
                    <a:pt x="982926" y="631274"/>
                  </a:lnTo>
                  <a:lnTo>
                    <a:pt x="960221" y="632606"/>
                  </a:lnTo>
                  <a:lnTo>
                    <a:pt x="944155" y="633937"/>
                  </a:lnTo>
                  <a:lnTo>
                    <a:pt x="938060" y="634542"/>
                  </a:lnTo>
                </a:path>
                <a:path w="1089660" h="836294">
                  <a:moveTo>
                    <a:pt x="149923" y="70434"/>
                  </a:moveTo>
                  <a:lnTo>
                    <a:pt x="149923" y="0"/>
                  </a:lnTo>
                  <a:lnTo>
                    <a:pt x="1089660" y="0"/>
                  </a:lnTo>
                  <a:lnTo>
                    <a:pt x="1089660" y="558482"/>
                  </a:lnTo>
                  <a:lnTo>
                    <a:pt x="1060020" y="558938"/>
                  </a:lnTo>
                  <a:lnTo>
                    <a:pt x="1034164" y="559942"/>
                  </a:lnTo>
                  <a:lnTo>
                    <a:pt x="1015875" y="560947"/>
                  </a:lnTo>
                  <a:lnTo>
                    <a:pt x="1008938" y="561403"/>
                  </a:lnTo>
                </a:path>
              </a:pathLst>
            </a:custGeom>
            <a:ln w="19812">
              <a:solidFill>
                <a:srgbClr val="FFFFFF"/>
              </a:solidFill>
            </a:ln>
          </p:spPr>
          <p:txBody>
            <a:bodyPr wrap="square" lIns="0" tIns="0" rIns="0" bIns="0" rtlCol="0"/>
            <a:lstStyle/>
            <a:p>
              <a:endParaRPr sz="2400"/>
            </a:p>
          </p:txBody>
        </p:sp>
      </p:grpSp>
      <p:sp>
        <p:nvSpPr>
          <p:cNvPr id="29" name="object 29"/>
          <p:cNvSpPr txBox="1"/>
          <p:nvPr/>
        </p:nvSpPr>
        <p:spPr>
          <a:xfrm>
            <a:off x="7063485" y="2034354"/>
            <a:ext cx="775547" cy="324875"/>
          </a:xfrm>
          <a:prstGeom prst="rect">
            <a:avLst/>
          </a:prstGeom>
        </p:spPr>
        <p:txBody>
          <a:bodyPr vert="horz" wrap="square" lIns="0" tIns="16933" rIns="0" bIns="0" rtlCol="0">
            <a:spAutoFit/>
          </a:bodyPr>
          <a:lstStyle/>
          <a:p>
            <a:pPr marL="16933">
              <a:spcBef>
                <a:spcPts val="133"/>
              </a:spcBef>
            </a:pPr>
            <a:r>
              <a:rPr sz="2000" b="1" spc="-107" dirty="0">
                <a:solidFill>
                  <a:srgbClr val="FFFFFF"/>
                </a:solidFill>
                <a:latin typeface="Trebuchet MS"/>
                <a:cs typeface="Trebuchet MS"/>
              </a:rPr>
              <a:t>E</a:t>
            </a:r>
            <a:r>
              <a:rPr sz="2000" b="1" spc="-93" dirty="0">
                <a:solidFill>
                  <a:srgbClr val="FFFFFF"/>
                </a:solidFill>
                <a:latin typeface="Trebuchet MS"/>
                <a:cs typeface="Trebuchet MS"/>
              </a:rPr>
              <a:t>v</a:t>
            </a:r>
            <a:r>
              <a:rPr sz="2000" b="1" spc="-73" dirty="0">
                <a:solidFill>
                  <a:srgbClr val="FFFFFF"/>
                </a:solidFill>
                <a:latin typeface="Trebuchet MS"/>
                <a:cs typeface="Trebuchet MS"/>
              </a:rPr>
              <a:t>e</a:t>
            </a:r>
            <a:r>
              <a:rPr sz="2000" b="1" spc="-20" dirty="0">
                <a:solidFill>
                  <a:srgbClr val="FFFFFF"/>
                </a:solidFill>
                <a:latin typeface="Trebuchet MS"/>
                <a:cs typeface="Trebuchet MS"/>
              </a:rPr>
              <a:t>n</a:t>
            </a:r>
            <a:r>
              <a:rPr sz="2000" b="1" spc="-80" dirty="0">
                <a:solidFill>
                  <a:srgbClr val="FFFFFF"/>
                </a:solidFill>
                <a:latin typeface="Trebuchet MS"/>
                <a:cs typeface="Trebuchet MS"/>
              </a:rPr>
              <a:t>t</a:t>
            </a:r>
            <a:r>
              <a:rPr sz="2000" b="1" dirty="0">
                <a:solidFill>
                  <a:srgbClr val="FFFFFF"/>
                </a:solidFill>
                <a:latin typeface="Trebuchet MS"/>
                <a:cs typeface="Trebuchet MS"/>
              </a:rPr>
              <a:t>s</a:t>
            </a:r>
            <a:endParaRPr sz="2000">
              <a:latin typeface="Trebuchet MS"/>
              <a:cs typeface="Trebuchet MS"/>
            </a:endParaRPr>
          </a:p>
        </p:txBody>
      </p:sp>
      <p:grpSp>
        <p:nvGrpSpPr>
          <p:cNvPr id="30" name="object 30"/>
          <p:cNvGrpSpPr/>
          <p:nvPr/>
        </p:nvGrpSpPr>
        <p:grpSpPr>
          <a:xfrm>
            <a:off x="10070592" y="1534159"/>
            <a:ext cx="1609513" cy="1256453"/>
            <a:chOff x="7552943" y="1150619"/>
            <a:chExt cx="1207135" cy="942340"/>
          </a:xfrm>
        </p:grpSpPr>
        <p:sp>
          <p:nvSpPr>
            <p:cNvPr id="31" name="object 31"/>
            <p:cNvSpPr/>
            <p:nvPr/>
          </p:nvSpPr>
          <p:spPr>
            <a:xfrm>
              <a:off x="7565135" y="1150619"/>
              <a:ext cx="1194816" cy="941831"/>
            </a:xfrm>
            <a:prstGeom prst="rect">
              <a:avLst/>
            </a:prstGeom>
            <a:blipFill>
              <a:blip r:embed="rId17" cstate="print"/>
              <a:stretch>
                <a:fillRect/>
              </a:stretch>
            </a:blipFill>
          </p:spPr>
          <p:txBody>
            <a:bodyPr wrap="square" lIns="0" tIns="0" rIns="0" bIns="0" rtlCol="0"/>
            <a:lstStyle/>
            <a:p>
              <a:endParaRPr sz="2400"/>
            </a:p>
          </p:txBody>
        </p:sp>
        <p:sp>
          <p:nvSpPr>
            <p:cNvPr id="32" name="object 32"/>
            <p:cNvSpPr/>
            <p:nvPr/>
          </p:nvSpPr>
          <p:spPr>
            <a:xfrm>
              <a:off x="7552943" y="1463039"/>
              <a:ext cx="64770" cy="486156"/>
            </a:xfrm>
            <a:prstGeom prst="rect">
              <a:avLst/>
            </a:prstGeom>
            <a:blipFill>
              <a:blip r:embed="rId19" cstate="print"/>
              <a:stretch>
                <a:fillRect/>
              </a:stretch>
            </a:blipFill>
          </p:spPr>
          <p:txBody>
            <a:bodyPr wrap="square" lIns="0" tIns="0" rIns="0" bIns="0" rtlCol="0"/>
            <a:lstStyle/>
            <a:p>
              <a:endParaRPr sz="2400"/>
            </a:p>
          </p:txBody>
        </p:sp>
        <p:sp>
          <p:nvSpPr>
            <p:cNvPr id="33" name="object 33"/>
            <p:cNvSpPr/>
            <p:nvPr/>
          </p:nvSpPr>
          <p:spPr>
            <a:xfrm>
              <a:off x="8164042" y="1814106"/>
              <a:ext cx="455701" cy="135089"/>
            </a:xfrm>
            <a:prstGeom prst="rect">
              <a:avLst/>
            </a:prstGeom>
            <a:blipFill>
              <a:blip r:embed="rId20" cstate="print"/>
              <a:stretch>
                <a:fillRect/>
              </a:stretch>
            </a:blipFill>
          </p:spPr>
          <p:txBody>
            <a:bodyPr wrap="square" lIns="0" tIns="0" rIns="0" bIns="0" rtlCol="0"/>
            <a:lstStyle/>
            <a:p>
              <a:endParaRPr sz="2400"/>
            </a:p>
          </p:txBody>
        </p:sp>
        <p:sp>
          <p:nvSpPr>
            <p:cNvPr id="34" name="object 34"/>
            <p:cNvSpPr/>
            <p:nvPr/>
          </p:nvSpPr>
          <p:spPr>
            <a:xfrm>
              <a:off x="7617713" y="1183385"/>
              <a:ext cx="1089660" cy="836294"/>
            </a:xfrm>
            <a:custGeom>
              <a:avLst/>
              <a:gdLst/>
              <a:ahLst/>
              <a:cxnLst/>
              <a:rect l="l" t="t" r="r" b="b"/>
              <a:pathLst>
                <a:path w="1089659" h="836294">
                  <a:moveTo>
                    <a:pt x="938060" y="142621"/>
                  </a:moveTo>
                  <a:lnTo>
                    <a:pt x="0" y="142621"/>
                  </a:lnTo>
                  <a:lnTo>
                    <a:pt x="0" y="806462"/>
                  </a:lnTo>
                  <a:lnTo>
                    <a:pt x="58598" y="818654"/>
                  </a:lnTo>
                  <a:lnTo>
                    <a:pt x="112340" y="827465"/>
                  </a:lnTo>
                  <a:lnTo>
                    <a:pt x="161686" y="833160"/>
                  </a:lnTo>
                  <a:lnTo>
                    <a:pt x="207100" y="836003"/>
                  </a:lnTo>
                  <a:lnTo>
                    <a:pt x="249045" y="836258"/>
                  </a:lnTo>
                  <a:lnTo>
                    <a:pt x="287982" y="834190"/>
                  </a:lnTo>
                  <a:lnTo>
                    <a:pt x="358684" y="824137"/>
                  </a:lnTo>
                  <a:lnTo>
                    <a:pt x="422909" y="807959"/>
                  </a:lnTo>
                  <a:lnTo>
                    <a:pt x="484357" y="787766"/>
                  </a:lnTo>
                  <a:lnTo>
                    <a:pt x="546729" y="765672"/>
                  </a:lnTo>
                  <a:lnTo>
                    <a:pt x="579418" y="754572"/>
                  </a:lnTo>
                  <a:lnTo>
                    <a:pt x="650114" y="733587"/>
                  </a:lnTo>
                  <a:lnTo>
                    <a:pt x="689047" y="724230"/>
                  </a:lnTo>
                  <a:lnTo>
                    <a:pt x="730986" y="715982"/>
                  </a:lnTo>
                  <a:lnTo>
                    <a:pt x="776394" y="709107"/>
                  </a:lnTo>
                  <a:lnTo>
                    <a:pt x="825734" y="703870"/>
                  </a:lnTo>
                  <a:lnTo>
                    <a:pt x="879469" y="700534"/>
                  </a:lnTo>
                  <a:lnTo>
                    <a:pt x="938060" y="699363"/>
                  </a:lnTo>
                  <a:lnTo>
                    <a:pt x="938060" y="142621"/>
                  </a:lnTo>
                  <a:close/>
                </a:path>
                <a:path w="1089659" h="836294">
                  <a:moveTo>
                    <a:pt x="1008938" y="70434"/>
                  </a:moveTo>
                  <a:lnTo>
                    <a:pt x="77279" y="70434"/>
                  </a:lnTo>
                  <a:lnTo>
                    <a:pt x="77279" y="142621"/>
                  </a:lnTo>
                  <a:lnTo>
                    <a:pt x="938060" y="142621"/>
                  </a:lnTo>
                  <a:lnTo>
                    <a:pt x="938060" y="634555"/>
                  </a:lnTo>
                  <a:lnTo>
                    <a:pt x="944155" y="633948"/>
                  </a:lnTo>
                  <a:lnTo>
                    <a:pt x="960221" y="632612"/>
                  </a:lnTo>
                  <a:lnTo>
                    <a:pt x="982926" y="631276"/>
                  </a:lnTo>
                  <a:lnTo>
                    <a:pt x="1008938" y="630669"/>
                  </a:lnTo>
                  <a:lnTo>
                    <a:pt x="1008938" y="70434"/>
                  </a:lnTo>
                  <a:close/>
                </a:path>
                <a:path w="1089659" h="836294">
                  <a:moveTo>
                    <a:pt x="1089660" y="0"/>
                  </a:moveTo>
                  <a:lnTo>
                    <a:pt x="149923" y="0"/>
                  </a:lnTo>
                  <a:lnTo>
                    <a:pt x="149923" y="70434"/>
                  </a:lnTo>
                  <a:lnTo>
                    <a:pt x="1008938" y="70434"/>
                  </a:lnTo>
                  <a:lnTo>
                    <a:pt x="1008938" y="561403"/>
                  </a:lnTo>
                  <a:lnTo>
                    <a:pt x="1015875" y="560949"/>
                  </a:lnTo>
                  <a:lnTo>
                    <a:pt x="1034164" y="559949"/>
                  </a:lnTo>
                  <a:lnTo>
                    <a:pt x="1060020" y="558949"/>
                  </a:lnTo>
                  <a:lnTo>
                    <a:pt x="1089660" y="558495"/>
                  </a:lnTo>
                  <a:lnTo>
                    <a:pt x="1089660" y="0"/>
                  </a:lnTo>
                  <a:close/>
                </a:path>
              </a:pathLst>
            </a:custGeom>
            <a:solidFill>
              <a:srgbClr val="0070BB"/>
            </a:solidFill>
          </p:spPr>
          <p:txBody>
            <a:bodyPr wrap="square" lIns="0" tIns="0" rIns="0" bIns="0" rtlCol="0"/>
            <a:lstStyle/>
            <a:p>
              <a:endParaRPr sz="2400"/>
            </a:p>
          </p:txBody>
        </p:sp>
        <p:sp>
          <p:nvSpPr>
            <p:cNvPr id="35" name="object 35"/>
            <p:cNvSpPr/>
            <p:nvPr/>
          </p:nvSpPr>
          <p:spPr>
            <a:xfrm>
              <a:off x="7617713" y="1183385"/>
              <a:ext cx="1089660" cy="836294"/>
            </a:xfrm>
            <a:custGeom>
              <a:avLst/>
              <a:gdLst/>
              <a:ahLst/>
              <a:cxnLst/>
              <a:rect l="l" t="t" r="r" b="b"/>
              <a:pathLst>
                <a:path w="1089659" h="836294">
                  <a:moveTo>
                    <a:pt x="0" y="142608"/>
                  </a:moveTo>
                  <a:lnTo>
                    <a:pt x="938060" y="142608"/>
                  </a:lnTo>
                  <a:lnTo>
                    <a:pt x="938060" y="699350"/>
                  </a:lnTo>
                  <a:lnTo>
                    <a:pt x="879469" y="700521"/>
                  </a:lnTo>
                  <a:lnTo>
                    <a:pt x="825734" y="703858"/>
                  </a:lnTo>
                  <a:lnTo>
                    <a:pt x="776394" y="709095"/>
                  </a:lnTo>
                  <a:lnTo>
                    <a:pt x="730986" y="715970"/>
                  </a:lnTo>
                  <a:lnTo>
                    <a:pt x="689047" y="724219"/>
                  </a:lnTo>
                  <a:lnTo>
                    <a:pt x="650114" y="733576"/>
                  </a:lnTo>
                  <a:lnTo>
                    <a:pt x="579418" y="754562"/>
                  </a:lnTo>
                  <a:lnTo>
                    <a:pt x="515197" y="776816"/>
                  </a:lnTo>
                  <a:lnTo>
                    <a:pt x="484357" y="787758"/>
                  </a:lnTo>
                  <a:lnTo>
                    <a:pt x="453749" y="798224"/>
                  </a:lnTo>
                  <a:lnTo>
                    <a:pt x="391375" y="816675"/>
                  </a:lnTo>
                  <a:lnTo>
                    <a:pt x="324374" y="830054"/>
                  </a:lnTo>
                  <a:lnTo>
                    <a:pt x="249045" y="836251"/>
                  </a:lnTo>
                  <a:lnTo>
                    <a:pt x="207100" y="835995"/>
                  </a:lnTo>
                  <a:lnTo>
                    <a:pt x="161686" y="833151"/>
                  </a:lnTo>
                  <a:lnTo>
                    <a:pt x="112340" y="827455"/>
                  </a:lnTo>
                  <a:lnTo>
                    <a:pt x="58598" y="818642"/>
                  </a:lnTo>
                  <a:lnTo>
                    <a:pt x="0" y="806449"/>
                  </a:lnTo>
                  <a:lnTo>
                    <a:pt x="0" y="142608"/>
                  </a:lnTo>
                  <a:close/>
                </a:path>
                <a:path w="1089659" h="836294">
                  <a:moveTo>
                    <a:pt x="77279" y="142608"/>
                  </a:moveTo>
                  <a:lnTo>
                    <a:pt x="77279" y="70434"/>
                  </a:lnTo>
                  <a:lnTo>
                    <a:pt x="1008938" y="70434"/>
                  </a:lnTo>
                  <a:lnTo>
                    <a:pt x="1008938" y="630669"/>
                  </a:lnTo>
                  <a:lnTo>
                    <a:pt x="982926" y="631274"/>
                  </a:lnTo>
                  <a:lnTo>
                    <a:pt x="960221" y="632606"/>
                  </a:lnTo>
                  <a:lnTo>
                    <a:pt x="944155" y="633937"/>
                  </a:lnTo>
                  <a:lnTo>
                    <a:pt x="938060" y="634542"/>
                  </a:lnTo>
                </a:path>
                <a:path w="1089659" h="836294">
                  <a:moveTo>
                    <a:pt x="149923" y="70434"/>
                  </a:moveTo>
                  <a:lnTo>
                    <a:pt x="149923" y="0"/>
                  </a:lnTo>
                  <a:lnTo>
                    <a:pt x="1089660" y="0"/>
                  </a:lnTo>
                  <a:lnTo>
                    <a:pt x="1089660" y="558482"/>
                  </a:lnTo>
                  <a:lnTo>
                    <a:pt x="1060020" y="558938"/>
                  </a:lnTo>
                  <a:lnTo>
                    <a:pt x="1034164" y="559942"/>
                  </a:lnTo>
                  <a:lnTo>
                    <a:pt x="1015875" y="560947"/>
                  </a:lnTo>
                  <a:lnTo>
                    <a:pt x="1008938" y="561403"/>
                  </a:lnTo>
                </a:path>
              </a:pathLst>
            </a:custGeom>
            <a:ln w="19812">
              <a:solidFill>
                <a:srgbClr val="FFFFFF"/>
              </a:solidFill>
            </a:ln>
          </p:spPr>
          <p:txBody>
            <a:bodyPr wrap="square" lIns="0" tIns="0" rIns="0" bIns="0" rtlCol="0"/>
            <a:lstStyle/>
            <a:p>
              <a:endParaRPr sz="2400"/>
            </a:p>
          </p:txBody>
        </p:sp>
      </p:grpSp>
      <p:sp>
        <p:nvSpPr>
          <p:cNvPr id="36" name="object 36"/>
          <p:cNvSpPr txBox="1"/>
          <p:nvPr/>
        </p:nvSpPr>
        <p:spPr>
          <a:xfrm>
            <a:off x="10262210" y="2034354"/>
            <a:ext cx="1037167" cy="324875"/>
          </a:xfrm>
          <a:prstGeom prst="rect">
            <a:avLst/>
          </a:prstGeom>
        </p:spPr>
        <p:txBody>
          <a:bodyPr vert="horz" wrap="square" lIns="0" tIns="16933" rIns="0" bIns="0" rtlCol="0">
            <a:spAutoFit/>
          </a:bodyPr>
          <a:lstStyle/>
          <a:p>
            <a:pPr marL="16933">
              <a:spcBef>
                <a:spcPts val="133"/>
              </a:spcBef>
            </a:pPr>
            <a:r>
              <a:rPr sz="2000" b="1" spc="13" dirty="0">
                <a:solidFill>
                  <a:srgbClr val="FFFFFF"/>
                </a:solidFill>
                <a:latin typeface="Trebuchet MS"/>
                <a:cs typeface="Trebuchet MS"/>
              </a:rPr>
              <a:t>C</a:t>
            </a:r>
            <a:r>
              <a:rPr sz="2000" b="1" spc="60" dirty="0">
                <a:solidFill>
                  <a:srgbClr val="FFFFFF"/>
                </a:solidFill>
                <a:latin typeface="Trebuchet MS"/>
                <a:cs typeface="Trebuchet MS"/>
              </a:rPr>
              <a:t>o</a:t>
            </a:r>
            <a:r>
              <a:rPr sz="2000" b="1" spc="-20" dirty="0">
                <a:solidFill>
                  <a:srgbClr val="FFFFFF"/>
                </a:solidFill>
                <a:latin typeface="Trebuchet MS"/>
                <a:cs typeface="Trebuchet MS"/>
              </a:rPr>
              <a:t>n</a:t>
            </a:r>
            <a:r>
              <a:rPr sz="2000" b="1" spc="-53" dirty="0">
                <a:solidFill>
                  <a:srgbClr val="FFFFFF"/>
                </a:solidFill>
                <a:latin typeface="Trebuchet MS"/>
                <a:cs typeface="Trebuchet MS"/>
              </a:rPr>
              <a:t>ta</a:t>
            </a:r>
            <a:r>
              <a:rPr sz="2000" b="1" spc="-87" dirty="0">
                <a:solidFill>
                  <a:srgbClr val="FFFFFF"/>
                </a:solidFill>
                <a:latin typeface="Trebuchet MS"/>
                <a:cs typeface="Trebuchet MS"/>
              </a:rPr>
              <a:t>c</a:t>
            </a:r>
            <a:r>
              <a:rPr sz="2000" b="1" spc="-47" dirty="0">
                <a:solidFill>
                  <a:srgbClr val="FFFFFF"/>
                </a:solidFill>
                <a:latin typeface="Trebuchet MS"/>
                <a:cs typeface="Trebuchet MS"/>
              </a:rPr>
              <a:t>ts</a:t>
            </a:r>
            <a:endParaRPr sz="2000">
              <a:latin typeface="Trebuchet MS"/>
              <a:cs typeface="Trebuchet MS"/>
            </a:endParaRPr>
          </a:p>
        </p:txBody>
      </p:sp>
      <p:grpSp>
        <p:nvGrpSpPr>
          <p:cNvPr id="37" name="object 37"/>
          <p:cNvGrpSpPr/>
          <p:nvPr/>
        </p:nvGrpSpPr>
        <p:grpSpPr>
          <a:xfrm>
            <a:off x="8368793" y="1808480"/>
            <a:ext cx="1699260" cy="304800"/>
            <a:chOff x="6276594" y="1356360"/>
            <a:chExt cx="1274445" cy="228600"/>
          </a:xfrm>
        </p:grpSpPr>
        <p:sp>
          <p:nvSpPr>
            <p:cNvPr id="38" name="object 38"/>
            <p:cNvSpPr/>
            <p:nvPr/>
          </p:nvSpPr>
          <p:spPr>
            <a:xfrm>
              <a:off x="6363462" y="1428750"/>
              <a:ext cx="1087120" cy="0"/>
            </a:xfrm>
            <a:custGeom>
              <a:avLst/>
              <a:gdLst/>
              <a:ahLst/>
              <a:cxnLst/>
              <a:rect l="l" t="t" r="r" b="b"/>
              <a:pathLst>
                <a:path w="1087120">
                  <a:moveTo>
                    <a:pt x="1086726" y="0"/>
                  </a:moveTo>
                  <a:lnTo>
                    <a:pt x="0" y="0"/>
                  </a:lnTo>
                </a:path>
              </a:pathLst>
            </a:custGeom>
            <a:ln w="28956">
              <a:solidFill>
                <a:srgbClr val="8BC500"/>
              </a:solidFill>
            </a:ln>
          </p:spPr>
          <p:txBody>
            <a:bodyPr wrap="square" lIns="0" tIns="0" rIns="0" bIns="0" rtlCol="0"/>
            <a:lstStyle/>
            <a:p>
              <a:endParaRPr sz="2400"/>
            </a:p>
          </p:txBody>
        </p:sp>
        <p:sp>
          <p:nvSpPr>
            <p:cNvPr id="39" name="object 39"/>
            <p:cNvSpPr/>
            <p:nvPr/>
          </p:nvSpPr>
          <p:spPr>
            <a:xfrm>
              <a:off x="6276594" y="1356360"/>
              <a:ext cx="144780" cy="144780"/>
            </a:xfrm>
            <a:custGeom>
              <a:avLst/>
              <a:gdLst/>
              <a:ahLst/>
              <a:cxnLst/>
              <a:rect l="l" t="t" r="r" b="b"/>
              <a:pathLst>
                <a:path w="144779" h="144780">
                  <a:moveTo>
                    <a:pt x="144779" y="0"/>
                  </a:moveTo>
                  <a:lnTo>
                    <a:pt x="0" y="72389"/>
                  </a:lnTo>
                  <a:lnTo>
                    <a:pt x="144779" y="144779"/>
                  </a:lnTo>
                  <a:lnTo>
                    <a:pt x="86867" y="72389"/>
                  </a:lnTo>
                  <a:lnTo>
                    <a:pt x="144779" y="0"/>
                  </a:lnTo>
                  <a:close/>
                </a:path>
              </a:pathLst>
            </a:custGeom>
            <a:solidFill>
              <a:srgbClr val="8BC500"/>
            </a:solidFill>
          </p:spPr>
          <p:txBody>
            <a:bodyPr wrap="square" lIns="0" tIns="0" rIns="0" bIns="0" rtlCol="0"/>
            <a:lstStyle/>
            <a:p>
              <a:endParaRPr sz="2400"/>
            </a:p>
          </p:txBody>
        </p:sp>
        <p:sp>
          <p:nvSpPr>
            <p:cNvPr id="40" name="object 40"/>
            <p:cNvSpPr/>
            <p:nvPr/>
          </p:nvSpPr>
          <p:spPr>
            <a:xfrm>
              <a:off x="6377178" y="1512570"/>
              <a:ext cx="1087120" cy="0"/>
            </a:xfrm>
            <a:custGeom>
              <a:avLst/>
              <a:gdLst/>
              <a:ahLst/>
              <a:cxnLst/>
              <a:rect l="l" t="t" r="r" b="b"/>
              <a:pathLst>
                <a:path w="1087120">
                  <a:moveTo>
                    <a:pt x="0" y="0"/>
                  </a:moveTo>
                  <a:lnTo>
                    <a:pt x="1086726" y="0"/>
                  </a:lnTo>
                </a:path>
              </a:pathLst>
            </a:custGeom>
            <a:ln w="28956">
              <a:solidFill>
                <a:srgbClr val="8BC500"/>
              </a:solidFill>
            </a:ln>
          </p:spPr>
          <p:txBody>
            <a:bodyPr wrap="square" lIns="0" tIns="0" rIns="0" bIns="0" rtlCol="0"/>
            <a:lstStyle/>
            <a:p>
              <a:endParaRPr sz="2400"/>
            </a:p>
          </p:txBody>
        </p:sp>
        <p:sp>
          <p:nvSpPr>
            <p:cNvPr id="41" name="object 41"/>
            <p:cNvSpPr/>
            <p:nvPr/>
          </p:nvSpPr>
          <p:spPr>
            <a:xfrm>
              <a:off x="7405992" y="1440180"/>
              <a:ext cx="144780" cy="144780"/>
            </a:xfrm>
            <a:custGeom>
              <a:avLst/>
              <a:gdLst/>
              <a:ahLst/>
              <a:cxnLst/>
              <a:rect l="l" t="t" r="r" b="b"/>
              <a:pathLst>
                <a:path w="144779" h="144780">
                  <a:moveTo>
                    <a:pt x="0" y="0"/>
                  </a:moveTo>
                  <a:lnTo>
                    <a:pt x="57911" y="72389"/>
                  </a:lnTo>
                  <a:lnTo>
                    <a:pt x="0" y="144779"/>
                  </a:lnTo>
                  <a:lnTo>
                    <a:pt x="144779" y="72389"/>
                  </a:lnTo>
                  <a:lnTo>
                    <a:pt x="0" y="0"/>
                  </a:lnTo>
                  <a:close/>
                </a:path>
              </a:pathLst>
            </a:custGeom>
            <a:solidFill>
              <a:srgbClr val="8BC500"/>
            </a:solidFill>
          </p:spPr>
          <p:txBody>
            <a:bodyPr wrap="square" lIns="0" tIns="0" rIns="0" bIns="0" rtlCol="0"/>
            <a:lstStyle/>
            <a:p>
              <a:endParaRPr sz="2400"/>
            </a:p>
          </p:txBody>
        </p:sp>
      </p:grpSp>
      <p:sp>
        <p:nvSpPr>
          <p:cNvPr id="42" name="object 42"/>
          <p:cNvSpPr txBox="1"/>
          <p:nvPr/>
        </p:nvSpPr>
        <p:spPr>
          <a:xfrm>
            <a:off x="8948165" y="1470997"/>
            <a:ext cx="536787" cy="386430"/>
          </a:xfrm>
          <a:prstGeom prst="rect">
            <a:avLst/>
          </a:prstGeom>
        </p:spPr>
        <p:txBody>
          <a:bodyPr vert="horz" wrap="square" lIns="0" tIns="16933" rIns="0" bIns="0" rtlCol="0">
            <a:spAutoFit/>
          </a:bodyPr>
          <a:lstStyle/>
          <a:p>
            <a:pPr marL="16933">
              <a:spcBef>
                <a:spcPts val="133"/>
              </a:spcBef>
            </a:pPr>
            <a:r>
              <a:rPr sz="2400" spc="-280" dirty="0">
                <a:solidFill>
                  <a:srgbClr val="8BC500"/>
                </a:solidFill>
                <a:latin typeface="Arial Black"/>
                <a:cs typeface="Arial Black"/>
              </a:rPr>
              <a:t>N:</a:t>
            </a:r>
            <a:r>
              <a:rPr sz="2400" spc="-300" dirty="0">
                <a:solidFill>
                  <a:srgbClr val="8BC500"/>
                </a:solidFill>
                <a:latin typeface="Arial Black"/>
                <a:cs typeface="Arial Black"/>
              </a:rPr>
              <a:t>N</a:t>
            </a:r>
            <a:endParaRPr sz="2400">
              <a:latin typeface="Arial Black"/>
              <a:cs typeface="Arial Black"/>
            </a:endParaRPr>
          </a:p>
        </p:txBody>
      </p:sp>
      <p:grpSp>
        <p:nvGrpSpPr>
          <p:cNvPr id="43" name="object 43"/>
          <p:cNvGrpSpPr/>
          <p:nvPr/>
        </p:nvGrpSpPr>
        <p:grpSpPr>
          <a:xfrm>
            <a:off x="7452360" y="2639398"/>
            <a:ext cx="1053253" cy="471593"/>
            <a:chOff x="5589270" y="1979548"/>
            <a:chExt cx="789940" cy="353695"/>
          </a:xfrm>
        </p:grpSpPr>
        <p:sp>
          <p:nvSpPr>
            <p:cNvPr id="44" name="object 44"/>
            <p:cNvSpPr/>
            <p:nvPr/>
          </p:nvSpPr>
          <p:spPr>
            <a:xfrm>
              <a:off x="5669229" y="2023529"/>
              <a:ext cx="695325" cy="295275"/>
            </a:xfrm>
            <a:custGeom>
              <a:avLst/>
              <a:gdLst/>
              <a:ahLst/>
              <a:cxnLst/>
              <a:rect l="l" t="t" r="r" b="b"/>
              <a:pathLst>
                <a:path w="695325" h="295275">
                  <a:moveTo>
                    <a:pt x="694918" y="295109"/>
                  </a:moveTo>
                  <a:lnTo>
                    <a:pt x="0" y="0"/>
                  </a:lnTo>
                </a:path>
              </a:pathLst>
            </a:custGeom>
            <a:ln w="28956">
              <a:solidFill>
                <a:srgbClr val="FFBD00"/>
              </a:solidFill>
            </a:ln>
          </p:spPr>
          <p:txBody>
            <a:bodyPr wrap="square" lIns="0" tIns="0" rIns="0" bIns="0" rtlCol="0"/>
            <a:lstStyle/>
            <a:p>
              <a:endParaRPr sz="2400"/>
            </a:p>
          </p:txBody>
        </p:sp>
        <p:sp>
          <p:nvSpPr>
            <p:cNvPr id="45" name="object 45"/>
            <p:cNvSpPr/>
            <p:nvPr/>
          </p:nvSpPr>
          <p:spPr>
            <a:xfrm>
              <a:off x="5589270" y="1979548"/>
              <a:ext cx="161925" cy="133350"/>
            </a:xfrm>
            <a:custGeom>
              <a:avLst/>
              <a:gdLst/>
              <a:ahLst/>
              <a:cxnLst/>
              <a:rect l="l" t="t" r="r" b="b"/>
              <a:pathLst>
                <a:path w="161925" h="133350">
                  <a:moveTo>
                    <a:pt x="161556" y="0"/>
                  </a:moveTo>
                  <a:lnTo>
                    <a:pt x="0" y="10032"/>
                  </a:lnTo>
                  <a:lnTo>
                    <a:pt x="104965" y="133261"/>
                  </a:lnTo>
                  <a:lnTo>
                    <a:pt x="79959" y="43992"/>
                  </a:lnTo>
                  <a:lnTo>
                    <a:pt x="161556" y="0"/>
                  </a:lnTo>
                  <a:close/>
                </a:path>
              </a:pathLst>
            </a:custGeom>
            <a:solidFill>
              <a:srgbClr val="FFBD00"/>
            </a:solidFill>
          </p:spPr>
          <p:txBody>
            <a:bodyPr wrap="square" lIns="0" tIns="0" rIns="0" bIns="0" rtlCol="0"/>
            <a:lstStyle/>
            <a:p>
              <a:endParaRPr sz="2400"/>
            </a:p>
          </p:txBody>
        </p:sp>
      </p:grpSp>
      <p:sp>
        <p:nvSpPr>
          <p:cNvPr id="46" name="object 46"/>
          <p:cNvSpPr txBox="1"/>
          <p:nvPr/>
        </p:nvSpPr>
        <p:spPr>
          <a:xfrm>
            <a:off x="7440253" y="2915175"/>
            <a:ext cx="429260" cy="386430"/>
          </a:xfrm>
          <a:prstGeom prst="rect">
            <a:avLst/>
          </a:prstGeom>
        </p:spPr>
        <p:txBody>
          <a:bodyPr vert="horz" wrap="square" lIns="0" tIns="16933" rIns="0" bIns="0" rtlCol="0">
            <a:spAutoFit/>
          </a:bodyPr>
          <a:lstStyle/>
          <a:p>
            <a:pPr marL="16933">
              <a:spcBef>
                <a:spcPts val="133"/>
              </a:spcBef>
            </a:pPr>
            <a:r>
              <a:rPr sz="2400" spc="-500" dirty="0">
                <a:solidFill>
                  <a:srgbClr val="292929"/>
                </a:solidFill>
                <a:latin typeface="Arial Black"/>
                <a:cs typeface="Arial Black"/>
              </a:rPr>
              <a:t>1:</a:t>
            </a:r>
            <a:r>
              <a:rPr sz="2400" spc="-300" dirty="0">
                <a:solidFill>
                  <a:srgbClr val="292929"/>
                </a:solidFill>
                <a:latin typeface="Arial Black"/>
                <a:cs typeface="Arial Black"/>
              </a:rPr>
              <a:t>N</a:t>
            </a:r>
            <a:endParaRPr sz="2400">
              <a:latin typeface="Arial Black"/>
              <a:cs typeface="Arial Black"/>
            </a:endParaRPr>
          </a:p>
        </p:txBody>
      </p:sp>
      <p:sp>
        <p:nvSpPr>
          <p:cNvPr id="47" name="object 47"/>
          <p:cNvSpPr txBox="1"/>
          <p:nvPr/>
        </p:nvSpPr>
        <p:spPr>
          <a:xfrm>
            <a:off x="10288525" y="2887912"/>
            <a:ext cx="429260" cy="386430"/>
          </a:xfrm>
          <a:prstGeom prst="rect">
            <a:avLst/>
          </a:prstGeom>
        </p:spPr>
        <p:txBody>
          <a:bodyPr vert="horz" wrap="square" lIns="0" tIns="16933" rIns="0" bIns="0" rtlCol="0">
            <a:spAutoFit/>
          </a:bodyPr>
          <a:lstStyle/>
          <a:p>
            <a:pPr marL="16933">
              <a:spcBef>
                <a:spcPts val="133"/>
              </a:spcBef>
            </a:pPr>
            <a:r>
              <a:rPr sz="2400" spc="-500" dirty="0">
                <a:solidFill>
                  <a:srgbClr val="292929"/>
                </a:solidFill>
                <a:latin typeface="Arial Black"/>
                <a:cs typeface="Arial Black"/>
              </a:rPr>
              <a:t>1:</a:t>
            </a:r>
            <a:r>
              <a:rPr sz="2400" spc="-300" dirty="0">
                <a:solidFill>
                  <a:srgbClr val="292929"/>
                </a:solidFill>
                <a:latin typeface="Arial Black"/>
                <a:cs typeface="Arial Black"/>
              </a:rPr>
              <a:t>N</a:t>
            </a:r>
            <a:endParaRPr sz="2400">
              <a:latin typeface="Arial Black"/>
              <a:cs typeface="Arial Black"/>
            </a:endParaRPr>
          </a:p>
        </p:txBody>
      </p:sp>
      <p:grpSp>
        <p:nvGrpSpPr>
          <p:cNvPr id="48" name="object 48"/>
          <p:cNvGrpSpPr/>
          <p:nvPr/>
        </p:nvGrpSpPr>
        <p:grpSpPr>
          <a:xfrm>
            <a:off x="9918191" y="2650558"/>
            <a:ext cx="864447" cy="433493"/>
            <a:chOff x="7438643" y="1987918"/>
            <a:chExt cx="648335" cy="325120"/>
          </a:xfrm>
        </p:grpSpPr>
        <p:sp>
          <p:nvSpPr>
            <p:cNvPr id="49" name="object 49"/>
            <p:cNvSpPr/>
            <p:nvPr/>
          </p:nvSpPr>
          <p:spPr>
            <a:xfrm>
              <a:off x="7453121" y="2027631"/>
              <a:ext cx="555625" cy="271145"/>
            </a:xfrm>
            <a:custGeom>
              <a:avLst/>
              <a:gdLst/>
              <a:ahLst/>
              <a:cxnLst/>
              <a:rect l="l" t="t" r="r" b="b"/>
              <a:pathLst>
                <a:path w="555625" h="271144">
                  <a:moveTo>
                    <a:pt x="0" y="270560"/>
                  </a:moveTo>
                  <a:lnTo>
                    <a:pt x="555332" y="0"/>
                  </a:lnTo>
                </a:path>
              </a:pathLst>
            </a:custGeom>
            <a:ln w="28956">
              <a:solidFill>
                <a:srgbClr val="FFBD00"/>
              </a:solidFill>
            </a:ln>
          </p:spPr>
          <p:txBody>
            <a:bodyPr wrap="square" lIns="0" tIns="0" rIns="0" bIns="0" rtlCol="0"/>
            <a:lstStyle/>
            <a:p>
              <a:endParaRPr sz="2400"/>
            </a:p>
          </p:txBody>
        </p:sp>
        <p:sp>
          <p:nvSpPr>
            <p:cNvPr id="50" name="object 50"/>
            <p:cNvSpPr/>
            <p:nvPr/>
          </p:nvSpPr>
          <p:spPr>
            <a:xfrm>
              <a:off x="7924685" y="1987918"/>
              <a:ext cx="161925" cy="130175"/>
            </a:xfrm>
            <a:custGeom>
              <a:avLst/>
              <a:gdLst/>
              <a:ahLst/>
              <a:cxnLst/>
              <a:rect l="l" t="t" r="r" b="b"/>
              <a:pathLst>
                <a:path w="161925" h="130175">
                  <a:moveTo>
                    <a:pt x="0" y="0"/>
                  </a:moveTo>
                  <a:lnTo>
                    <a:pt x="83769" y="39712"/>
                  </a:lnTo>
                  <a:lnTo>
                    <a:pt x="63411" y="130149"/>
                  </a:lnTo>
                  <a:lnTo>
                    <a:pt x="161861" y="1663"/>
                  </a:lnTo>
                  <a:lnTo>
                    <a:pt x="0" y="0"/>
                  </a:lnTo>
                  <a:close/>
                </a:path>
              </a:pathLst>
            </a:custGeom>
            <a:solidFill>
              <a:srgbClr val="FFBD00"/>
            </a:solidFill>
          </p:spPr>
          <p:txBody>
            <a:bodyPr wrap="square" lIns="0" tIns="0" rIns="0" bIns="0" rtlCol="0"/>
            <a:lstStyle/>
            <a:p>
              <a:endParaRPr sz="2400"/>
            </a:p>
          </p:txBody>
        </p:sp>
      </p:gr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5049" y="297552"/>
            <a:ext cx="6218224" cy="591429"/>
          </a:xfrm>
          <a:prstGeom prst="rect">
            <a:avLst/>
          </a:prstGeom>
          <a:blipFill>
            <a:blip r:embed="rId2" cstate="print"/>
            <a:stretch>
              <a:fillRect/>
            </a:stretch>
          </a:blipFill>
        </p:spPr>
        <p:txBody>
          <a:bodyPr wrap="square" lIns="0" tIns="0" rIns="0" bIns="0" rtlCol="0"/>
          <a:lstStyle/>
          <a:p>
            <a:endParaRPr sz="2400"/>
          </a:p>
        </p:txBody>
      </p:sp>
      <p:sp>
        <p:nvSpPr>
          <p:cNvPr id="3" name="object 3"/>
          <p:cNvSpPr/>
          <p:nvPr/>
        </p:nvSpPr>
        <p:spPr>
          <a:xfrm>
            <a:off x="647233" y="4313444"/>
            <a:ext cx="1773072" cy="412461"/>
          </a:xfrm>
          <a:prstGeom prst="rect">
            <a:avLst/>
          </a:prstGeom>
          <a:blipFill>
            <a:blip r:embed="rId3" cstate="print"/>
            <a:stretch>
              <a:fillRect/>
            </a:stretch>
          </a:blipFill>
        </p:spPr>
        <p:txBody>
          <a:bodyPr wrap="square" lIns="0" tIns="0" rIns="0" bIns="0" rtlCol="0"/>
          <a:lstStyle/>
          <a:p>
            <a:endParaRPr sz="2400"/>
          </a:p>
        </p:txBody>
      </p:sp>
      <p:sp>
        <p:nvSpPr>
          <p:cNvPr id="4" name="object 4"/>
          <p:cNvSpPr/>
          <p:nvPr/>
        </p:nvSpPr>
        <p:spPr>
          <a:xfrm>
            <a:off x="2483632" y="4313444"/>
            <a:ext cx="2044171" cy="412461"/>
          </a:xfrm>
          <a:prstGeom prst="rect">
            <a:avLst/>
          </a:prstGeom>
          <a:blipFill>
            <a:blip r:embed="rId4" cstate="print"/>
            <a:stretch>
              <a:fillRect/>
            </a:stretch>
          </a:blipFill>
        </p:spPr>
        <p:txBody>
          <a:bodyPr wrap="square" lIns="0" tIns="0" rIns="0" bIns="0" rtlCol="0"/>
          <a:lstStyle/>
          <a:p>
            <a:endParaRPr sz="2400"/>
          </a:p>
        </p:txBody>
      </p:sp>
      <p:grpSp>
        <p:nvGrpSpPr>
          <p:cNvPr id="5" name="object 5"/>
          <p:cNvGrpSpPr/>
          <p:nvPr/>
        </p:nvGrpSpPr>
        <p:grpSpPr>
          <a:xfrm>
            <a:off x="631339" y="4898661"/>
            <a:ext cx="4665980" cy="1119292"/>
            <a:chOff x="473504" y="3673995"/>
            <a:chExt cx="3499485" cy="839469"/>
          </a:xfrm>
        </p:grpSpPr>
        <p:sp>
          <p:nvSpPr>
            <p:cNvPr id="6" name="object 6"/>
            <p:cNvSpPr/>
            <p:nvPr/>
          </p:nvSpPr>
          <p:spPr>
            <a:xfrm>
              <a:off x="485028" y="3673995"/>
              <a:ext cx="3487962" cy="397960"/>
            </a:xfrm>
            <a:prstGeom prst="rect">
              <a:avLst/>
            </a:prstGeom>
            <a:blipFill>
              <a:blip r:embed="rId5" cstate="print"/>
              <a:stretch>
                <a:fillRect/>
              </a:stretch>
            </a:blipFill>
          </p:spPr>
          <p:txBody>
            <a:bodyPr wrap="square" lIns="0" tIns="0" rIns="0" bIns="0" rtlCol="0"/>
            <a:lstStyle/>
            <a:p>
              <a:endParaRPr sz="2400"/>
            </a:p>
          </p:txBody>
        </p:sp>
        <p:sp>
          <p:nvSpPr>
            <p:cNvPr id="7" name="object 7"/>
            <p:cNvSpPr/>
            <p:nvPr/>
          </p:nvSpPr>
          <p:spPr>
            <a:xfrm>
              <a:off x="473504" y="4116082"/>
              <a:ext cx="1749870" cy="396773"/>
            </a:xfrm>
            <a:prstGeom prst="rect">
              <a:avLst/>
            </a:prstGeom>
            <a:blipFill>
              <a:blip r:embed="rId6" cstate="print"/>
              <a:stretch>
                <a:fillRect/>
              </a:stretch>
            </a:blipFill>
          </p:spPr>
          <p:txBody>
            <a:bodyPr wrap="square" lIns="0" tIns="0" rIns="0" bIns="0" rtlCol="0"/>
            <a:lstStyle/>
            <a:p>
              <a:endParaRPr sz="2400"/>
            </a:p>
          </p:txBody>
        </p:sp>
      </p:grpSp>
      <p:grpSp>
        <p:nvGrpSpPr>
          <p:cNvPr id="8" name="object 8"/>
          <p:cNvGrpSpPr/>
          <p:nvPr/>
        </p:nvGrpSpPr>
        <p:grpSpPr>
          <a:xfrm>
            <a:off x="575055" y="1424433"/>
            <a:ext cx="4021667" cy="2696633"/>
            <a:chOff x="431291" y="1068324"/>
            <a:chExt cx="3016250" cy="2022475"/>
          </a:xfrm>
        </p:grpSpPr>
        <p:sp>
          <p:nvSpPr>
            <p:cNvPr id="9" name="object 9"/>
            <p:cNvSpPr/>
            <p:nvPr/>
          </p:nvSpPr>
          <p:spPr>
            <a:xfrm>
              <a:off x="440435" y="1124808"/>
              <a:ext cx="2978775" cy="1723175"/>
            </a:xfrm>
            <a:prstGeom prst="rect">
              <a:avLst/>
            </a:prstGeom>
            <a:blipFill>
              <a:blip r:embed="rId7" cstate="print"/>
              <a:stretch>
                <a:fillRect/>
              </a:stretch>
            </a:blipFill>
          </p:spPr>
          <p:txBody>
            <a:bodyPr wrap="square" lIns="0" tIns="0" rIns="0" bIns="0" rtlCol="0"/>
            <a:lstStyle/>
            <a:p>
              <a:endParaRPr sz="2400"/>
            </a:p>
          </p:txBody>
        </p:sp>
        <p:sp>
          <p:nvSpPr>
            <p:cNvPr id="10" name="object 10"/>
            <p:cNvSpPr/>
            <p:nvPr/>
          </p:nvSpPr>
          <p:spPr>
            <a:xfrm>
              <a:off x="435863" y="1072896"/>
              <a:ext cx="3007360" cy="2013585"/>
            </a:xfrm>
            <a:custGeom>
              <a:avLst/>
              <a:gdLst/>
              <a:ahLst/>
              <a:cxnLst/>
              <a:rect l="l" t="t" r="r" b="b"/>
              <a:pathLst>
                <a:path w="3007360" h="2013585">
                  <a:moveTo>
                    <a:pt x="0" y="0"/>
                  </a:moveTo>
                  <a:lnTo>
                    <a:pt x="3006852" y="0"/>
                  </a:lnTo>
                  <a:lnTo>
                    <a:pt x="3006852" y="2013204"/>
                  </a:lnTo>
                  <a:lnTo>
                    <a:pt x="0" y="2013204"/>
                  </a:lnTo>
                  <a:lnTo>
                    <a:pt x="0" y="0"/>
                  </a:lnTo>
                  <a:close/>
                </a:path>
              </a:pathLst>
            </a:custGeom>
            <a:ln w="9144">
              <a:solidFill>
                <a:srgbClr val="292929"/>
              </a:solidFill>
            </a:ln>
          </p:spPr>
          <p:txBody>
            <a:bodyPr wrap="square" lIns="0" tIns="0" rIns="0" bIns="0" rtlCol="0"/>
            <a:lstStyle/>
            <a:p>
              <a:endParaRPr sz="2400"/>
            </a:p>
          </p:txBody>
        </p:sp>
      </p:grpSp>
      <p:grpSp>
        <p:nvGrpSpPr>
          <p:cNvPr id="11" name="object 11"/>
          <p:cNvGrpSpPr/>
          <p:nvPr/>
        </p:nvGrpSpPr>
        <p:grpSpPr>
          <a:xfrm>
            <a:off x="6585712" y="3214623"/>
            <a:ext cx="5031739" cy="3066627"/>
            <a:chOff x="4939284" y="2410967"/>
            <a:chExt cx="3773804" cy="2299970"/>
          </a:xfrm>
        </p:grpSpPr>
        <p:sp>
          <p:nvSpPr>
            <p:cNvPr id="12" name="object 12"/>
            <p:cNvSpPr/>
            <p:nvPr/>
          </p:nvSpPr>
          <p:spPr>
            <a:xfrm>
              <a:off x="4948428" y="2457666"/>
              <a:ext cx="3755135" cy="2243873"/>
            </a:xfrm>
            <a:prstGeom prst="rect">
              <a:avLst/>
            </a:prstGeom>
            <a:blipFill>
              <a:blip r:embed="rId8" cstate="print"/>
              <a:stretch>
                <a:fillRect/>
              </a:stretch>
            </a:blipFill>
          </p:spPr>
          <p:txBody>
            <a:bodyPr wrap="square" lIns="0" tIns="0" rIns="0" bIns="0" rtlCol="0"/>
            <a:lstStyle/>
            <a:p>
              <a:endParaRPr sz="2400"/>
            </a:p>
          </p:txBody>
        </p:sp>
        <p:sp>
          <p:nvSpPr>
            <p:cNvPr id="13" name="object 13"/>
            <p:cNvSpPr/>
            <p:nvPr/>
          </p:nvSpPr>
          <p:spPr>
            <a:xfrm>
              <a:off x="4943856" y="2415539"/>
              <a:ext cx="3764279" cy="2291080"/>
            </a:xfrm>
            <a:custGeom>
              <a:avLst/>
              <a:gdLst/>
              <a:ahLst/>
              <a:cxnLst/>
              <a:rect l="l" t="t" r="r" b="b"/>
              <a:pathLst>
                <a:path w="3764279" h="2291079">
                  <a:moveTo>
                    <a:pt x="0" y="0"/>
                  </a:moveTo>
                  <a:lnTo>
                    <a:pt x="3764279" y="0"/>
                  </a:lnTo>
                  <a:lnTo>
                    <a:pt x="3764279" y="2290572"/>
                  </a:lnTo>
                  <a:lnTo>
                    <a:pt x="0" y="2290572"/>
                  </a:lnTo>
                  <a:lnTo>
                    <a:pt x="0" y="0"/>
                  </a:lnTo>
                  <a:close/>
                </a:path>
              </a:pathLst>
            </a:custGeom>
            <a:ln w="9144">
              <a:solidFill>
                <a:srgbClr val="292929"/>
              </a:solidFill>
            </a:ln>
          </p:spPr>
          <p:txBody>
            <a:bodyPr wrap="square" lIns="0" tIns="0" rIns="0" bIns="0" rtlCol="0"/>
            <a:lstStyle/>
            <a:p>
              <a:endParaRPr sz="2400"/>
            </a:p>
          </p:txBody>
        </p:sp>
      </p:grpSp>
      <p:sp>
        <p:nvSpPr>
          <p:cNvPr id="14" name="object 14"/>
          <p:cNvSpPr/>
          <p:nvPr/>
        </p:nvSpPr>
        <p:spPr>
          <a:xfrm>
            <a:off x="6570268" y="2284916"/>
            <a:ext cx="4258259" cy="267563"/>
          </a:xfrm>
          <a:prstGeom prst="rect">
            <a:avLst/>
          </a:prstGeom>
          <a:blipFill>
            <a:blip r:embed="rId9" cstate="print"/>
            <a:stretch>
              <a:fillRect/>
            </a:stretch>
          </a:blipFill>
        </p:spPr>
        <p:txBody>
          <a:bodyPr wrap="square" lIns="0" tIns="0" rIns="0" bIns="0" rtlCol="0"/>
          <a:lstStyle/>
          <a:p>
            <a:endParaRPr sz="2400"/>
          </a:p>
        </p:txBody>
      </p:sp>
      <p:grpSp>
        <p:nvGrpSpPr>
          <p:cNvPr id="15" name="object 15"/>
          <p:cNvGrpSpPr/>
          <p:nvPr/>
        </p:nvGrpSpPr>
        <p:grpSpPr>
          <a:xfrm>
            <a:off x="6593874" y="2711637"/>
            <a:ext cx="2835487" cy="345439"/>
            <a:chOff x="4945405" y="2033727"/>
            <a:chExt cx="2126615" cy="259079"/>
          </a:xfrm>
        </p:grpSpPr>
        <p:sp>
          <p:nvSpPr>
            <p:cNvPr id="16" name="object 16"/>
            <p:cNvSpPr/>
            <p:nvPr/>
          </p:nvSpPr>
          <p:spPr>
            <a:xfrm>
              <a:off x="4945405" y="2033727"/>
              <a:ext cx="682650" cy="200545"/>
            </a:xfrm>
            <a:prstGeom prst="rect">
              <a:avLst/>
            </a:prstGeom>
            <a:blipFill>
              <a:blip r:embed="rId10" cstate="print"/>
              <a:stretch>
                <a:fillRect/>
              </a:stretch>
            </a:blipFill>
          </p:spPr>
          <p:txBody>
            <a:bodyPr wrap="square" lIns="0" tIns="0" rIns="0" bIns="0" rtlCol="0"/>
            <a:lstStyle/>
            <a:p>
              <a:endParaRPr sz="2400"/>
            </a:p>
          </p:txBody>
        </p:sp>
        <p:sp>
          <p:nvSpPr>
            <p:cNvPr id="17" name="object 17"/>
            <p:cNvSpPr/>
            <p:nvPr/>
          </p:nvSpPr>
          <p:spPr>
            <a:xfrm>
              <a:off x="5668098" y="2147811"/>
              <a:ext cx="71234" cy="14325"/>
            </a:xfrm>
            <a:prstGeom prst="rect">
              <a:avLst/>
            </a:prstGeom>
            <a:blipFill>
              <a:blip r:embed="rId11" cstate="print"/>
              <a:stretch>
                <a:fillRect/>
              </a:stretch>
            </a:blipFill>
          </p:spPr>
          <p:txBody>
            <a:bodyPr wrap="square" lIns="0" tIns="0" rIns="0" bIns="0" rtlCol="0"/>
            <a:lstStyle/>
            <a:p>
              <a:endParaRPr sz="2400"/>
            </a:p>
          </p:txBody>
        </p:sp>
        <p:sp>
          <p:nvSpPr>
            <p:cNvPr id="18" name="object 18"/>
            <p:cNvSpPr/>
            <p:nvPr/>
          </p:nvSpPr>
          <p:spPr>
            <a:xfrm>
              <a:off x="5768136" y="2033727"/>
              <a:ext cx="1303718" cy="258749"/>
            </a:xfrm>
            <a:prstGeom prst="rect">
              <a:avLst/>
            </a:prstGeom>
            <a:blipFill>
              <a:blip r:embed="rId12" cstate="print"/>
              <a:stretch>
                <a:fillRect/>
              </a:stretch>
            </a:blipFill>
          </p:spPr>
          <p:txBody>
            <a:bodyPr wrap="square" lIns="0" tIns="0" rIns="0" bIns="0" rtlCol="0"/>
            <a:lstStyle/>
            <a:p>
              <a:endParaRPr sz="2400"/>
            </a:p>
          </p:txBody>
        </p:sp>
      </p:gr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D40C5D-3099-4E2E-A4BB-F23215E46758}"/>
              </a:ext>
            </a:extLst>
          </p:cNvPr>
          <p:cNvSpPr/>
          <p:nvPr/>
        </p:nvSpPr>
        <p:spPr>
          <a:xfrm>
            <a:off x="508000" y="990600"/>
            <a:ext cx="10972800" cy="3046988"/>
          </a:xfrm>
          <a:prstGeom prst="rect">
            <a:avLst/>
          </a:prstGeom>
        </p:spPr>
        <p:txBody>
          <a:bodyPr wrap="square">
            <a:spAutoFit/>
          </a:bodyPr>
          <a:lstStyle/>
          <a:p>
            <a:r>
              <a:rPr lang="en-GB" sz="4800" dirty="0">
                <a:solidFill>
                  <a:schemeClr val="bg1"/>
                </a:solidFill>
              </a:rPr>
              <a:t>Relationships are Tough</a:t>
            </a:r>
          </a:p>
          <a:p>
            <a:endParaRPr lang="en-GB" sz="4800" dirty="0">
              <a:solidFill>
                <a:schemeClr val="bg1"/>
              </a:solidFill>
            </a:endParaRPr>
          </a:p>
          <a:p>
            <a:r>
              <a:rPr lang="en-GB" sz="4800" dirty="0">
                <a:solidFill>
                  <a:schemeClr val="bg1"/>
                </a:solidFill>
              </a:rPr>
              <a:t>Requirement : Track the language a contact speaks.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2537" y="449496"/>
            <a:ext cx="5567408" cy="464937"/>
          </a:xfrm>
          <a:prstGeom prst="rect">
            <a:avLst/>
          </a:prstGeom>
          <a:blipFill>
            <a:blip r:embed="rId2" cstate="print"/>
            <a:stretch>
              <a:fillRect/>
            </a:stretch>
          </a:blipFill>
        </p:spPr>
        <p:txBody>
          <a:bodyPr wrap="square" lIns="0" tIns="0" rIns="0" bIns="0" rtlCol="0"/>
          <a:lstStyle/>
          <a:p>
            <a:endParaRPr sz="2400"/>
          </a:p>
        </p:txBody>
      </p:sp>
      <p:sp>
        <p:nvSpPr>
          <p:cNvPr id="3" name="object 3"/>
          <p:cNvSpPr txBox="1"/>
          <p:nvPr/>
        </p:nvSpPr>
        <p:spPr>
          <a:xfrm>
            <a:off x="430785" y="2180335"/>
            <a:ext cx="1739900" cy="934444"/>
          </a:xfrm>
          <a:prstGeom prst="rect">
            <a:avLst/>
          </a:prstGeom>
          <a:solidFill>
            <a:srgbClr val="0070BB"/>
          </a:solidFill>
        </p:spPr>
        <p:txBody>
          <a:bodyPr vert="horz" wrap="square" lIns="0" tIns="193887" rIns="0" bIns="0" rtlCol="0" anchor="ctr">
            <a:spAutoFit/>
          </a:bodyPr>
          <a:lstStyle/>
          <a:p>
            <a:pPr marL="536773" marR="308179" indent="-221821" algn="ctr">
              <a:spcBef>
                <a:spcPts val="1527"/>
              </a:spcBef>
            </a:pPr>
            <a:r>
              <a:rPr lang="en-GB" sz="2400" dirty="0">
                <a:solidFill>
                  <a:schemeClr val="bg1"/>
                </a:solidFill>
                <a:cs typeface="Arial Black"/>
              </a:rPr>
              <a:t>Contact John</a:t>
            </a:r>
            <a:endParaRPr sz="2400" dirty="0">
              <a:solidFill>
                <a:schemeClr val="bg1"/>
              </a:solidFill>
              <a:cs typeface="Arial Black"/>
            </a:endParaRPr>
          </a:p>
        </p:txBody>
      </p:sp>
      <p:sp>
        <p:nvSpPr>
          <p:cNvPr id="4" name="object 4"/>
          <p:cNvSpPr txBox="1"/>
          <p:nvPr/>
        </p:nvSpPr>
        <p:spPr>
          <a:xfrm>
            <a:off x="2765553" y="1924304"/>
            <a:ext cx="1739900" cy="496717"/>
          </a:xfrm>
          <a:prstGeom prst="rect">
            <a:avLst/>
          </a:prstGeom>
          <a:solidFill>
            <a:srgbClr val="0070BB"/>
          </a:solidFill>
        </p:spPr>
        <p:txBody>
          <a:bodyPr vert="horz" wrap="square" lIns="0" tIns="126153" rIns="0" bIns="0" rtlCol="0" anchor="ctr">
            <a:spAutoFit/>
          </a:bodyPr>
          <a:lstStyle/>
          <a:p>
            <a:pPr marL="371677" algn="ctr">
              <a:spcBef>
                <a:spcPts val="993"/>
              </a:spcBef>
            </a:pPr>
            <a:r>
              <a:rPr lang="en-GB" sz="2400" dirty="0">
                <a:solidFill>
                  <a:srgbClr val="FFFFFF"/>
                </a:solidFill>
                <a:cs typeface="Arial Black"/>
              </a:rPr>
              <a:t>English</a:t>
            </a:r>
            <a:endParaRPr sz="2400" dirty="0">
              <a:cs typeface="Arial Black"/>
            </a:endParaRPr>
          </a:p>
        </p:txBody>
      </p:sp>
      <p:sp>
        <p:nvSpPr>
          <p:cNvPr id="5" name="object 5"/>
          <p:cNvSpPr txBox="1"/>
          <p:nvPr/>
        </p:nvSpPr>
        <p:spPr>
          <a:xfrm>
            <a:off x="2765553" y="2873247"/>
            <a:ext cx="1739900" cy="495863"/>
          </a:xfrm>
          <a:prstGeom prst="rect">
            <a:avLst/>
          </a:prstGeom>
          <a:solidFill>
            <a:srgbClr val="0070BB"/>
          </a:solidFill>
        </p:spPr>
        <p:txBody>
          <a:bodyPr vert="horz" wrap="square" lIns="0" tIns="125307" rIns="0" bIns="0" rtlCol="0" anchor="ctr">
            <a:spAutoFit/>
          </a:bodyPr>
          <a:lstStyle/>
          <a:p>
            <a:pPr marL="298865" algn="ctr">
              <a:spcBef>
                <a:spcPts val="987"/>
              </a:spcBef>
            </a:pPr>
            <a:r>
              <a:rPr sz="2400" dirty="0">
                <a:solidFill>
                  <a:srgbClr val="FFFFFF"/>
                </a:solidFill>
                <a:cs typeface="Arial Black"/>
              </a:rPr>
              <a:t>German</a:t>
            </a:r>
            <a:endParaRPr sz="2400">
              <a:cs typeface="Arial Black"/>
            </a:endParaRPr>
          </a:p>
        </p:txBody>
      </p:sp>
      <p:sp>
        <p:nvSpPr>
          <p:cNvPr id="6" name="object 6"/>
          <p:cNvSpPr/>
          <p:nvPr/>
        </p:nvSpPr>
        <p:spPr>
          <a:xfrm>
            <a:off x="2170177" y="2263664"/>
            <a:ext cx="596900" cy="338667"/>
          </a:xfrm>
          <a:custGeom>
            <a:avLst/>
            <a:gdLst/>
            <a:ahLst/>
            <a:cxnLst/>
            <a:rect l="l" t="t" r="r" b="b"/>
            <a:pathLst>
              <a:path w="447675" h="254000">
                <a:moveTo>
                  <a:pt x="0" y="253746"/>
                </a:moveTo>
                <a:lnTo>
                  <a:pt x="447433" y="0"/>
                </a:lnTo>
              </a:path>
            </a:pathLst>
          </a:custGeom>
          <a:ln w="9144">
            <a:solidFill>
              <a:srgbClr val="00ACEE"/>
            </a:solidFill>
          </a:ln>
        </p:spPr>
        <p:txBody>
          <a:bodyPr wrap="square" lIns="0" tIns="0" rIns="0" bIns="0" rtlCol="0" anchor="ctr"/>
          <a:lstStyle/>
          <a:p>
            <a:pPr algn="ctr"/>
            <a:endParaRPr sz="2400"/>
          </a:p>
        </p:txBody>
      </p:sp>
      <p:sp>
        <p:nvSpPr>
          <p:cNvPr id="7" name="object 7"/>
          <p:cNvSpPr/>
          <p:nvPr/>
        </p:nvSpPr>
        <p:spPr>
          <a:xfrm>
            <a:off x="2170177" y="2789936"/>
            <a:ext cx="596900" cy="420793"/>
          </a:xfrm>
          <a:custGeom>
            <a:avLst/>
            <a:gdLst/>
            <a:ahLst/>
            <a:cxnLst/>
            <a:rect l="l" t="t" r="r" b="b"/>
            <a:pathLst>
              <a:path w="447675" h="315594">
                <a:moveTo>
                  <a:pt x="0" y="0"/>
                </a:moveTo>
                <a:lnTo>
                  <a:pt x="447433" y="315468"/>
                </a:lnTo>
              </a:path>
            </a:pathLst>
          </a:custGeom>
          <a:ln w="9144">
            <a:solidFill>
              <a:srgbClr val="00ACEE"/>
            </a:solidFill>
          </a:ln>
        </p:spPr>
        <p:txBody>
          <a:bodyPr wrap="square" lIns="0" tIns="0" rIns="0" bIns="0" rtlCol="0" anchor="ctr"/>
          <a:lstStyle/>
          <a:p>
            <a:pPr algn="ctr"/>
            <a:endParaRPr sz="2400"/>
          </a:p>
        </p:txBody>
      </p:sp>
      <p:sp>
        <p:nvSpPr>
          <p:cNvPr id="8" name="object 8"/>
          <p:cNvSpPr txBox="1"/>
          <p:nvPr/>
        </p:nvSpPr>
        <p:spPr>
          <a:xfrm>
            <a:off x="430785" y="4521200"/>
            <a:ext cx="1739900" cy="934444"/>
          </a:xfrm>
          <a:prstGeom prst="rect">
            <a:avLst/>
          </a:prstGeom>
          <a:solidFill>
            <a:srgbClr val="0070BB"/>
          </a:solidFill>
        </p:spPr>
        <p:txBody>
          <a:bodyPr vert="horz" wrap="square" lIns="0" tIns="193887" rIns="0" bIns="0" rtlCol="0" anchor="ctr">
            <a:spAutoFit/>
          </a:bodyPr>
          <a:lstStyle/>
          <a:p>
            <a:pPr marL="500367" marR="308179" indent="-185415" algn="ctr">
              <a:spcBef>
                <a:spcPts val="1527"/>
              </a:spcBef>
            </a:pPr>
            <a:r>
              <a:rPr sz="2400" dirty="0">
                <a:solidFill>
                  <a:srgbClr val="FFFFFF"/>
                </a:solidFill>
                <a:cs typeface="Arial Black"/>
              </a:rPr>
              <a:t>Contact  Mary</a:t>
            </a:r>
            <a:endParaRPr sz="2400">
              <a:cs typeface="Arial Black"/>
            </a:endParaRPr>
          </a:p>
        </p:txBody>
      </p:sp>
      <p:sp>
        <p:nvSpPr>
          <p:cNvPr id="9" name="object 9"/>
          <p:cNvSpPr txBox="1"/>
          <p:nvPr/>
        </p:nvSpPr>
        <p:spPr>
          <a:xfrm>
            <a:off x="2765553" y="4265169"/>
            <a:ext cx="1739900" cy="496717"/>
          </a:xfrm>
          <a:prstGeom prst="rect">
            <a:avLst/>
          </a:prstGeom>
          <a:solidFill>
            <a:srgbClr val="0070BB"/>
          </a:solidFill>
        </p:spPr>
        <p:txBody>
          <a:bodyPr vert="horz" wrap="square" lIns="0" tIns="126153" rIns="0" bIns="0" rtlCol="0" anchor="ctr">
            <a:spAutoFit/>
          </a:bodyPr>
          <a:lstStyle/>
          <a:p>
            <a:pPr marL="371677" algn="ctr">
              <a:spcBef>
                <a:spcPts val="993"/>
              </a:spcBef>
            </a:pPr>
            <a:r>
              <a:rPr sz="2400" dirty="0">
                <a:solidFill>
                  <a:srgbClr val="FFFFFF"/>
                </a:solidFill>
                <a:cs typeface="Arial Black"/>
              </a:rPr>
              <a:t>English</a:t>
            </a:r>
            <a:endParaRPr sz="2400">
              <a:cs typeface="Arial Black"/>
            </a:endParaRPr>
          </a:p>
        </p:txBody>
      </p:sp>
      <p:sp>
        <p:nvSpPr>
          <p:cNvPr id="10" name="object 10"/>
          <p:cNvSpPr txBox="1"/>
          <p:nvPr/>
        </p:nvSpPr>
        <p:spPr>
          <a:xfrm>
            <a:off x="2765553" y="5214112"/>
            <a:ext cx="1739900" cy="495863"/>
          </a:xfrm>
          <a:prstGeom prst="rect">
            <a:avLst/>
          </a:prstGeom>
          <a:solidFill>
            <a:srgbClr val="0070BB"/>
          </a:solidFill>
        </p:spPr>
        <p:txBody>
          <a:bodyPr vert="horz" wrap="square" lIns="0" tIns="125307" rIns="0" bIns="0" rtlCol="0" anchor="ctr">
            <a:spAutoFit/>
          </a:bodyPr>
          <a:lstStyle/>
          <a:p>
            <a:pPr marL="323419" algn="ctr">
              <a:spcBef>
                <a:spcPts val="987"/>
              </a:spcBef>
            </a:pPr>
            <a:r>
              <a:rPr sz="2400" dirty="0">
                <a:solidFill>
                  <a:srgbClr val="FFFFFF"/>
                </a:solidFill>
                <a:cs typeface="Arial Black"/>
              </a:rPr>
              <a:t>Spanish</a:t>
            </a:r>
            <a:endParaRPr sz="2400">
              <a:cs typeface="Arial Black"/>
            </a:endParaRPr>
          </a:p>
        </p:txBody>
      </p:sp>
      <p:sp>
        <p:nvSpPr>
          <p:cNvPr id="11" name="object 11"/>
          <p:cNvSpPr/>
          <p:nvPr/>
        </p:nvSpPr>
        <p:spPr>
          <a:xfrm>
            <a:off x="2170177" y="4604512"/>
            <a:ext cx="596900" cy="338667"/>
          </a:xfrm>
          <a:custGeom>
            <a:avLst/>
            <a:gdLst/>
            <a:ahLst/>
            <a:cxnLst/>
            <a:rect l="l" t="t" r="r" b="b"/>
            <a:pathLst>
              <a:path w="447675" h="254000">
                <a:moveTo>
                  <a:pt x="0" y="253745"/>
                </a:moveTo>
                <a:lnTo>
                  <a:pt x="447433" y="0"/>
                </a:lnTo>
              </a:path>
            </a:pathLst>
          </a:custGeom>
          <a:ln w="9144">
            <a:solidFill>
              <a:srgbClr val="00ACEE"/>
            </a:solidFill>
          </a:ln>
        </p:spPr>
        <p:txBody>
          <a:bodyPr wrap="square" lIns="0" tIns="0" rIns="0" bIns="0" rtlCol="0" anchor="ctr"/>
          <a:lstStyle/>
          <a:p>
            <a:pPr algn="ctr"/>
            <a:endParaRPr sz="2400"/>
          </a:p>
        </p:txBody>
      </p:sp>
      <p:sp>
        <p:nvSpPr>
          <p:cNvPr id="12" name="object 12"/>
          <p:cNvSpPr/>
          <p:nvPr/>
        </p:nvSpPr>
        <p:spPr>
          <a:xfrm>
            <a:off x="2170177" y="5130801"/>
            <a:ext cx="596900" cy="420793"/>
          </a:xfrm>
          <a:custGeom>
            <a:avLst/>
            <a:gdLst/>
            <a:ahLst/>
            <a:cxnLst/>
            <a:rect l="l" t="t" r="r" b="b"/>
            <a:pathLst>
              <a:path w="447675" h="315595">
                <a:moveTo>
                  <a:pt x="0" y="0"/>
                </a:moveTo>
                <a:lnTo>
                  <a:pt x="447433" y="315468"/>
                </a:lnTo>
              </a:path>
            </a:pathLst>
          </a:custGeom>
          <a:ln w="9144">
            <a:solidFill>
              <a:srgbClr val="00ACEE"/>
            </a:solidFill>
          </a:ln>
        </p:spPr>
        <p:txBody>
          <a:bodyPr wrap="square" lIns="0" tIns="0" rIns="0" bIns="0" rtlCol="0" anchor="ctr"/>
          <a:lstStyle/>
          <a:p>
            <a:pPr algn="ctr"/>
            <a:endParaRPr sz="2400"/>
          </a:p>
        </p:txBody>
      </p:sp>
      <p:sp>
        <p:nvSpPr>
          <p:cNvPr id="13" name="object 13"/>
          <p:cNvSpPr txBox="1"/>
          <p:nvPr/>
        </p:nvSpPr>
        <p:spPr>
          <a:xfrm>
            <a:off x="6744207" y="2237231"/>
            <a:ext cx="1739900" cy="934444"/>
          </a:xfrm>
          <a:prstGeom prst="rect">
            <a:avLst/>
          </a:prstGeom>
          <a:solidFill>
            <a:srgbClr val="6E6E6E"/>
          </a:solidFill>
        </p:spPr>
        <p:txBody>
          <a:bodyPr vert="horz" wrap="square" lIns="0" tIns="193887" rIns="0" bIns="0" rtlCol="0" anchor="ctr">
            <a:spAutoFit/>
          </a:bodyPr>
          <a:lstStyle/>
          <a:p>
            <a:pPr marL="536773" marR="308179" indent="-221821" algn="ctr">
              <a:spcBef>
                <a:spcPts val="1527"/>
              </a:spcBef>
            </a:pPr>
            <a:r>
              <a:rPr sz="2400" dirty="0">
                <a:solidFill>
                  <a:srgbClr val="FFFFFF"/>
                </a:solidFill>
                <a:cs typeface="Arial Black"/>
              </a:rPr>
              <a:t>Contact  John</a:t>
            </a:r>
            <a:endParaRPr sz="2400">
              <a:cs typeface="Arial Black"/>
            </a:endParaRPr>
          </a:p>
        </p:txBody>
      </p:sp>
      <p:sp>
        <p:nvSpPr>
          <p:cNvPr id="14" name="object 14"/>
          <p:cNvSpPr txBox="1"/>
          <p:nvPr/>
        </p:nvSpPr>
        <p:spPr>
          <a:xfrm>
            <a:off x="6744207" y="4521200"/>
            <a:ext cx="1739900" cy="934444"/>
          </a:xfrm>
          <a:prstGeom prst="rect">
            <a:avLst/>
          </a:prstGeom>
          <a:solidFill>
            <a:srgbClr val="6E6E6E"/>
          </a:solidFill>
        </p:spPr>
        <p:txBody>
          <a:bodyPr vert="horz" wrap="square" lIns="0" tIns="193887" rIns="0" bIns="0" rtlCol="0" anchor="ctr">
            <a:spAutoFit/>
          </a:bodyPr>
          <a:lstStyle/>
          <a:p>
            <a:pPr marL="500367" marR="308179" indent="-185415" algn="ctr">
              <a:spcBef>
                <a:spcPts val="1527"/>
              </a:spcBef>
            </a:pPr>
            <a:r>
              <a:rPr sz="2400" dirty="0">
                <a:solidFill>
                  <a:srgbClr val="FFFFFF"/>
                </a:solidFill>
                <a:cs typeface="Arial Black"/>
              </a:rPr>
              <a:t>Contact  Mary</a:t>
            </a:r>
            <a:endParaRPr sz="2400">
              <a:cs typeface="Arial Black"/>
            </a:endParaRPr>
          </a:p>
        </p:txBody>
      </p:sp>
      <p:sp>
        <p:nvSpPr>
          <p:cNvPr id="15" name="object 15"/>
          <p:cNvSpPr txBox="1"/>
          <p:nvPr/>
        </p:nvSpPr>
        <p:spPr>
          <a:xfrm>
            <a:off x="9948672" y="2659889"/>
            <a:ext cx="1737360" cy="496717"/>
          </a:xfrm>
          <a:prstGeom prst="rect">
            <a:avLst/>
          </a:prstGeom>
          <a:solidFill>
            <a:srgbClr val="6E6E6E"/>
          </a:solidFill>
        </p:spPr>
        <p:txBody>
          <a:bodyPr vert="horz" wrap="square" lIns="0" tIns="126153" rIns="0" bIns="0" rtlCol="0" anchor="ctr">
            <a:spAutoFit/>
          </a:bodyPr>
          <a:lstStyle/>
          <a:p>
            <a:pPr marL="371677" algn="ctr">
              <a:spcBef>
                <a:spcPts val="993"/>
              </a:spcBef>
            </a:pPr>
            <a:r>
              <a:rPr sz="2400" dirty="0">
                <a:solidFill>
                  <a:srgbClr val="FFFFFF"/>
                </a:solidFill>
                <a:cs typeface="Arial Black"/>
              </a:rPr>
              <a:t>English</a:t>
            </a:r>
            <a:endParaRPr sz="2400">
              <a:cs typeface="Arial Black"/>
            </a:endParaRPr>
          </a:p>
        </p:txBody>
      </p:sp>
      <p:sp>
        <p:nvSpPr>
          <p:cNvPr id="16" name="object 16"/>
          <p:cNvSpPr txBox="1"/>
          <p:nvPr/>
        </p:nvSpPr>
        <p:spPr>
          <a:xfrm>
            <a:off x="9948672" y="3608831"/>
            <a:ext cx="1737360" cy="495863"/>
          </a:xfrm>
          <a:prstGeom prst="rect">
            <a:avLst/>
          </a:prstGeom>
          <a:solidFill>
            <a:srgbClr val="6E6E6E"/>
          </a:solidFill>
        </p:spPr>
        <p:txBody>
          <a:bodyPr vert="horz" wrap="square" lIns="0" tIns="125307" rIns="0" bIns="0" rtlCol="0" anchor="ctr">
            <a:spAutoFit/>
          </a:bodyPr>
          <a:lstStyle/>
          <a:p>
            <a:pPr marL="298019" algn="ctr">
              <a:spcBef>
                <a:spcPts val="987"/>
              </a:spcBef>
            </a:pPr>
            <a:r>
              <a:rPr sz="2400" dirty="0">
                <a:solidFill>
                  <a:srgbClr val="FFFFFF"/>
                </a:solidFill>
                <a:cs typeface="Arial Black"/>
              </a:rPr>
              <a:t>German</a:t>
            </a:r>
            <a:endParaRPr sz="2400">
              <a:cs typeface="Arial Black"/>
            </a:endParaRPr>
          </a:p>
        </p:txBody>
      </p:sp>
      <p:sp>
        <p:nvSpPr>
          <p:cNvPr id="17" name="object 17"/>
          <p:cNvSpPr txBox="1"/>
          <p:nvPr/>
        </p:nvSpPr>
        <p:spPr>
          <a:xfrm>
            <a:off x="9948672" y="4500880"/>
            <a:ext cx="1737360" cy="496717"/>
          </a:xfrm>
          <a:prstGeom prst="rect">
            <a:avLst/>
          </a:prstGeom>
          <a:solidFill>
            <a:srgbClr val="6E6E6E"/>
          </a:solidFill>
        </p:spPr>
        <p:txBody>
          <a:bodyPr vert="horz" wrap="square" lIns="0" tIns="126153" rIns="0" bIns="0" rtlCol="0" anchor="ctr">
            <a:spAutoFit/>
          </a:bodyPr>
          <a:lstStyle/>
          <a:p>
            <a:pPr marL="322572" algn="ctr">
              <a:spcBef>
                <a:spcPts val="993"/>
              </a:spcBef>
            </a:pPr>
            <a:r>
              <a:rPr sz="2400" dirty="0">
                <a:solidFill>
                  <a:srgbClr val="FFFFFF"/>
                </a:solidFill>
                <a:cs typeface="Arial Black"/>
              </a:rPr>
              <a:t>Spanish</a:t>
            </a:r>
            <a:endParaRPr sz="2400">
              <a:cs typeface="Arial Black"/>
            </a:endParaRPr>
          </a:p>
        </p:txBody>
      </p:sp>
      <p:grpSp>
        <p:nvGrpSpPr>
          <p:cNvPr id="18" name="object 18"/>
          <p:cNvGrpSpPr/>
          <p:nvPr/>
        </p:nvGrpSpPr>
        <p:grpSpPr>
          <a:xfrm>
            <a:off x="8477504" y="2824481"/>
            <a:ext cx="1478280" cy="2313940"/>
            <a:chOff x="6358128" y="2118360"/>
            <a:chExt cx="1108710" cy="1735455"/>
          </a:xfrm>
        </p:grpSpPr>
        <p:sp>
          <p:nvSpPr>
            <p:cNvPr id="19" name="object 19"/>
            <p:cNvSpPr/>
            <p:nvPr/>
          </p:nvSpPr>
          <p:spPr>
            <a:xfrm>
              <a:off x="6362700" y="2122932"/>
              <a:ext cx="1099820" cy="127000"/>
            </a:xfrm>
            <a:custGeom>
              <a:avLst/>
              <a:gdLst/>
              <a:ahLst/>
              <a:cxnLst/>
              <a:rect l="l" t="t" r="r" b="b"/>
              <a:pathLst>
                <a:path w="1099820" h="127000">
                  <a:moveTo>
                    <a:pt x="0" y="0"/>
                  </a:moveTo>
                  <a:lnTo>
                    <a:pt x="1099273" y="126873"/>
                  </a:lnTo>
                </a:path>
              </a:pathLst>
            </a:custGeom>
            <a:ln w="9144">
              <a:solidFill>
                <a:srgbClr val="00ACEE"/>
              </a:solidFill>
            </a:ln>
          </p:spPr>
          <p:txBody>
            <a:bodyPr wrap="square" lIns="0" tIns="0" rIns="0" bIns="0" rtlCol="0" anchor="ctr"/>
            <a:lstStyle/>
            <a:p>
              <a:pPr algn="ctr"/>
              <a:endParaRPr sz="2400"/>
            </a:p>
          </p:txBody>
        </p:sp>
        <p:sp>
          <p:nvSpPr>
            <p:cNvPr id="20" name="object 20"/>
            <p:cNvSpPr/>
            <p:nvPr/>
          </p:nvSpPr>
          <p:spPr>
            <a:xfrm>
              <a:off x="6362700" y="2135124"/>
              <a:ext cx="1099820" cy="824865"/>
            </a:xfrm>
            <a:custGeom>
              <a:avLst/>
              <a:gdLst/>
              <a:ahLst/>
              <a:cxnLst/>
              <a:rect l="l" t="t" r="r" b="b"/>
              <a:pathLst>
                <a:path w="1099820" h="824864">
                  <a:moveTo>
                    <a:pt x="0" y="0"/>
                  </a:moveTo>
                  <a:lnTo>
                    <a:pt x="1099273" y="824649"/>
                  </a:lnTo>
                </a:path>
              </a:pathLst>
            </a:custGeom>
            <a:ln w="9144">
              <a:solidFill>
                <a:srgbClr val="00ACEE"/>
              </a:solidFill>
            </a:ln>
          </p:spPr>
          <p:txBody>
            <a:bodyPr wrap="square" lIns="0" tIns="0" rIns="0" bIns="0" rtlCol="0" anchor="ctr"/>
            <a:lstStyle/>
            <a:p>
              <a:pPr algn="ctr"/>
              <a:endParaRPr sz="2400"/>
            </a:p>
          </p:txBody>
        </p:sp>
        <p:sp>
          <p:nvSpPr>
            <p:cNvPr id="21" name="object 21"/>
            <p:cNvSpPr/>
            <p:nvPr/>
          </p:nvSpPr>
          <p:spPr>
            <a:xfrm>
              <a:off x="6362700" y="2249424"/>
              <a:ext cx="1099820" cy="1593850"/>
            </a:xfrm>
            <a:custGeom>
              <a:avLst/>
              <a:gdLst/>
              <a:ahLst/>
              <a:cxnLst/>
              <a:rect l="l" t="t" r="r" b="b"/>
              <a:pathLst>
                <a:path w="1099820" h="1593850">
                  <a:moveTo>
                    <a:pt x="0" y="1593684"/>
                  </a:moveTo>
                  <a:lnTo>
                    <a:pt x="1099273" y="0"/>
                  </a:lnTo>
                </a:path>
              </a:pathLst>
            </a:custGeom>
            <a:ln w="9144">
              <a:solidFill>
                <a:srgbClr val="00ACEE"/>
              </a:solidFill>
            </a:ln>
          </p:spPr>
          <p:txBody>
            <a:bodyPr wrap="square" lIns="0" tIns="0" rIns="0" bIns="0" rtlCol="0" anchor="ctr"/>
            <a:lstStyle/>
            <a:p>
              <a:pPr algn="ctr"/>
              <a:endParaRPr sz="2400"/>
            </a:p>
          </p:txBody>
        </p:sp>
        <p:sp>
          <p:nvSpPr>
            <p:cNvPr id="22" name="object 22"/>
            <p:cNvSpPr/>
            <p:nvPr/>
          </p:nvSpPr>
          <p:spPr>
            <a:xfrm>
              <a:off x="6362700" y="3630168"/>
              <a:ext cx="1099820" cy="219075"/>
            </a:xfrm>
            <a:custGeom>
              <a:avLst/>
              <a:gdLst/>
              <a:ahLst/>
              <a:cxnLst/>
              <a:rect l="l" t="t" r="r" b="b"/>
              <a:pathLst>
                <a:path w="1099820" h="219075">
                  <a:moveTo>
                    <a:pt x="0" y="218566"/>
                  </a:moveTo>
                  <a:lnTo>
                    <a:pt x="1099273" y="0"/>
                  </a:lnTo>
                </a:path>
              </a:pathLst>
            </a:custGeom>
            <a:ln w="9144">
              <a:solidFill>
                <a:srgbClr val="00ACEE"/>
              </a:solidFill>
            </a:ln>
          </p:spPr>
          <p:txBody>
            <a:bodyPr wrap="square" lIns="0" tIns="0" rIns="0" bIns="0" rtlCol="0" anchor="ctr"/>
            <a:lstStyle/>
            <a:p>
              <a:pPr algn="ctr"/>
              <a:endParaRPr sz="2400"/>
            </a:p>
          </p:txBody>
        </p:sp>
      </p:gr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2537" y="449496"/>
            <a:ext cx="5567408" cy="464937"/>
          </a:xfrm>
          <a:prstGeom prst="rect">
            <a:avLst/>
          </a:prstGeom>
          <a:blipFill>
            <a:blip r:embed="rId2" cstate="print"/>
            <a:stretch>
              <a:fillRect/>
            </a:stretch>
          </a:blipFill>
        </p:spPr>
        <p:txBody>
          <a:bodyPr wrap="square" lIns="0" tIns="0" rIns="0" bIns="0" rtlCol="0"/>
          <a:lstStyle/>
          <a:p>
            <a:endParaRPr sz="2400"/>
          </a:p>
        </p:txBody>
      </p:sp>
      <p:sp>
        <p:nvSpPr>
          <p:cNvPr id="3" name="object 3"/>
          <p:cNvSpPr txBox="1"/>
          <p:nvPr/>
        </p:nvSpPr>
        <p:spPr>
          <a:xfrm>
            <a:off x="430785" y="2180335"/>
            <a:ext cx="1739900" cy="934444"/>
          </a:xfrm>
          <a:prstGeom prst="rect">
            <a:avLst/>
          </a:prstGeom>
          <a:solidFill>
            <a:srgbClr val="0070BB"/>
          </a:solidFill>
        </p:spPr>
        <p:txBody>
          <a:bodyPr vert="horz" wrap="square" lIns="0" tIns="193887" rIns="0" bIns="0" rtlCol="0">
            <a:spAutoFit/>
          </a:bodyPr>
          <a:lstStyle/>
          <a:p>
            <a:pPr marL="536773" marR="308179" indent="-221821">
              <a:spcBef>
                <a:spcPts val="1527"/>
              </a:spcBef>
            </a:pPr>
            <a:r>
              <a:rPr sz="2400" dirty="0">
                <a:solidFill>
                  <a:srgbClr val="FFFFFF"/>
                </a:solidFill>
                <a:latin typeface="+mj-lt"/>
                <a:cs typeface="Arial Black"/>
              </a:rPr>
              <a:t>Contact  John</a:t>
            </a:r>
            <a:endParaRPr sz="2400">
              <a:latin typeface="+mj-lt"/>
              <a:cs typeface="Arial Black"/>
            </a:endParaRPr>
          </a:p>
        </p:txBody>
      </p:sp>
      <p:sp>
        <p:nvSpPr>
          <p:cNvPr id="4" name="object 4"/>
          <p:cNvSpPr txBox="1"/>
          <p:nvPr/>
        </p:nvSpPr>
        <p:spPr>
          <a:xfrm>
            <a:off x="2765553" y="1924304"/>
            <a:ext cx="1739900" cy="496717"/>
          </a:xfrm>
          <a:prstGeom prst="rect">
            <a:avLst/>
          </a:prstGeom>
          <a:solidFill>
            <a:srgbClr val="0070BB"/>
          </a:solidFill>
        </p:spPr>
        <p:txBody>
          <a:bodyPr vert="horz" wrap="square" lIns="0" tIns="126153" rIns="0" bIns="0" rtlCol="0">
            <a:spAutoFit/>
          </a:bodyPr>
          <a:lstStyle/>
          <a:p>
            <a:pPr marL="371677">
              <a:spcBef>
                <a:spcPts val="993"/>
              </a:spcBef>
            </a:pPr>
            <a:r>
              <a:rPr sz="2400" dirty="0">
                <a:solidFill>
                  <a:srgbClr val="FFFFFF"/>
                </a:solidFill>
                <a:latin typeface="+mj-lt"/>
                <a:cs typeface="Arial Black"/>
              </a:rPr>
              <a:t>English</a:t>
            </a:r>
            <a:endParaRPr sz="2400">
              <a:latin typeface="+mj-lt"/>
              <a:cs typeface="Arial Black"/>
            </a:endParaRPr>
          </a:p>
        </p:txBody>
      </p:sp>
      <p:sp>
        <p:nvSpPr>
          <p:cNvPr id="5" name="object 5"/>
          <p:cNvSpPr txBox="1"/>
          <p:nvPr/>
        </p:nvSpPr>
        <p:spPr>
          <a:xfrm>
            <a:off x="2765553" y="2873247"/>
            <a:ext cx="1739900" cy="495863"/>
          </a:xfrm>
          <a:prstGeom prst="rect">
            <a:avLst/>
          </a:prstGeom>
          <a:solidFill>
            <a:srgbClr val="0070BB"/>
          </a:solidFill>
        </p:spPr>
        <p:txBody>
          <a:bodyPr vert="horz" wrap="square" lIns="0" tIns="125307" rIns="0" bIns="0" rtlCol="0">
            <a:spAutoFit/>
          </a:bodyPr>
          <a:lstStyle/>
          <a:p>
            <a:pPr marL="298865">
              <a:spcBef>
                <a:spcPts val="987"/>
              </a:spcBef>
            </a:pPr>
            <a:r>
              <a:rPr sz="2400" dirty="0">
                <a:solidFill>
                  <a:srgbClr val="FFFFFF"/>
                </a:solidFill>
                <a:latin typeface="+mj-lt"/>
                <a:cs typeface="Arial Black"/>
              </a:rPr>
              <a:t>German</a:t>
            </a:r>
            <a:endParaRPr sz="2400">
              <a:latin typeface="+mj-lt"/>
              <a:cs typeface="Arial Black"/>
            </a:endParaRPr>
          </a:p>
        </p:txBody>
      </p:sp>
      <p:sp>
        <p:nvSpPr>
          <p:cNvPr id="6" name="object 6"/>
          <p:cNvSpPr/>
          <p:nvPr/>
        </p:nvSpPr>
        <p:spPr>
          <a:xfrm>
            <a:off x="2170177" y="2263664"/>
            <a:ext cx="596900" cy="338667"/>
          </a:xfrm>
          <a:custGeom>
            <a:avLst/>
            <a:gdLst/>
            <a:ahLst/>
            <a:cxnLst/>
            <a:rect l="l" t="t" r="r" b="b"/>
            <a:pathLst>
              <a:path w="447675" h="254000">
                <a:moveTo>
                  <a:pt x="0" y="253746"/>
                </a:moveTo>
                <a:lnTo>
                  <a:pt x="447433" y="0"/>
                </a:lnTo>
              </a:path>
            </a:pathLst>
          </a:custGeom>
          <a:ln w="9144">
            <a:solidFill>
              <a:srgbClr val="00ACEE"/>
            </a:solidFill>
          </a:ln>
        </p:spPr>
        <p:txBody>
          <a:bodyPr wrap="square" lIns="0" tIns="0" rIns="0" bIns="0" rtlCol="0"/>
          <a:lstStyle/>
          <a:p>
            <a:endParaRPr sz="2400">
              <a:latin typeface="+mj-lt"/>
            </a:endParaRPr>
          </a:p>
        </p:txBody>
      </p:sp>
      <p:sp>
        <p:nvSpPr>
          <p:cNvPr id="7" name="object 7"/>
          <p:cNvSpPr/>
          <p:nvPr/>
        </p:nvSpPr>
        <p:spPr>
          <a:xfrm>
            <a:off x="2170177" y="2789936"/>
            <a:ext cx="596900" cy="420793"/>
          </a:xfrm>
          <a:custGeom>
            <a:avLst/>
            <a:gdLst/>
            <a:ahLst/>
            <a:cxnLst/>
            <a:rect l="l" t="t" r="r" b="b"/>
            <a:pathLst>
              <a:path w="447675" h="315594">
                <a:moveTo>
                  <a:pt x="0" y="0"/>
                </a:moveTo>
                <a:lnTo>
                  <a:pt x="447433" y="315468"/>
                </a:lnTo>
              </a:path>
            </a:pathLst>
          </a:custGeom>
          <a:ln w="9144">
            <a:solidFill>
              <a:srgbClr val="00ACEE"/>
            </a:solidFill>
          </a:ln>
        </p:spPr>
        <p:txBody>
          <a:bodyPr wrap="square" lIns="0" tIns="0" rIns="0" bIns="0" rtlCol="0"/>
          <a:lstStyle/>
          <a:p>
            <a:endParaRPr sz="2400">
              <a:latin typeface="+mj-lt"/>
            </a:endParaRPr>
          </a:p>
        </p:txBody>
      </p:sp>
      <p:sp>
        <p:nvSpPr>
          <p:cNvPr id="8" name="object 8"/>
          <p:cNvSpPr txBox="1"/>
          <p:nvPr/>
        </p:nvSpPr>
        <p:spPr>
          <a:xfrm>
            <a:off x="430785" y="4521200"/>
            <a:ext cx="1739900" cy="934444"/>
          </a:xfrm>
          <a:prstGeom prst="rect">
            <a:avLst/>
          </a:prstGeom>
          <a:solidFill>
            <a:srgbClr val="0070BB"/>
          </a:solidFill>
        </p:spPr>
        <p:txBody>
          <a:bodyPr vert="horz" wrap="square" lIns="0" tIns="193887" rIns="0" bIns="0" rtlCol="0">
            <a:spAutoFit/>
          </a:bodyPr>
          <a:lstStyle/>
          <a:p>
            <a:pPr marL="500367" marR="308179" indent="-185415">
              <a:spcBef>
                <a:spcPts val="1527"/>
              </a:spcBef>
            </a:pPr>
            <a:r>
              <a:rPr sz="2400" dirty="0">
                <a:solidFill>
                  <a:srgbClr val="FFFFFF"/>
                </a:solidFill>
                <a:latin typeface="+mj-lt"/>
                <a:cs typeface="Arial Black"/>
              </a:rPr>
              <a:t>Contact  Mary</a:t>
            </a:r>
            <a:endParaRPr sz="2400">
              <a:latin typeface="+mj-lt"/>
              <a:cs typeface="Arial Black"/>
            </a:endParaRPr>
          </a:p>
        </p:txBody>
      </p:sp>
      <p:sp>
        <p:nvSpPr>
          <p:cNvPr id="9" name="object 9"/>
          <p:cNvSpPr txBox="1"/>
          <p:nvPr/>
        </p:nvSpPr>
        <p:spPr>
          <a:xfrm>
            <a:off x="2765553" y="4265169"/>
            <a:ext cx="1739900" cy="496717"/>
          </a:xfrm>
          <a:prstGeom prst="rect">
            <a:avLst/>
          </a:prstGeom>
          <a:solidFill>
            <a:srgbClr val="0070BB"/>
          </a:solidFill>
        </p:spPr>
        <p:txBody>
          <a:bodyPr vert="horz" wrap="square" lIns="0" tIns="126153" rIns="0" bIns="0" rtlCol="0">
            <a:spAutoFit/>
          </a:bodyPr>
          <a:lstStyle/>
          <a:p>
            <a:pPr marL="371677">
              <a:spcBef>
                <a:spcPts val="993"/>
              </a:spcBef>
            </a:pPr>
            <a:r>
              <a:rPr sz="2400" dirty="0">
                <a:solidFill>
                  <a:srgbClr val="FFFFFF"/>
                </a:solidFill>
                <a:latin typeface="+mj-lt"/>
                <a:cs typeface="Arial Black"/>
              </a:rPr>
              <a:t>English</a:t>
            </a:r>
            <a:endParaRPr sz="2400">
              <a:latin typeface="+mj-lt"/>
              <a:cs typeface="Arial Black"/>
            </a:endParaRPr>
          </a:p>
        </p:txBody>
      </p:sp>
      <p:sp>
        <p:nvSpPr>
          <p:cNvPr id="10" name="object 10"/>
          <p:cNvSpPr txBox="1"/>
          <p:nvPr/>
        </p:nvSpPr>
        <p:spPr>
          <a:xfrm>
            <a:off x="2765553" y="5214112"/>
            <a:ext cx="1739900" cy="495863"/>
          </a:xfrm>
          <a:prstGeom prst="rect">
            <a:avLst/>
          </a:prstGeom>
          <a:solidFill>
            <a:srgbClr val="0070BB"/>
          </a:solidFill>
        </p:spPr>
        <p:txBody>
          <a:bodyPr vert="horz" wrap="square" lIns="0" tIns="125307" rIns="0" bIns="0" rtlCol="0">
            <a:spAutoFit/>
          </a:bodyPr>
          <a:lstStyle/>
          <a:p>
            <a:pPr marL="323419">
              <a:spcBef>
                <a:spcPts val="987"/>
              </a:spcBef>
            </a:pPr>
            <a:r>
              <a:rPr sz="2400" dirty="0">
                <a:solidFill>
                  <a:srgbClr val="FFFFFF"/>
                </a:solidFill>
                <a:latin typeface="+mj-lt"/>
                <a:cs typeface="Arial Black"/>
              </a:rPr>
              <a:t>Spanish</a:t>
            </a:r>
            <a:endParaRPr sz="2400">
              <a:latin typeface="+mj-lt"/>
              <a:cs typeface="Arial Black"/>
            </a:endParaRPr>
          </a:p>
        </p:txBody>
      </p:sp>
      <p:sp>
        <p:nvSpPr>
          <p:cNvPr id="11" name="object 11"/>
          <p:cNvSpPr/>
          <p:nvPr/>
        </p:nvSpPr>
        <p:spPr>
          <a:xfrm>
            <a:off x="2170177" y="4604512"/>
            <a:ext cx="596900" cy="338667"/>
          </a:xfrm>
          <a:custGeom>
            <a:avLst/>
            <a:gdLst/>
            <a:ahLst/>
            <a:cxnLst/>
            <a:rect l="l" t="t" r="r" b="b"/>
            <a:pathLst>
              <a:path w="447675" h="254000">
                <a:moveTo>
                  <a:pt x="0" y="253745"/>
                </a:moveTo>
                <a:lnTo>
                  <a:pt x="447433" y="0"/>
                </a:lnTo>
              </a:path>
            </a:pathLst>
          </a:custGeom>
          <a:ln w="9144">
            <a:solidFill>
              <a:srgbClr val="00ACEE"/>
            </a:solidFill>
          </a:ln>
        </p:spPr>
        <p:txBody>
          <a:bodyPr wrap="square" lIns="0" tIns="0" rIns="0" bIns="0" rtlCol="0"/>
          <a:lstStyle/>
          <a:p>
            <a:endParaRPr sz="2400">
              <a:latin typeface="+mj-lt"/>
            </a:endParaRPr>
          </a:p>
        </p:txBody>
      </p:sp>
      <p:sp>
        <p:nvSpPr>
          <p:cNvPr id="12" name="object 12"/>
          <p:cNvSpPr/>
          <p:nvPr/>
        </p:nvSpPr>
        <p:spPr>
          <a:xfrm>
            <a:off x="2170177" y="5130801"/>
            <a:ext cx="596900" cy="420793"/>
          </a:xfrm>
          <a:custGeom>
            <a:avLst/>
            <a:gdLst/>
            <a:ahLst/>
            <a:cxnLst/>
            <a:rect l="l" t="t" r="r" b="b"/>
            <a:pathLst>
              <a:path w="447675" h="315595">
                <a:moveTo>
                  <a:pt x="0" y="0"/>
                </a:moveTo>
                <a:lnTo>
                  <a:pt x="447433" y="315468"/>
                </a:lnTo>
              </a:path>
            </a:pathLst>
          </a:custGeom>
          <a:ln w="9144">
            <a:solidFill>
              <a:srgbClr val="00ACEE"/>
            </a:solidFill>
          </a:ln>
        </p:spPr>
        <p:txBody>
          <a:bodyPr wrap="square" lIns="0" tIns="0" rIns="0" bIns="0" rtlCol="0"/>
          <a:lstStyle/>
          <a:p>
            <a:endParaRPr sz="2400">
              <a:latin typeface="+mj-lt"/>
            </a:endParaRPr>
          </a:p>
        </p:txBody>
      </p:sp>
      <p:sp>
        <p:nvSpPr>
          <p:cNvPr id="13" name="object 13"/>
          <p:cNvSpPr txBox="1"/>
          <p:nvPr/>
        </p:nvSpPr>
        <p:spPr>
          <a:xfrm>
            <a:off x="6744207" y="2237231"/>
            <a:ext cx="1739900" cy="934444"/>
          </a:xfrm>
          <a:prstGeom prst="rect">
            <a:avLst/>
          </a:prstGeom>
          <a:solidFill>
            <a:srgbClr val="6E6E6E"/>
          </a:solidFill>
        </p:spPr>
        <p:txBody>
          <a:bodyPr vert="horz" wrap="square" lIns="0" tIns="193887" rIns="0" bIns="0" rtlCol="0">
            <a:spAutoFit/>
          </a:bodyPr>
          <a:lstStyle/>
          <a:p>
            <a:pPr marL="536773" marR="308179" indent="-221821">
              <a:spcBef>
                <a:spcPts val="1527"/>
              </a:spcBef>
            </a:pPr>
            <a:r>
              <a:rPr sz="2400" dirty="0">
                <a:solidFill>
                  <a:srgbClr val="FFFFFF"/>
                </a:solidFill>
                <a:latin typeface="+mj-lt"/>
                <a:cs typeface="Arial Black"/>
              </a:rPr>
              <a:t>Contact  John</a:t>
            </a:r>
            <a:endParaRPr sz="2400">
              <a:latin typeface="+mj-lt"/>
              <a:cs typeface="Arial Black"/>
            </a:endParaRPr>
          </a:p>
        </p:txBody>
      </p:sp>
      <p:sp>
        <p:nvSpPr>
          <p:cNvPr id="14" name="object 14"/>
          <p:cNvSpPr txBox="1"/>
          <p:nvPr/>
        </p:nvSpPr>
        <p:spPr>
          <a:xfrm>
            <a:off x="6744207" y="4521200"/>
            <a:ext cx="1739900" cy="934444"/>
          </a:xfrm>
          <a:prstGeom prst="rect">
            <a:avLst/>
          </a:prstGeom>
          <a:solidFill>
            <a:srgbClr val="6E6E6E"/>
          </a:solidFill>
        </p:spPr>
        <p:txBody>
          <a:bodyPr vert="horz" wrap="square" lIns="0" tIns="193887" rIns="0" bIns="0" rtlCol="0">
            <a:spAutoFit/>
          </a:bodyPr>
          <a:lstStyle/>
          <a:p>
            <a:pPr marL="500367" marR="308179" indent="-185415">
              <a:spcBef>
                <a:spcPts val="1527"/>
              </a:spcBef>
            </a:pPr>
            <a:r>
              <a:rPr sz="2400" dirty="0">
                <a:solidFill>
                  <a:srgbClr val="FFFFFF"/>
                </a:solidFill>
                <a:latin typeface="+mj-lt"/>
                <a:cs typeface="Arial Black"/>
              </a:rPr>
              <a:t>Contact  Mary</a:t>
            </a:r>
            <a:endParaRPr sz="2400">
              <a:latin typeface="+mj-lt"/>
              <a:cs typeface="Arial Black"/>
            </a:endParaRPr>
          </a:p>
        </p:txBody>
      </p:sp>
      <p:sp>
        <p:nvSpPr>
          <p:cNvPr id="15" name="object 15"/>
          <p:cNvSpPr txBox="1"/>
          <p:nvPr/>
        </p:nvSpPr>
        <p:spPr>
          <a:xfrm>
            <a:off x="9948672" y="2659889"/>
            <a:ext cx="1737360" cy="496717"/>
          </a:xfrm>
          <a:prstGeom prst="rect">
            <a:avLst/>
          </a:prstGeom>
          <a:solidFill>
            <a:srgbClr val="6E6E6E"/>
          </a:solidFill>
        </p:spPr>
        <p:txBody>
          <a:bodyPr vert="horz" wrap="square" lIns="0" tIns="126153" rIns="0" bIns="0" rtlCol="0">
            <a:spAutoFit/>
          </a:bodyPr>
          <a:lstStyle/>
          <a:p>
            <a:pPr marL="371677">
              <a:spcBef>
                <a:spcPts val="993"/>
              </a:spcBef>
            </a:pPr>
            <a:r>
              <a:rPr sz="2400" dirty="0">
                <a:solidFill>
                  <a:srgbClr val="FFFFFF"/>
                </a:solidFill>
                <a:latin typeface="+mj-lt"/>
                <a:cs typeface="Arial Black"/>
              </a:rPr>
              <a:t>English</a:t>
            </a:r>
            <a:endParaRPr sz="2400">
              <a:latin typeface="+mj-lt"/>
              <a:cs typeface="Arial Black"/>
            </a:endParaRPr>
          </a:p>
        </p:txBody>
      </p:sp>
      <p:sp>
        <p:nvSpPr>
          <p:cNvPr id="16" name="object 16"/>
          <p:cNvSpPr txBox="1"/>
          <p:nvPr/>
        </p:nvSpPr>
        <p:spPr>
          <a:xfrm>
            <a:off x="9948672" y="3608831"/>
            <a:ext cx="1737360" cy="495863"/>
          </a:xfrm>
          <a:prstGeom prst="rect">
            <a:avLst/>
          </a:prstGeom>
          <a:solidFill>
            <a:srgbClr val="6E6E6E"/>
          </a:solidFill>
        </p:spPr>
        <p:txBody>
          <a:bodyPr vert="horz" wrap="square" lIns="0" tIns="125307" rIns="0" bIns="0" rtlCol="0">
            <a:spAutoFit/>
          </a:bodyPr>
          <a:lstStyle/>
          <a:p>
            <a:pPr marL="298019">
              <a:spcBef>
                <a:spcPts val="987"/>
              </a:spcBef>
            </a:pPr>
            <a:r>
              <a:rPr sz="2400" dirty="0">
                <a:solidFill>
                  <a:srgbClr val="FFFFFF"/>
                </a:solidFill>
                <a:latin typeface="+mj-lt"/>
                <a:cs typeface="Arial Black"/>
              </a:rPr>
              <a:t>German</a:t>
            </a:r>
            <a:endParaRPr sz="2400">
              <a:latin typeface="+mj-lt"/>
              <a:cs typeface="Arial Black"/>
            </a:endParaRPr>
          </a:p>
        </p:txBody>
      </p:sp>
      <p:sp>
        <p:nvSpPr>
          <p:cNvPr id="17" name="object 17"/>
          <p:cNvSpPr txBox="1"/>
          <p:nvPr/>
        </p:nvSpPr>
        <p:spPr>
          <a:xfrm>
            <a:off x="9948672" y="4500880"/>
            <a:ext cx="1737360" cy="496717"/>
          </a:xfrm>
          <a:prstGeom prst="rect">
            <a:avLst/>
          </a:prstGeom>
          <a:solidFill>
            <a:srgbClr val="6E6E6E"/>
          </a:solidFill>
        </p:spPr>
        <p:txBody>
          <a:bodyPr vert="horz" wrap="square" lIns="0" tIns="126153" rIns="0" bIns="0" rtlCol="0">
            <a:spAutoFit/>
          </a:bodyPr>
          <a:lstStyle/>
          <a:p>
            <a:pPr marL="322572">
              <a:spcBef>
                <a:spcPts val="993"/>
              </a:spcBef>
            </a:pPr>
            <a:r>
              <a:rPr sz="2400" dirty="0">
                <a:solidFill>
                  <a:srgbClr val="FFFFFF"/>
                </a:solidFill>
                <a:latin typeface="+mj-lt"/>
                <a:cs typeface="Arial Black"/>
              </a:rPr>
              <a:t>Spanish</a:t>
            </a:r>
            <a:endParaRPr sz="2400">
              <a:latin typeface="+mj-lt"/>
              <a:cs typeface="Arial Black"/>
            </a:endParaRPr>
          </a:p>
        </p:txBody>
      </p:sp>
      <p:grpSp>
        <p:nvGrpSpPr>
          <p:cNvPr id="18" name="object 18"/>
          <p:cNvGrpSpPr/>
          <p:nvPr/>
        </p:nvGrpSpPr>
        <p:grpSpPr>
          <a:xfrm>
            <a:off x="8477504" y="2824481"/>
            <a:ext cx="1478280" cy="2313940"/>
            <a:chOff x="6358128" y="2118360"/>
            <a:chExt cx="1108710" cy="1735455"/>
          </a:xfrm>
        </p:grpSpPr>
        <p:sp>
          <p:nvSpPr>
            <p:cNvPr id="19" name="object 19"/>
            <p:cNvSpPr/>
            <p:nvPr/>
          </p:nvSpPr>
          <p:spPr>
            <a:xfrm>
              <a:off x="6362700" y="2122932"/>
              <a:ext cx="1099820" cy="127000"/>
            </a:xfrm>
            <a:custGeom>
              <a:avLst/>
              <a:gdLst/>
              <a:ahLst/>
              <a:cxnLst/>
              <a:rect l="l" t="t" r="r" b="b"/>
              <a:pathLst>
                <a:path w="1099820" h="127000">
                  <a:moveTo>
                    <a:pt x="0" y="0"/>
                  </a:moveTo>
                  <a:lnTo>
                    <a:pt x="1099273" y="126873"/>
                  </a:lnTo>
                </a:path>
              </a:pathLst>
            </a:custGeom>
            <a:ln w="9144">
              <a:solidFill>
                <a:srgbClr val="00ACEE"/>
              </a:solidFill>
            </a:ln>
          </p:spPr>
          <p:txBody>
            <a:bodyPr wrap="square" lIns="0" tIns="0" rIns="0" bIns="0" rtlCol="0"/>
            <a:lstStyle/>
            <a:p>
              <a:endParaRPr sz="2400">
                <a:latin typeface="+mj-lt"/>
              </a:endParaRPr>
            </a:p>
          </p:txBody>
        </p:sp>
        <p:sp>
          <p:nvSpPr>
            <p:cNvPr id="20" name="object 20"/>
            <p:cNvSpPr/>
            <p:nvPr/>
          </p:nvSpPr>
          <p:spPr>
            <a:xfrm>
              <a:off x="6362700" y="2135124"/>
              <a:ext cx="1099820" cy="824865"/>
            </a:xfrm>
            <a:custGeom>
              <a:avLst/>
              <a:gdLst/>
              <a:ahLst/>
              <a:cxnLst/>
              <a:rect l="l" t="t" r="r" b="b"/>
              <a:pathLst>
                <a:path w="1099820" h="824864">
                  <a:moveTo>
                    <a:pt x="0" y="0"/>
                  </a:moveTo>
                  <a:lnTo>
                    <a:pt x="1099273" y="824649"/>
                  </a:lnTo>
                </a:path>
              </a:pathLst>
            </a:custGeom>
            <a:ln w="9144">
              <a:solidFill>
                <a:srgbClr val="00ACEE"/>
              </a:solidFill>
            </a:ln>
          </p:spPr>
          <p:txBody>
            <a:bodyPr wrap="square" lIns="0" tIns="0" rIns="0" bIns="0" rtlCol="0"/>
            <a:lstStyle/>
            <a:p>
              <a:endParaRPr sz="2400">
                <a:latin typeface="+mj-lt"/>
              </a:endParaRPr>
            </a:p>
          </p:txBody>
        </p:sp>
        <p:sp>
          <p:nvSpPr>
            <p:cNvPr id="21" name="object 21"/>
            <p:cNvSpPr/>
            <p:nvPr/>
          </p:nvSpPr>
          <p:spPr>
            <a:xfrm>
              <a:off x="6362700" y="2249424"/>
              <a:ext cx="1099820" cy="1593850"/>
            </a:xfrm>
            <a:custGeom>
              <a:avLst/>
              <a:gdLst/>
              <a:ahLst/>
              <a:cxnLst/>
              <a:rect l="l" t="t" r="r" b="b"/>
              <a:pathLst>
                <a:path w="1099820" h="1593850">
                  <a:moveTo>
                    <a:pt x="0" y="1593684"/>
                  </a:moveTo>
                  <a:lnTo>
                    <a:pt x="1099273" y="0"/>
                  </a:lnTo>
                </a:path>
              </a:pathLst>
            </a:custGeom>
            <a:ln w="9144">
              <a:solidFill>
                <a:srgbClr val="00ACEE"/>
              </a:solidFill>
            </a:ln>
          </p:spPr>
          <p:txBody>
            <a:bodyPr wrap="square" lIns="0" tIns="0" rIns="0" bIns="0" rtlCol="0"/>
            <a:lstStyle/>
            <a:p>
              <a:endParaRPr sz="2400">
                <a:latin typeface="+mj-lt"/>
              </a:endParaRPr>
            </a:p>
          </p:txBody>
        </p:sp>
        <p:sp>
          <p:nvSpPr>
            <p:cNvPr id="22" name="object 22"/>
            <p:cNvSpPr/>
            <p:nvPr/>
          </p:nvSpPr>
          <p:spPr>
            <a:xfrm>
              <a:off x="6362700" y="3630168"/>
              <a:ext cx="1099820" cy="219075"/>
            </a:xfrm>
            <a:custGeom>
              <a:avLst/>
              <a:gdLst/>
              <a:ahLst/>
              <a:cxnLst/>
              <a:rect l="l" t="t" r="r" b="b"/>
              <a:pathLst>
                <a:path w="1099820" h="219075">
                  <a:moveTo>
                    <a:pt x="0" y="218566"/>
                  </a:moveTo>
                  <a:lnTo>
                    <a:pt x="1099273" y="0"/>
                  </a:lnTo>
                </a:path>
              </a:pathLst>
            </a:custGeom>
            <a:ln w="9144">
              <a:solidFill>
                <a:srgbClr val="00ACEE"/>
              </a:solidFill>
            </a:ln>
          </p:spPr>
          <p:txBody>
            <a:bodyPr wrap="square" lIns="0" tIns="0" rIns="0" bIns="0" rtlCol="0"/>
            <a:lstStyle/>
            <a:p>
              <a:endParaRPr sz="2400">
                <a:latin typeface="+mj-lt"/>
              </a:endParaRPr>
            </a:p>
          </p:txBody>
        </p:sp>
      </p:grpSp>
      <p:sp>
        <p:nvSpPr>
          <p:cNvPr id="23" name="object 23"/>
          <p:cNvSpPr txBox="1"/>
          <p:nvPr/>
        </p:nvSpPr>
        <p:spPr>
          <a:xfrm>
            <a:off x="640079" y="1182623"/>
            <a:ext cx="4033520" cy="383011"/>
          </a:xfrm>
          <a:prstGeom prst="rect">
            <a:avLst/>
          </a:prstGeom>
          <a:solidFill>
            <a:srgbClr val="FF5200"/>
          </a:solidFill>
        </p:spPr>
        <p:txBody>
          <a:bodyPr vert="horz" wrap="square" lIns="0" tIns="13547" rIns="0" bIns="0" rtlCol="0">
            <a:spAutoFit/>
          </a:bodyPr>
          <a:lstStyle/>
          <a:p>
            <a:pPr marL="848339">
              <a:spcBef>
                <a:spcPts val="107"/>
              </a:spcBef>
            </a:pPr>
            <a:r>
              <a:rPr sz="2400" dirty="0">
                <a:solidFill>
                  <a:srgbClr val="FFFFFF"/>
                </a:solidFill>
                <a:latin typeface="+mj-lt"/>
                <a:cs typeface="Arial Black"/>
              </a:rPr>
              <a:t>1: N Relationship</a:t>
            </a:r>
            <a:endParaRPr sz="2400">
              <a:latin typeface="+mj-lt"/>
              <a:cs typeface="Arial Black"/>
            </a:endParaRPr>
          </a:p>
        </p:txBody>
      </p:sp>
      <p:sp>
        <p:nvSpPr>
          <p:cNvPr id="24" name="object 24"/>
          <p:cNvSpPr txBox="1">
            <a:spLocks noGrp="1"/>
          </p:cNvSpPr>
          <p:nvPr>
            <p:ph type="title"/>
          </p:nvPr>
        </p:nvSpPr>
        <p:spPr>
          <a:xfrm>
            <a:off x="6744207" y="1194815"/>
            <a:ext cx="4033520" cy="382156"/>
          </a:xfrm>
          <a:prstGeom prst="rect">
            <a:avLst/>
          </a:prstGeom>
          <a:solidFill>
            <a:srgbClr val="FF5200"/>
          </a:solidFill>
        </p:spPr>
        <p:txBody>
          <a:bodyPr vert="horz" wrap="square" lIns="0" tIns="12700" rIns="0" bIns="0" rtlCol="0" anchor="t">
            <a:spAutoFit/>
          </a:bodyPr>
          <a:lstStyle/>
          <a:p>
            <a:pPr marL="789920">
              <a:spcBef>
                <a:spcPts val="100"/>
              </a:spcBef>
            </a:pPr>
            <a:r>
              <a:rPr sz="2400" spc="0" dirty="0">
                <a:latin typeface="+mj-lt"/>
              </a:rPr>
              <a:t>N: N Relationship</a:t>
            </a:r>
            <a:endParaRPr sz="2400" spc="0">
              <a:latin typeface="+mj-l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30785" y="1893823"/>
            <a:ext cx="1739900" cy="748068"/>
          </a:xfrm>
          <a:prstGeom prst="rect">
            <a:avLst/>
          </a:prstGeom>
          <a:solidFill>
            <a:srgbClr val="0070BB"/>
          </a:solidFill>
        </p:spPr>
        <p:txBody>
          <a:bodyPr vert="horz" wrap="square" lIns="0" tIns="192193" rIns="0" bIns="0" rtlCol="0">
            <a:spAutoFit/>
          </a:bodyPr>
          <a:lstStyle/>
          <a:p>
            <a:pPr marL="536773" marR="308179" indent="-221821">
              <a:spcBef>
                <a:spcPts val="1513"/>
              </a:spcBef>
            </a:pPr>
            <a:r>
              <a:rPr dirty="0">
                <a:solidFill>
                  <a:srgbClr val="FFFFFF"/>
                </a:solidFill>
                <a:latin typeface="+mj-lt"/>
                <a:cs typeface="Arial Black"/>
              </a:rPr>
              <a:t>Contact  John</a:t>
            </a:r>
            <a:endParaRPr>
              <a:latin typeface="+mj-lt"/>
              <a:cs typeface="Arial Black"/>
            </a:endParaRPr>
          </a:p>
        </p:txBody>
      </p:sp>
      <p:sp>
        <p:nvSpPr>
          <p:cNvPr id="4" name="object 4"/>
          <p:cNvSpPr txBox="1"/>
          <p:nvPr/>
        </p:nvSpPr>
        <p:spPr>
          <a:xfrm>
            <a:off x="430785" y="4177793"/>
            <a:ext cx="1739900" cy="748923"/>
          </a:xfrm>
          <a:prstGeom prst="rect">
            <a:avLst/>
          </a:prstGeom>
          <a:solidFill>
            <a:srgbClr val="0070BB"/>
          </a:solidFill>
        </p:spPr>
        <p:txBody>
          <a:bodyPr vert="horz" wrap="square" lIns="0" tIns="193040" rIns="0" bIns="0" rtlCol="0">
            <a:spAutoFit/>
          </a:bodyPr>
          <a:lstStyle/>
          <a:p>
            <a:pPr marL="500367" marR="308179" indent="-185415">
              <a:spcBef>
                <a:spcPts val="1520"/>
              </a:spcBef>
            </a:pPr>
            <a:r>
              <a:rPr dirty="0">
                <a:solidFill>
                  <a:srgbClr val="FFFFFF"/>
                </a:solidFill>
                <a:latin typeface="+mj-lt"/>
                <a:cs typeface="Arial Black"/>
              </a:rPr>
              <a:t>Contact  Mary</a:t>
            </a:r>
            <a:endParaRPr>
              <a:latin typeface="+mj-lt"/>
              <a:cs typeface="Arial Black"/>
            </a:endParaRPr>
          </a:p>
        </p:txBody>
      </p:sp>
      <p:sp>
        <p:nvSpPr>
          <p:cNvPr id="5" name="object 5"/>
          <p:cNvSpPr txBox="1"/>
          <p:nvPr/>
        </p:nvSpPr>
        <p:spPr>
          <a:xfrm>
            <a:off x="3145535" y="2290064"/>
            <a:ext cx="1737360" cy="403530"/>
          </a:xfrm>
          <a:prstGeom prst="rect">
            <a:avLst/>
          </a:prstGeom>
          <a:solidFill>
            <a:srgbClr val="0070BB"/>
          </a:solidFill>
        </p:spPr>
        <p:txBody>
          <a:bodyPr vert="horz" wrap="square" lIns="0" tIns="125307" rIns="0" bIns="0" rtlCol="0">
            <a:spAutoFit/>
          </a:bodyPr>
          <a:lstStyle/>
          <a:p>
            <a:pPr marL="370831">
              <a:spcBef>
                <a:spcPts val="987"/>
              </a:spcBef>
            </a:pPr>
            <a:r>
              <a:rPr dirty="0">
                <a:solidFill>
                  <a:srgbClr val="FFFFFF"/>
                </a:solidFill>
                <a:latin typeface="+mj-lt"/>
                <a:cs typeface="Arial Black"/>
              </a:rPr>
              <a:t>English</a:t>
            </a:r>
            <a:endParaRPr>
              <a:latin typeface="+mj-lt"/>
              <a:cs typeface="Arial Black"/>
            </a:endParaRPr>
          </a:p>
        </p:txBody>
      </p:sp>
      <p:sp>
        <p:nvSpPr>
          <p:cNvPr id="6" name="object 6"/>
          <p:cNvSpPr txBox="1"/>
          <p:nvPr/>
        </p:nvSpPr>
        <p:spPr>
          <a:xfrm>
            <a:off x="3145535" y="3239007"/>
            <a:ext cx="1737360" cy="402674"/>
          </a:xfrm>
          <a:prstGeom prst="rect">
            <a:avLst/>
          </a:prstGeom>
          <a:solidFill>
            <a:srgbClr val="0070BB"/>
          </a:solidFill>
        </p:spPr>
        <p:txBody>
          <a:bodyPr vert="horz" wrap="square" lIns="0" tIns="124460" rIns="0" bIns="0" rtlCol="0">
            <a:spAutoFit/>
          </a:bodyPr>
          <a:lstStyle/>
          <a:p>
            <a:pPr marL="297173">
              <a:spcBef>
                <a:spcPts val="980"/>
              </a:spcBef>
            </a:pPr>
            <a:r>
              <a:rPr dirty="0">
                <a:solidFill>
                  <a:srgbClr val="FFFFFF"/>
                </a:solidFill>
                <a:latin typeface="+mj-lt"/>
                <a:cs typeface="Arial Black"/>
              </a:rPr>
              <a:t>German</a:t>
            </a:r>
            <a:endParaRPr>
              <a:latin typeface="+mj-lt"/>
              <a:cs typeface="Arial Black"/>
            </a:endParaRPr>
          </a:p>
        </p:txBody>
      </p:sp>
      <p:sp>
        <p:nvSpPr>
          <p:cNvPr id="7" name="object 7"/>
          <p:cNvSpPr txBox="1"/>
          <p:nvPr/>
        </p:nvSpPr>
        <p:spPr>
          <a:xfrm>
            <a:off x="3145535" y="4131057"/>
            <a:ext cx="1737360" cy="404384"/>
          </a:xfrm>
          <a:prstGeom prst="rect">
            <a:avLst/>
          </a:prstGeom>
          <a:solidFill>
            <a:srgbClr val="0070BB"/>
          </a:solidFill>
        </p:spPr>
        <p:txBody>
          <a:bodyPr vert="horz" wrap="square" lIns="0" tIns="126153" rIns="0" bIns="0" rtlCol="0">
            <a:spAutoFit/>
          </a:bodyPr>
          <a:lstStyle/>
          <a:p>
            <a:pPr marL="321725">
              <a:spcBef>
                <a:spcPts val="993"/>
              </a:spcBef>
            </a:pPr>
            <a:r>
              <a:rPr dirty="0">
                <a:solidFill>
                  <a:srgbClr val="FFFFFF"/>
                </a:solidFill>
                <a:latin typeface="+mj-lt"/>
                <a:cs typeface="Arial Black"/>
              </a:rPr>
              <a:t>Spanish</a:t>
            </a:r>
            <a:endParaRPr>
              <a:latin typeface="+mj-lt"/>
              <a:cs typeface="Arial Black"/>
            </a:endParaRPr>
          </a:p>
        </p:txBody>
      </p:sp>
      <p:grpSp>
        <p:nvGrpSpPr>
          <p:cNvPr id="8" name="object 8"/>
          <p:cNvGrpSpPr/>
          <p:nvPr/>
        </p:nvGrpSpPr>
        <p:grpSpPr>
          <a:xfrm>
            <a:off x="2164080" y="2497327"/>
            <a:ext cx="987213" cy="2296160"/>
            <a:chOff x="1623060" y="1872995"/>
            <a:chExt cx="740410" cy="1722120"/>
          </a:xfrm>
        </p:grpSpPr>
        <p:sp>
          <p:nvSpPr>
            <p:cNvPr id="9" name="object 9"/>
            <p:cNvSpPr/>
            <p:nvPr/>
          </p:nvSpPr>
          <p:spPr>
            <a:xfrm>
              <a:off x="1627632" y="1877567"/>
              <a:ext cx="731520" cy="805815"/>
            </a:xfrm>
            <a:custGeom>
              <a:avLst/>
              <a:gdLst/>
              <a:ahLst/>
              <a:cxnLst/>
              <a:rect l="l" t="t" r="r" b="b"/>
              <a:pathLst>
                <a:path w="731519" h="805814">
                  <a:moveTo>
                    <a:pt x="0" y="0"/>
                  </a:moveTo>
                  <a:lnTo>
                    <a:pt x="731189" y="94691"/>
                  </a:lnTo>
                </a:path>
                <a:path w="731519" h="805814">
                  <a:moveTo>
                    <a:pt x="0" y="0"/>
                  </a:moveTo>
                  <a:lnTo>
                    <a:pt x="731189" y="805624"/>
                  </a:lnTo>
                </a:path>
              </a:pathLst>
            </a:custGeom>
            <a:ln w="9144">
              <a:solidFill>
                <a:srgbClr val="00ACEE"/>
              </a:solidFill>
            </a:ln>
          </p:spPr>
          <p:txBody>
            <a:bodyPr wrap="square" lIns="0" tIns="0" rIns="0" bIns="0" rtlCol="0"/>
            <a:lstStyle/>
            <a:p>
              <a:endParaRPr>
                <a:latin typeface="+mj-lt"/>
              </a:endParaRPr>
            </a:p>
          </p:txBody>
        </p:sp>
        <p:sp>
          <p:nvSpPr>
            <p:cNvPr id="10" name="object 10"/>
            <p:cNvSpPr/>
            <p:nvPr/>
          </p:nvSpPr>
          <p:spPr>
            <a:xfrm>
              <a:off x="1627632" y="1972055"/>
              <a:ext cx="731520" cy="1618615"/>
            </a:xfrm>
            <a:custGeom>
              <a:avLst/>
              <a:gdLst/>
              <a:ahLst/>
              <a:cxnLst/>
              <a:rect l="l" t="t" r="r" b="b"/>
              <a:pathLst>
                <a:path w="731519" h="1618614">
                  <a:moveTo>
                    <a:pt x="0" y="1618424"/>
                  </a:moveTo>
                  <a:lnTo>
                    <a:pt x="731189" y="0"/>
                  </a:lnTo>
                </a:path>
                <a:path w="731519" h="1618614">
                  <a:moveTo>
                    <a:pt x="0" y="1618424"/>
                  </a:moveTo>
                  <a:lnTo>
                    <a:pt x="731189" y="1380820"/>
                  </a:lnTo>
                </a:path>
              </a:pathLst>
            </a:custGeom>
            <a:ln w="9144">
              <a:solidFill>
                <a:srgbClr val="00ACEE"/>
              </a:solidFill>
            </a:ln>
          </p:spPr>
          <p:txBody>
            <a:bodyPr wrap="square" lIns="0" tIns="0" rIns="0" bIns="0" rtlCol="0"/>
            <a:lstStyle/>
            <a:p>
              <a:endParaRPr>
                <a:latin typeface="+mj-lt"/>
              </a:endParaRPr>
            </a:p>
          </p:txBody>
        </p:sp>
      </p:grpSp>
      <p:sp>
        <p:nvSpPr>
          <p:cNvPr id="11" name="object 11"/>
          <p:cNvSpPr txBox="1">
            <a:spLocks noGrp="1"/>
          </p:cNvSpPr>
          <p:nvPr>
            <p:ph type="title"/>
          </p:nvPr>
        </p:nvSpPr>
        <p:spPr>
          <a:xfrm>
            <a:off x="5689601" y="1863345"/>
            <a:ext cx="1739900" cy="750633"/>
          </a:xfrm>
          <a:prstGeom prst="rect">
            <a:avLst/>
          </a:prstGeom>
          <a:solidFill>
            <a:srgbClr val="6E6E6E"/>
          </a:solidFill>
        </p:spPr>
        <p:txBody>
          <a:bodyPr vert="horz" wrap="square" lIns="0" tIns="194733" rIns="0" bIns="0" rtlCol="0" anchor="t">
            <a:spAutoFit/>
          </a:bodyPr>
          <a:lstStyle/>
          <a:p>
            <a:pPr marL="536773" marR="309026" indent="-221821">
              <a:spcBef>
                <a:spcPts val="1533"/>
              </a:spcBef>
            </a:pPr>
            <a:r>
              <a:rPr sz="1800" spc="0" dirty="0">
                <a:latin typeface="+mj-lt"/>
              </a:rPr>
              <a:t>Contact  John</a:t>
            </a:r>
            <a:endParaRPr sz="1800" spc="0">
              <a:latin typeface="+mj-lt"/>
            </a:endParaRPr>
          </a:p>
        </p:txBody>
      </p:sp>
      <p:sp>
        <p:nvSpPr>
          <p:cNvPr id="12" name="object 12"/>
          <p:cNvSpPr txBox="1"/>
          <p:nvPr/>
        </p:nvSpPr>
        <p:spPr>
          <a:xfrm>
            <a:off x="5689601" y="4129024"/>
            <a:ext cx="1739900" cy="748923"/>
          </a:xfrm>
          <a:prstGeom prst="rect">
            <a:avLst/>
          </a:prstGeom>
          <a:solidFill>
            <a:srgbClr val="6E6E6E"/>
          </a:solidFill>
        </p:spPr>
        <p:txBody>
          <a:bodyPr vert="horz" wrap="square" lIns="0" tIns="193040" rIns="0" bIns="0" rtlCol="0">
            <a:spAutoFit/>
          </a:bodyPr>
          <a:lstStyle/>
          <a:p>
            <a:pPr marL="500367" marR="309026" indent="-185415">
              <a:spcBef>
                <a:spcPts val="1520"/>
              </a:spcBef>
            </a:pPr>
            <a:r>
              <a:rPr dirty="0">
                <a:solidFill>
                  <a:srgbClr val="FFFFFF"/>
                </a:solidFill>
                <a:latin typeface="+mj-lt"/>
                <a:cs typeface="Arial Black"/>
              </a:rPr>
              <a:t>Contact  Mary</a:t>
            </a:r>
            <a:endParaRPr>
              <a:latin typeface="+mj-lt"/>
              <a:cs typeface="Arial Black"/>
            </a:endParaRPr>
          </a:p>
        </p:txBody>
      </p:sp>
      <p:sp>
        <p:nvSpPr>
          <p:cNvPr id="13" name="object 13"/>
          <p:cNvSpPr txBox="1"/>
          <p:nvPr/>
        </p:nvSpPr>
        <p:spPr>
          <a:xfrm>
            <a:off x="10609073" y="2503423"/>
            <a:ext cx="1243753" cy="339409"/>
          </a:xfrm>
          <a:prstGeom prst="rect">
            <a:avLst/>
          </a:prstGeom>
          <a:solidFill>
            <a:srgbClr val="6E6E6E"/>
          </a:solidFill>
        </p:spPr>
        <p:txBody>
          <a:bodyPr vert="horz" wrap="square" lIns="0" tIns="61807" rIns="0" bIns="0" rtlCol="0">
            <a:spAutoFit/>
          </a:bodyPr>
          <a:lstStyle/>
          <a:p>
            <a:pPr marL="225208">
              <a:spcBef>
                <a:spcPts val="487"/>
              </a:spcBef>
            </a:pPr>
            <a:r>
              <a:rPr dirty="0">
                <a:solidFill>
                  <a:srgbClr val="FFFFFF"/>
                </a:solidFill>
                <a:latin typeface="+mj-lt"/>
                <a:cs typeface="Arial Black"/>
              </a:rPr>
              <a:t>English</a:t>
            </a:r>
            <a:endParaRPr>
              <a:latin typeface="+mj-lt"/>
              <a:cs typeface="Arial Black"/>
            </a:endParaRPr>
          </a:p>
        </p:txBody>
      </p:sp>
      <p:sp>
        <p:nvSpPr>
          <p:cNvPr id="14" name="object 14"/>
          <p:cNvSpPr txBox="1"/>
          <p:nvPr/>
        </p:nvSpPr>
        <p:spPr>
          <a:xfrm>
            <a:off x="10609072" y="3576319"/>
            <a:ext cx="1256453" cy="327440"/>
          </a:xfrm>
          <a:prstGeom prst="rect">
            <a:avLst/>
          </a:prstGeom>
          <a:solidFill>
            <a:srgbClr val="6E6E6E"/>
          </a:solidFill>
        </p:spPr>
        <p:txBody>
          <a:bodyPr vert="horz" wrap="square" lIns="0" tIns="49953" rIns="0" bIns="0" rtlCol="0">
            <a:spAutoFit/>
          </a:bodyPr>
          <a:lstStyle/>
          <a:p>
            <a:pPr marL="174409">
              <a:spcBef>
                <a:spcPts val="393"/>
              </a:spcBef>
            </a:pPr>
            <a:r>
              <a:rPr dirty="0">
                <a:solidFill>
                  <a:srgbClr val="FFFFFF"/>
                </a:solidFill>
                <a:latin typeface="+mj-lt"/>
                <a:cs typeface="Arial Black"/>
              </a:rPr>
              <a:t>German</a:t>
            </a:r>
            <a:endParaRPr>
              <a:latin typeface="+mj-lt"/>
              <a:cs typeface="Arial Black"/>
            </a:endParaRPr>
          </a:p>
        </p:txBody>
      </p:sp>
      <p:sp>
        <p:nvSpPr>
          <p:cNvPr id="15" name="object 15"/>
          <p:cNvSpPr txBox="1"/>
          <p:nvPr/>
        </p:nvSpPr>
        <p:spPr>
          <a:xfrm>
            <a:off x="10609073" y="4470401"/>
            <a:ext cx="1243753" cy="393270"/>
          </a:xfrm>
          <a:prstGeom prst="rect">
            <a:avLst/>
          </a:prstGeom>
          <a:solidFill>
            <a:srgbClr val="6E6E6E"/>
          </a:solidFill>
        </p:spPr>
        <p:txBody>
          <a:bodyPr vert="horz" wrap="square" lIns="0" tIns="115147" rIns="0" bIns="0" rtlCol="0">
            <a:spAutoFit/>
          </a:bodyPr>
          <a:lstStyle/>
          <a:p>
            <a:pPr marL="186262">
              <a:spcBef>
                <a:spcPts val="907"/>
              </a:spcBef>
            </a:pPr>
            <a:r>
              <a:rPr dirty="0">
                <a:solidFill>
                  <a:srgbClr val="FFFFFF"/>
                </a:solidFill>
                <a:latin typeface="+mj-lt"/>
                <a:cs typeface="Arial Black"/>
              </a:rPr>
              <a:t>Spanish</a:t>
            </a:r>
            <a:endParaRPr>
              <a:latin typeface="+mj-lt"/>
              <a:cs typeface="Arial Black"/>
            </a:endParaRPr>
          </a:p>
        </p:txBody>
      </p:sp>
      <p:sp>
        <p:nvSpPr>
          <p:cNvPr id="16" name="object 16"/>
          <p:cNvSpPr txBox="1"/>
          <p:nvPr/>
        </p:nvSpPr>
        <p:spPr>
          <a:xfrm>
            <a:off x="8075168" y="1843023"/>
            <a:ext cx="1737360" cy="594179"/>
          </a:xfrm>
          <a:prstGeom prst="rect">
            <a:avLst/>
          </a:prstGeom>
          <a:solidFill>
            <a:srgbClr val="6E6E6E"/>
          </a:solidFill>
        </p:spPr>
        <p:txBody>
          <a:bodyPr vert="horz" wrap="square" lIns="0" tIns="39793" rIns="0" bIns="0" rtlCol="0">
            <a:spAutoFit/>
          </a:bodyPr>
          <a:lstStyle/>
          <a:p>
            <a:pPr marL="496981" marR="364904" indent="-124457">
              <a:spcBef>
                <a:spcPts val="313"/>
              </a:spcBef>
            </a:pPr>
            <a:r>
              <a:rPr dirty="0">
                <a:solidFill>
                  <a:srgbClr val="FFFFFF"/>
                </a:solidFill>
                <a:latin typeface="+mj-lt"/>
                <a:cs typeface="Arial Black"/>
              </a:rPr>
              <a:t>Language  Spoken</a:t>
            </a:r>
            <a:endParaRPr>
              <a:latin typeface="+mj-lt"/>
              <a:cs typeface="Arial Black"/>
            </a:endParaRPr>
          </a:p>
        </p:txBody>
      </p:sp>
      <p:sp>
        <p:nvSpPr>
          <p:cNvPr id="17" name="object 17"/>
          <p:cNvSpPr txBox="1"/>
          <p:nvPr/>
        </p:nvSpPr>
        <p:spPr>
          <a:xfrm>
            <a:off x="8075168" y="2546096"/>
            <a:ext cx="1737360" cy="594179"/>
          </a:xfrm>
          <a:prstGeom prst="rect">
            <a:avLst/>
          </a:prstGeom>
          <a:solidFill>
            <a:srgbClr val="6E6E6E"/>
          </a:solidFill>
        </p:spPr>
        <p:txBody>
          <a:bodyPr vert="horz" wrap="square" lIns="0" tIns="39793" rIns="0" bIns="0" rtlCol="0">
            <a:spAutoFit/>
          </a:bodyPr>
          <a:lstStyle/>
          <a:p>
            <a:pPr marL="496981" marR="364904" indent="-124457">
              <a:spcBef>
                <a:spcPts val="313"/>
              </a:spcBef>
            </a:pPr>
            <a:r>
              <a:rPr dirty="0">
                <a:solidFill>
                  <a:srgbClr val="FFFFFF"/>
                </a:solidFill>
                <a:latin typeface="+mj-lt"/>
                <a:cs typeface="Arial Black"/>
              </a:rPr>
              <a:t>Language  Spoken</a:t>
            </a:r>
            <a:endParaRPr>
              <a:latin typeface="+mj-lt"/>
              <a:cs typeface="Arial Black"/>
            </a:endParaRPr>
          </a:p>
        </p:txBody>
      </p:sp>
      <p:sp>
        <p:nvSpPr>
          <p:cNvPr id="18" name="object 18"/>
          <p:cNvSpPr txBox="1"/>
          <p:nvPr/>
        </p:nvSpPr>
        <p:spPr>
          <a:xfrm>
            <a:off x="8075168" y="4015231"/>
            <a:ext cx="1737360" cy="594179"/>
          </a:xfrm>
          <a:prstGeom prst="rect">
            <a:avLst/>
          </a:prstGeom>
          <a:solidFill>
            <a:srgbClr val="6E6E6E"/>
          </a:solidFill>
        </p:spPr>
        <p:txBody>
          <a:bodyPr vert="horz" wrap="square" lIns="0" tIns="39793" rIns="0" bIns="0" rtlCol="0">
            <a:spAutoFit/>
          </a:bodyPr>
          <a:lstStyle/>
          <a:p>
            <a:pPr marL="496981" marR="364904" indent="-124457">
              <a:spcBef>
                <a:spcPts val="313"/>
              </a:spcBef>
            </a:pPr>
            <a:r>
              <a:rPr dirty="0">
                <a:solidFill>
                  <a:srgbClr val="FFFFFF"/>
                </a:solidFill>
                <a:latin typeface="+mj-lt"/>
                <a:cs typeface="Arial Black"/>
              </a:rPr>
              <a:t>Language  Spoken</a:t>
            </a:r>
            <a:endParaRPr>
              <a:latin typeface="+mj-lt"/>
              <a:cs typeface="Arial Black"/>
            </a:endParaRPr>
          </a:p>
        </p:txBody>
      </p:sp>
      <p:sp>
        <p:nvSpPr>
          <p:cNvPr id="19" name="object 19"/>
          <p:cNvSpPr txBox="1"/>
          <p:nvPr/>
        </p:nvSpPr>
        <p:spPr>
          <a:xfrm>
            <a:off x="8075168" y="4718304"/>
            <a:ext cx="1737360" cy="594179"/>
          </a:xfrm>
          <a:prstGeom prst="rect">
            <a:avLst/>
          </a:prstGeom>
          <a:solidFill>
            <a:srgbClr val="6E6E6E"/>
          </a:solidFill>
        </p:spPr>
        <p:txBody>
          <a:bodyPr vert="horz" wrap="square" lIns="0" tIns="39793" rIns="0" bIns="0" rtlCol="0">
            <a:spAutoFit/>
          </a:bodyPr>
          <a:lstStyle/>
          <a:p>
            <a:pPr marL="496981" marR="364904" indent="-124457">
              <a:spcBef>
                <a:spcPts val="313"/>
              </a:spcBef>
            </a:pPr>
            <a:r>
              <a:rPr dirty="0">
                <a:solidFill>
                  <a:srgbClr val="FFFFFF"/>
                </a:solidFill>
                <a:latin typeface="+mj-lt"/>
                <a:cs typeface="Arial Black"/>
              </a:rPr>
              <a:t>Language  Spoken</a:t>
            </a:r>
            <a:endParaRPr>
              <a:latin typeface="+mj-lt"/>
              <a:cs typeface="Arial Black"/>
            </a:endParaRPr>
          </a:p>
        </p:txBody>
      </p:sp>
      <p:sp>
        <p:nvSpPr>
          <p:cNvPr id="20" name="object 20"/>
          <p:cNvSpPr/>
          <p:nvPr/>
        </p:nvSpPr>
        <p:spPr>
          <a:xfrm>
            <a:off x="7420864" y="2172207"/>
            <a:ext cx="654473" cy="214207"/>
          </a:xfrm>
          <a:custGeom>
            <a:avLst/>
            <a:gdLst/>
            <a:ahLst/>
            <a:cxnLst/>
            <a:rect l="l" t="t" r="r" b="b"/>
            <a:pathLst>
              <a:path w="490854" h="160655">
                <a:moveTo>
                  <a:pt x="0" y="160324"/>
                </a:moveTo>
                <a:lnTo>
                  <a:pt x="490473" y="0"/>
                </a:lnTo>
              </a:path>
            </a:pathLst>
          </a:custGeom>
          <a:ln w="9144">
            <a:solidFill>
              <a:srgbClr val="00ACEE"/>
            </a:solidFill>
          </a:ln>
        </p:spPr>
        <p:txBody>
          <a:bodyPr wrap="square" lIns="0" tIns="0" rIns="0" bIns="0" rtlCol="0"/>
          <a:lstStyle/>
          <a:p>
            <a:endParaRPr>
              <a:latin typeface="+mj-lt"/>
            </a:endParaRPr>
          </a:p>
        </p:txBody>
      </p:sp>
      <p:sp>
        <p:nvSpPr>
          <p:cNvPr id="21" name="object 21"/>
          <p:cNvSpPr/>
          <p:nvPr/>
        </p:nvSpPr>
        <p:spPr>
          <a:xfrm>
            <a:off x="7428992" y="2472943"/>
            <a:ext cx="646853" cy="402167"/>
          </a:xfrm>
          <a:custGeom>
            <a:avLst/>
            <a:gdLst/>
            <a:ahLst/>
            <a:cxnLst/>
            <a:rect l="l" t="t" r="r" b="b"/>
            <a:pathLst>
              <a:path w="485139" h="301625">
                <a:moveTo>
                  <a:pt x="0" y="0"/>
                </a:moveTo>
                <a:lnTo>
                  <a:pt x="484695" y="301472"/>
                </a:lnTo>
              </a:path>
            </a:pathLst>
          </a:custGeom>
          <a:ln w="9144">
            <a:solidFill>
              <a:srgbClr val="00ACEE"/>
            </a:solidFill>
          </a:ln>
        </p:spPr>
        <p:txBody>
          <a:bodyPr wrap="square" lIns="0" tIns="0" rIns="0" bIns="0" rtlCol="0"/>
          <a:lstStyle/>
          <a:p>
            <a:endParaRPr>
              <a:latin typeface="+mj-lt"/>
            </a:endParaRPr>
          </a:p>
        </p:txBody>
      </p:sp>
      <p:sp>
        <p:nvSpPr>
          <p:cNvPr id="22" name="object 22"/>
          <p:cNvSpPr/>
          <p:nvPr/>
        </p:nvSpPr>
        <p:spPr>
          <a:xfrm>
            <a:off x="7420864" y="4346447"/>
            <a:ext cx="654473" cy="214207"/>
          </a:xfrm>
          <a:custGeom>
            <a:avLst/>
            <a:gdLst/>
            <a:ahLst/>
            <a:cxnLst/>
            <a:rect l="l" t="t" r="r" b="b"/>
            <a:pathLst>
              <a:path w="490854" h="160654">
                <a:moveTo>
                  <a:pt x="0" y="160324"/>
                </a:moveTo>
                <a:lnTo>
                  <a:pt x="490473" y="0"/>
                </a:lnTo>
              </a:path>
            </a:pathLst>
          </a:custGeom>
          <a:ln w="9144">
            <a:solidFill>
              <a:srgbClr val="00ACEE"/>
            </a:solidFill>
          </a:ln>
        </p:spPr>
        <p:txBody>
          <a:bodyPr wrap="square" lIns="0" tIns="0" rIns="0" bIns="0" rtlCol="0"/>
          <a:lstStyle/>
          <a:p>
            <a:endParaRPr>
              <a:latin typeface="+mj-lt"/>
            </a:endParaRPr>
          </a:p>
        </p:txBody>
      </p:sp>
      <p:sp>
        <p:nvSpPr>
          <p:cNvPr id="23" name="object 23"/>
          <p:cNvSpPr/>
          <p:nvPr/>
        </p:nvSpPr>
        <p:spPr>
          <a:xfrm>
            <a:off x="7428992" y="4647185"/>
            <a:ext cx="646853" cy="402167"/>
          </a:xfrm>
          <a:custGeom>
            <a:avLst/>
            <a:gdLst/>
            <a:ahLst/>
            <a:cxnLst/>
            <a:rect l="l" t="t" r="r" b="b"/>
            <a:pathLst>
              <a:path w="485139" h="301625">
                <a:moveTo>
                  <a:pt x="0" y="0"/>
                </a:moveTo>
                <a:lnTo>
                  <a:pt x="484695" y="301472"/>
                </a:lnTo>
              </a:path>
            </a:pathLst>
          </a:custGeom>
          <a:ln w="9144">
            <a:solidFill>
              <a:srgbClr val="00ACEE"/>
            </a:solidFill>
          </a:ln>
        </p:spPr>
        <p:txBody>
          <a:bodyPr wrap="square" lIns="0" tIns="0" rIns="0" bIns="0" rtlCol="0"/>
          <a:lstStyle/>
          <a:p>
            <a:endParaRPr>
              <a:latin typeface="+mj-lt"/>
            </a:endParaRPr>
          </a:p>
        </p:txBody>
      </p:sp>
      <p:sp>
        <p:nvSpPr>
          <p:cNvPr id="24" name="object 24"/>
          <p:cNvSpPr/>
          <p:nvPr/>
        </p:nvSpPr>
        <p:spPr>
          <a:xfrm>
            <a:off x="9784079" y="4754879"/>
            <a:ext cx="825500" cy="245533"/>
          </a:xfrm>
          <a:custGeom>
            <a:avLst/>
            <a:gdLst/>
            <a:ahLst/>
            <a:cxnLst/>
            <a:rect l="l" t="t" r="r" b="b"/>
            <a:pathLst>
              <a:path w="619125" h="184150">
                <a:moveTo>
                  <a:pt x="0" y="183807"/>
                </a:moveTo>
                <a:lnTo>
                  <a:pt x="618680" y="0"/>
                </a:lnTo>
              </a:path>
            </a:pathLst>
          </a:custGeom>
          <a:ln w="9144">
            <a:solidFill>
              <a:srgbClr val="00ACEE"/>
            </a:solidFill>
          </a:ln>
        </p:spPr>
        <p:txBody>
          <a:bodyPr wrap="square" lIns="0" tIns="0" rIns="0" bIns="0" rtlCol="0"/>
          <a:lstStyle/>
          <a:p>
            <a:endParaRPr>
              <a:latin typeface="+mj-lt"/>
            </a:endParaRPr>
          </a:p>
        </p:txBody>
      </p:sp>
      <p:grpSp>
        <p:nvGrpSpPr>
          <p:cNvPr id="25" name="object 25"/>
          <p:cNvGrpSpPr/>
          <p:nvPr/>
        </p:nvGrpSpPr>
        <p:grpSpPr>
          <a:xfrm>
            <a:off x="9777985" y="2129536"/>
            <a:ext cx="837353" cy="2268219"/>
            <a:chOff x="7333488" y="1597152"/>
            <a:chExt cx="628015" cy="1701164"/>
          </a:xfrm>
        </p:grpSpPr>
        <p:sp>
          <p:nvSpPr>
            <p:cNvPr id="26" name="object 26"/>
            <p:cNvSpPr/>
            <p:nvPr/>
          </p:nvSpPr>
          <p:spPr>
            <a:xfrm>
              <a:off x="7338060" y="2051304"/>
              <a:ext cx="619125" cy="1242695"/>
            </a:xfrm>
            <a:custGeom>
              <a:avLst/>
              <a:gdLst/>
              <a:ahLst/>
              <a:cxnLst/>
              <a:rect l="l" t="t" r="r" b="b"/>
              <a:pathLst>
                <a:path w="619125" h="1242695">
                  <a:moveTo>
                    <a:pt x="0" y="1242187"/>
                  </a:moveTo>
                  <a:lnTo>
                    <a:pt x="618680" y="0"/>
                  </a:lnTo>
                </a:path>
              </a:pathLst>
            </a:custGeom>
            <a:ln w="9144">
              <a:solidFill>
                <a:srgbClr val="00ACEE"/>
              </a:solidFill>
            </a:ln>
          </p:spPr>
          <p:txBody>
            <a:bodyPr wrap="square" lIns="0" tIns="0" rIns="0" bIns="0" rtlCol="0"/>
            <a:lstStyle/>
            <a:p>
              <a:endParaRPr>
                <a:latin typeface="+mj-lt"/>
              </a:endParaRPr>
            </a:p>
          </p:txBody>
        </p:sp>
        <p:sp>
          <p:nvSpPr>
            <p:cNvPr id="27" name="object 27"/>
            <p:cNvSpPr/>
            <p:nvPr/>
          </p:nvSpPr>
          <p:spPr>
            <a:xfrm>
              <a:off x="7338060" y="2063496"/>
              <a:ext cx="619125" cy="784225"/>
            </a:xfrm>
            <a:custGeom>
              <a:avLst/>
              <a:gdLst/>
              <a:ahLst/>
              <a:cxnLst/>
              <a:rect l="l" t="t" r="r" b="b"/>
              <a:pathLst>
                <a:path w="619125" h="784225">
                  <a:moveTo>
                    <a:pt x="0" y="0"/>
                  </a:moveTo>
                  <a:lnTo>
                    <a:pt x="618680" y="783640"/>
                  </a:lnTo>
                </a:path>
              </a:pathLst>
            </a:custGeom>
            <a:ln w="9144">
              <a:solidFill>
                <a:srgbClr val="00ACEE"/>
              </a:solidFill>
            </a:ln>
          </p:spPr>
          <p:txBody>
            <a:bodyPr wrap="square" lIns="0" tIns="0" rIns="0" bIns="0" rtlCol="0"/>
            <a:lstStyle/>
            <a:p>
              <a:endParaRPr>
                <a:latin typeface="+mj-lt"/>
              </a:endParaRPr>
            </a:p>
          </p:txBody>
        </p:sp>
        <p:sp>
          <p:nvSpPr>
            <p:cNvPr id="28" name="object 28"/>
            <p:cNvSpPr/>
            <p:nvPr/>
          </p:nvSpPr>
          <p:spPr>
            <a:xfrm>
              <a:off x="7348728" y="1601724"/>
              <a:ext cx="608330" cy="449580"/>
            </a:xfrm>
            <a:custGeom>
              <a:avLst/>
              <a:gdLst/>
              <a:ahLst/>
              <a:cxnLst/>
              <a:rect l="l" t="t" r="r" b="b"/>
              <a:pathLst>
                <a:path w="608329" h="449580">
                  <a:moveTo>
                    <a:pt x="0" y="0"/>
                  </a:moveTo>
                  <a:lnTo>
                    <a:pt x="607733" y="449148"/>
                  </a:lnTo>
                </a:path>
              </a:pathLst>
            </a:custGeom>
            <a:ln w="9144">
              <a:solidFill>
                <a:srgbClr val="00ACEE"/>
              </a:solidFill>
            </a:ln>
          </p:spPr>
          <p:txBody>
            <a:bodyPr wrap="square" lIns="0" tIns="0" rIns="0" bIns="0" rtlCol="0"/>
            <a:lstStyle/>
            <a:p>
              <a:endParaRPr>
                <a:latin typeface="+mj-lt"/>
              </a:endParaRPr>
            </a:p>
          </p:txBody>
        </p:sp>
      </p:grpSp>
      <p:sp>
        <p:nvSpPr>
          <p:cNvPr id="29" name="TextBox 28">
            <a:extLst>
              <a:ext uri="{FF2B5EF4-FFF2-40B4-BE49-F238E27FC236}">
                <a16:creationId xmlns:a16="http://schemas.microsoft.com/office/drawing/2014/main" id="{DF1FDFDE-1FCE-4561-A54B-3D145B72A143}"/>
              </a:ext>
            </a:extLst>
          </p:cNvPr>
          <p:cNvSpPr txBox="1"/>
          <p:nvPr/>
        </p:nvSpPr>
        <p:spPr>
          <a:xfrm>
            <a:off x="366341" y="306428"/>
            <a:ext cx="10399835" cy="707886"/>
          </a:xfrm>
          <a:prstGeom prst="rect">
            <a:avLst/>
          </a:prstGeom>
          <a:noFill/>
        </p:spPr>
        <p:txBody>
          <a:bodyPr wrap="none" rtlCol="0">
            <a:spAutoFit/>
          </a:bodyPr>
          <a:lstStyle/>
          <a:p>
            <a:r>
              <a:rPr lang="en-GB" sz="4000" dirty="0"/>
              <a:t>Relationship Management : Many-To-Many (N:N)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2537" y="449496"/>
            <a:ext cx="5567408" cy="464937"/>
          </a:xfrm>
          <a:prstGeom prst="rect">
            <a:avLst/>
          </a:prstGeom>
          <a:blipFill>
            <a:blip r:embed="rId2" cstate="print"/>
            <a:stretch>
              <a:fillRect/>
            </a:stretch>
          </a:blipFill>
        </p:spPr>
        <p:txBody>
          <a:bodyPr wrap="square" lIns="0" tIns="0" rIns="0" bIns="0" rtlCol="0"/>
          <a:lstStyle/>
          <a:p>
            <a:endParaRPr sz="2400"/>
          </a:p>
        </p:txBody>
      </p:sp>
      <p:sp>
        <p:nvSpPr>
          <p:cNvPr id="3" name="object 3"/>
          <p:cNvSpPr txBox="1"/>
          <p:nvPr/>
        </p:nvSpPr>
        <p:spPr>
          <a:xfrm>
            <a:off x="430785" y="1893823"/>
            <a:ext cx="1739900" cy="1014936"/>
          </a:xfrm>
          <a:prstGeom prst="rect">
            <a:avLst/>
          </a:prstGeom>
          <a:solidFill>
            <a:srgbClr val="0070BB"/>
          </a:solidFill>
        </p:spPr>
        <p:txBody>
          <a:bodyPr vert="horz" wrap="square" lIns="0" tIns="192193" rIns="0" bIns="0" rtlCol="0">
            <a:spAutoFit/>
          </a:bodyPr>
          <a:lstStyle/>
          <a:p>
            <a:pPr marL="536773" marR="308179" indent="-221821">
              <a:spcBef>
                <a:spcPts val="1513"/>
              </a:spcBef>
            </a:pPr>
            <a:r>
              <a:rPr sz="2667" dirty="0">
                <a:solidFill>
                  <a:srgbClr val="FFFFFF"/>
                </a:solidFill>
                <a:latin typeface="+mj-lt"/>
                <a:cs typeface="Arial Black"/>
              </a:rPr>
              <a:t>Contact  John</a:t>
            </a:r>
            <a:endParaRPr sz="2667">
              <a:latin typeface="+mj-lt"/>
              <a:cs typeface="Arial Black"/>
            </a:endParaRPr>
          </a:p>
        </p:txBody>
      </p:sp>
      <p:sp>
        <p:nvSpPr>
          <p:cNvPr id="4" name="object 4"/>
          <p:cNvSpPr txBox="1"/>
          <p:nvPr/>
        </p:nvSpPr>
        <p:spPr>
          <a:xfrm>
            <a:off x="430785" y="4177793"/>
            <a:ext cx="1739900" cy="1015791"/>
          </a:xfrm>
          <a:prstGeom prst="rect">
            <a:avLst/>
          </a:prstGeom>
          <a:solidFill>
            <a:srgbClr val="0070BB"/>
          </a:solidFill>
        </p:spPr>
        <p:txBody>
          <a:bodyPr vert="horz" wrap="square" lIns="0" tIns="193040" rIns="0" bIns="0" rtlCol="0">
            <a:spAutoFit/>
          </a:bodyPr>
          <a:lstStyle/>
          <a:p>
            <a:pPr marL="500367" marR="308179" indent="-185415">
              <a:spcBef>
                <a:spcPts val="1520"/>
              </a:spcBef>
            </a:pPr>
            <a:r>
              <a:rPr sz="2667" dirty="0">
                <a:solidFill>
                  <a:srgbClr val="FFFFFF"/>
                </a:solidFill>
                <a:latin typeface="+mj-lt"/>
                <a:cs typeface="Arial Black"/>
              </a:rPr>
              <a:t>Contact  Mary</a:t>
            </a:r>
            <a:endParaRPr sz="2667">
              <a:latin typeface="+mj-lt"/>
              <a:cs typeface="Arial Black"/>
            </a:endParaRPr>
          </a:p>
        </p:txBody>
      </p:sp>
      <p:sp>
        <p:nvSpPr>
          <p:cNvPr id="5" name="object 5"/>
          <p:cNvSpPr txBox="1"/>
          <p:nvPr/>
        </p:nvSpPr>
        <p:spPr>
          <a:xfrm>
            <a:off x="3145535" y="2290064"/>
            <a:ext cx="1737360" cy="536964"/>
          </a:xfrm>
          <a:prstGeom prst="rect">
            <a:avLst/>
          </a:prstGeom>
          <a:solidFill>
            <a:srgbClr val="0070BB"/>
          </a:solidFill>
        </p:spPr>
        <p:txBody>
          <a:bodyPr vert="horz" wrap="square" lIns="0" tIns="125307" rIns="0" bIns="0" rtlCol="0">
            <a:spAutoFit/>
          </a:bodyPr>
          <a:lstStyle/>
          <a:p>
            <a:pPr marL="370831">
              <a:spcBef>
                <a:spcPts val="987"/>
              </a:spcBef>
            </a:pPr>
            <a:r>
              <a:rPr sz="2667" dirty="0">
                <a:solidFill>
                  <a:srgbClr val="FFFFFF"/>
                </a:solidFill>
                <a:latin typeface="+mj-lt"/>
                <a:cs typeface="Arial Black"/>
              </a:rPr>
              <a:t>English</a:t>
            </a:r>
            <a:endParaRPr sz="2667">
              <a:latin typeface="+mj-lt"/>
              <a:cs typeface="Arial Black"/>
            </a:endParaRPr>
          </a:p>
        </p:txBody>
      </p:sp>
      <p:sp>
        <p:nvSpPr>
          <p:cNvPr id="6" name="object 6"/>
          <p:cNvSpPr txBox="1"/>
          <p:nvPr/>
        </p:nvSpPr>
        <p:spPr>
          <a:xfrm>
            <a:off x="3145535" y="3239007"/>
            <a:ext cx="1737360" cy="536109"/>
          </a:xfrm>
          <a:prstGeom prst="rect">
            <a:avLst/>
          </a:prstGeom>
          <a:solidFill>
            <a:srgbClr val="0070BB"/>
          </a:solidFill>
        </p:spPr>
        <p:txBody>
          <a:bodyPr vert="horz" wrap="square" lIns="0" tIns="124460" rIns="0" bIns="0" rtlCol="0">
            <a:spAutoFit/>
          </a:bodyPr>
          <a:lstStyle/>
          <a:p>
            <a:pPr marL="297173">
              <a:spcBef>
                <a:spcPts val="980"/>
              </a:spcBef>
            </a:pPr>
            <a:r>
              <a:rPr sz="2667" dirty="0">
                <a:solidFill>
                  <a:srgbClr val="FFFFFF"/>
                </a:solidFill>
                <a:latin typeface="+mj-lt"/>
                <a:cs typeface="Arial Black"/>
              </a:rPr>
              <a:t>German</a:t>
            </a:r>
            <a:endParaRPr sz="2667">
              <a:latin typeface="+mj-lt"/>
              <a:cs typeface="Arial Black"/>
            </a:endParaRPr>
          </a:p>
        </p:txBody>
      </p:sp>
      <p:sp>
        <p:nvSpPr>
          <p:cNvPr id="7" name="object 7"/>
          <p:cNvSpPr txBox="1"/>
          <p:nvPr/>
        </p:nvSpPr>
        <p:spPr>
          <a:xfrm>
            <a:off x="3145535" y="4131057"/>
            <a:ext cx="1737360" cy="537818"/>
          </a:xfrm>
          <a:prstGeom prst="rect">
            <a:avLst/>
          </a:prstGeom>
          <a:solidFill>
            <a:srgbClr val="0070BB"/>
          </a:solidFill>
        </p:spPr>
        <p:txBody>
          <a:bodyPr vert="horz" wrap="square" lIns="0" tIns="126153" rIns="0" bIns="0" rtlCol="0">
            <a:spAutoFit/>
          </a:bodyPr>
          <a:lstStyle/>
          <a:p>
            <a:pPr marL="321725">
              <a:spcBef>
                <a:spcPts val="993"/>
              </a:spcBef>
            </a:pPr>
            <a:r>
              <a:rPr sz="2667" dirty="0">
                <a:solidFill>
                  <a:srgbClr val="FFFFFF"/>
                </a:solidFill>
                <a:latin typeface="+mj-lt"/>
                <a:cs typeface="Arial Black"/>
              </a:rPr>
              <a:t>Spanish</a:t>
            </a:r>
            <a:endParaRPr sz="2667">
              <a:latin typeface="+mj-lt"/>
              <a:cs typeface="Arial Black"/>
            </a:endParaRPr>
          </a:p>
        </p:txBody>
      </p:sp>
      <p:grpSp>
        <p:nvGrpSpPr>
          <p:cNvPr id="8" name="object 8"/>
          <p:cNvGrpSpPr/>
          <p:nvPr/>
        </p:nvGrpSpPr>
        <p:grpSpPr>
          <a:xfrm>
            <a:off x="2164080" y="2497327"/>
            <a:ext cx="987213" cy="2296160"/>
            <a:chOff x="1623060" y="1872995"/>
            <a:chExt cx="740410" cy="1722120"/>
          </a:xfrm>
        </p:grpSpPr>
        <p:sp>
          <p:nvSpPr>
            <p:cNvPr id="9" name="object 9"/>
            <p:cNvSpPr/>
            <p:nvPr/>
          </p:nvSpPr>
          <p:spPr>
            <a:xfrm>
              <a:off x="1627632" y="1877567"/>
              <a:ext cx="731520" cy="805815"/>
            </a:xfrm>
            <a:custGeom>
              <a:avLst/>
              <a:gdLst/>
              <a:ahLst/>
              <a:cxnLst/>
              <a:rect l="l" t="t" r="r" b="b"/>
              <a:pathLst>
                <a:path w="731519" h="805814">
                  <a:moveTo>
                    <a:pt x="0" y="0"/>
                  </a:moveTo>
                  <a:lnTo>
                    <a:pt x="731189" y="94691"/>
                  </a:lnTo>
                </a:path>
                <a:path w="731519" h="805814">
                  <a:moveTo>
                    <a:pt x="0" y="0"/>
                  </a:moveTo>
                  <a:lnTo>
                    <a:pt x="731189" y="805624"/>
                  </a:lnTo>
                </a:path>
              </a:pathLst>
            </a:custGeom>
            <a:ln w="9144">
              <a:solidFill>
                <a:srgbClr val="00ACEE"/>
              </a:solidFill>
            </a:ln>
          </p:spPr>
          <p:txBody>
            <a:bodyPr wrap="square" lIns="0" tIns="0" rIns="0" bIns="0" rtlCol="0"/>
            <a:lstStyle/>
            <a:p>
              <a:endParaRPr sz="2400">
                <a:latin typeface="+mj-lt"/>
              </a:endParaRPr>
            </a:p>
          </p:txBody>
        </p:sp>
        <p:sp>
          <p:nvSpPr>
            <p:cNvPr id="10" name="object 10"/>
            <p:cNvSpPr/>
            <p:nvPr/>
          </p:nvSpPr>
          <p:spPr>
            <a:xfrm>
              <a:off x="1627632" y="1972055"/>
              <a:ext cx="731520" cy="1618615"/>
            </a:xfrm>
            <a:custGeom>
              <a:avLst/>
              <a:gdLst/>
              <a:ahLst/>
              <a:cxnLst/>
              <a:rect l="l" t="t" r="r" b="b"/>
              <a:pathLst>
                <a:path w="731519" h="1618614">
                  <a:moveTo>
                    <a:pt x="0" y="1618424"/>
                  </a:moveTo>
                  <a:lnTo>
                    <a:pt x="731189" y="0"/>
                  </a:lnTo>
                </a:path>
                <a:path w="731519" h="1618614">
                  <a:moveTo>
                    <a:pt x="0" y="1618424"/>
                  </a:moveTo>
                  <a:lnTo>
                    <a:pt x="731189" y="1380820"/>
                  </a:lnTo>
                </a:path>
              </a:pathLst>
            </a:custGeom>
            <a:ln w="9144">
              <a:solidFill>
                <a:srgbClr val="00ACEE"/>
              </a:solidFill>
            </a:ln>
          </p:spPr>
          <p:txBody>
            <a:bodyPr wrap="square" lIns="0" tIns="0" rIns="0" bIns="0" rtlCol="0"/>
            <a:lstStyle/>
            <a:p>
              <a:endParaRPr sz="2400">
                <a:latin typeface="+mj-lt"/>
              </a:endParaRPr>
            </a:p>
          </p:txBody>
        </p:sp>
      </p:grpSp>
      <p:sp>
        <p:nvSpPr>
          <p:cNvPr id="11" name="object 11"/>
          <p:cNvSpPr txBox="1"/>
          <p:nvPr/>
        </p:nvSpPr>
        <p:spPr>
          <a:xfrm>
            <a:off x="5689601" y="1863345"/>
            <a:ext cx="1739900" cy="1017500"/>
          </a:xfrm>
          <a:prstGeom prst="rect">
            <a:avLst/>
          </a:prstGeom>
          <a:solidFill>
            <a:srgbClr val="6E6E6E"/>
          </a:solidFill>
        </p:spPr>
        <p:txBody>
          <a:bodyPr vert="horz" wrap="square" lIns="0" tIns="194733" rIns="0" bIns="0" rtlCol="0">
            <a:spAutoFit/>
          </a:bodyPr>
          <a:lstStyle/>
          <a:p>
            <a:pPr marL="536773" marR="309026" indent="-221821">
              <a:spcBef>
                <a:spcPts val="1533"/>
              </a:spcBef>
            </a:pPr>
            <a:r>
              <a:rPr sz="2667" dirty="0">
                <a:solidFill>
                  <a:srgbClr val="FFFFFF"/>
                </a:solidFill>
                <a:latin typeface="+mj-lt"/>
                <a:cs typeface="Arial Black"/>
              </a:rPr>
              <a:t>Contact  John</a:t>
            </a:r>
            <a:endParaRPr sz="2667">
              <a:latin typeface="+mj-lt"/>
              <a:cs typeface="Arial Black"/>
            </a:endParaRPr>
          </a:p>
        </p:txBody>
      </p:sp>
      <p:sp>
        <p:nvSpPr>
          <p:cNvPr id="12" name="object 12"/>
          <p:cNvSpPr txBox="1"/>
          <p:nvPr/>
        </p:nvSpPr>
        <p:spPr>
          <a:xfrm>
            <a:off x="5689601" y="4129024"/>
            <a:ext cx="1739900" cy="1015791"/>
          </a:xfrm>
          <a:prstGeom prst="rect">
            <a:avLst/>
          </a:prstGeom>
          <a:solidFill>
            <a:srgbClr val="6E6E6E"/>
          </a:solidFill>
        </p:spPr>
        <p:txBody>
          <a:bodyPr vert="horz" wrap="square" lIns="0" tIns="193040" rIns="0" bIns="0" rtlCol="0">
            <a:spAutoFit/>
          </a:bodyPr>
          <a:lstStyle/>
          <a:p>
            <a:pPr marL="500367" marR="309026" indent="-185415">
              <a:spcBef>
                <a:spcPts val="1520"/>
              </a:spcBef>
            </a:pPr>
            <a:r>
              <a:rPr sz="2667" dirty="0">
                <a:solidFill>
                  <a:srgbClr val="FFFFFF"/>
                </a:solidFill>
                <a:latin typeface="+mj-lt"/>
                <a:cs typeface="Arial Black"/>
              </a:rPr>
              <a:t>Contact  Mary</a:t>
            </a:r>
            <a:endParaRPr sz="2667">
              <a:latin typeface="+mj-lt"/>
              <a:cs typeface="Arial Black"/>
            </a:endParaRPr>
          </a:p>
        </p:txBody>
      </p:sp>
      <p:sp>
        <p:nvSpPr>
          <p:cNvPr id="13" name="object 13"/>
          <p:cNvSpPr txBox="1"/>
          <p:nvPr/>
        </p:nvSpPr>
        <p:spPr>
          <a:xfrm>
            <a:off x="10609073" y="2503423"/>
            <a:ext cx="1243753" cy="390642"/>
          </a:xfrm>
          <a:prstGeom prst="rect">
            <a:avLst/>
          </a:prstGeom>
          <a:solidFill>
            <a:srgbClr val="6E6E6E"/>
          </a:solidFill>
        </p:spPr>
        <p:txBody>
          <a:bodyPr vert="horz" wrap="square" lIns="0" tIns="61807" rIns="0" bIns="0" rtlCol="0">
            <a:spAutoFit/>
          </a:bodyPr>
          <a:lstStyle/>
          <a:p>
            <a:pPr marL="225208">
              <a:spcBef>
                <a:spcPts val="487"/>
              </a:spcBef>
            </a:pPr>
            <a:r>
              <a:rPr sz="2133" dirty="0">
                <a:solidFill>
                  <a:srgbClr val="FFFFFF"/>
                </a:solidFill>
                <a:latin typeface="+mj-lt"/>
                <a:cs typeface="Arial Black"/>
              </a:rPr>
              <a:t>English</a:t>
            </a:r>
            <a:endParaRPr sz="2133">
              <a:latin typeface="+mj-lt"/>
              <a:cs typeface="Arial Black"/>
            </a:endParaRPr>
          </a:p>
        </p:txBody>
      </p:sp>
      <p:sp>
        <p:nvSpPr>
          <p:cNvPr id="14" name="object 14"/>
          <p:cNvSpPr txBox="1"/>
          <p:nvPr/>
        </p:nvSpPr>
        <p:spPr>
          <a:xfrm>
            <a:off x="10609072" y="3576319"/>
            <a:ext cx="1256453" cy="378672"/>
          </a:xfrm>
          <a:prstGeom prst="rect">
            <a:avLst/>
          </a:prstGeom>
          <a:solidFill>
            <a:srgbClr val="6E6E6E"/>
          </a:solidFill>
        </p:spPr>
        <p:txBody>
          <a:bodyPr vert="horz" wrap="square" lIns="0" tIns="49953" rIns="0" bIns="0" rtlCol="0">
            <a:spAutoFit/>
          </a:bodyPr>
          <a:lstStyle/>
          <a:p>
            <a:pPr marL="174409">
              <a:spcBef>
                <a:spcPts val="393"/>
              </a:spcBef>
            </a:pPr>
            <a:r>
              <a:rPr sz="2133" dirty="0">
                <a:solidFill>
                  <a:srgbClr val="FFFFFF"/>
                </a:solidFill>
                <a:latin typeface="+mj-lt"/>
                <a:cs typeface="Arial Black"/>
              </a:rPr>
              <a:t>German</a:t>
            </a:r>
            <a:endParaRPr sz="2133">
              <a:latin typeface="+mj-lt"/>
              <a:cs typeface="Arial Black"/>
            </a:endParaRPr>
          </a:p>
        </p:txBody>
      </p:sp>
      <p:sp>
        <p:nvSpPr>
          <p:cNvPr id="15" name="object 15"/>
          <p:cNvSpPr txBox="1"/>
          <p:nvPr/>
        </p:nvSpPr>
        <p:spPr>
          <a:xfrm>
            <a:off x="10609073" y="4470401"/>
            <a:ext cx="1243753" cy="444503"/>
          </a:xfrm>
          <a:prstGeom prst="rect">
            <a:avLst/>
          </a:prstGeom>
          <a:solidFill>
            <a:srgbClr val="6E6E6E"/>
          </a:solidFill>
        </p:spPr>
        <p:txBody>
          <a:bodyPr vert="horz" wrap="square" lIns="0" tIns="115147" rIns="0" bIns="0" rtlCol="0">
            <a:spAutoFit/>
          </a:bodyPr>
          <a:lstStyle/>
          <a:p>
            <a:pPr marL="186262">
              <a:spcBef>
                <a:spcPts val="907"/>
              </a:spcBef>
            </a:pPr>
            <a:r>
              <a:rPr sz="2133" dirty="0">
                <a:solidFill>
                  <a:srgbClr val="FFFFFF"/>
                </a:solidFill>
                <a:latin typeface="+mj-lt"/>
                <a:cs typeface="Arial Black"/>
              </a:rPr>
              <a:t>Spanish</a:t>
            </a:r>
            <a:endParaRPr sz="2133">
              <a:latin typeface="+mj-lt"/>
              <a:cs typeface="Arial Black"/>
            </a:endParaRPr>
          </a:p>
        </p:txBody>
      </p:sp>
      <p:sp>
        <p:nvSpPr>
          <p:cNvPr id="16" name="object 16"/>
          <p:cNvSpPr txBox="1"/>
          <p:nvPr/>
        </p:nvSpPr>
        <p:spPr>
          <a:xfrm>
            <a:off x="8075168" y="1843023"/>
            <a:ext cx="1737360" cy="614826"/>
          </a:xfrm>
          <a:prstGeom prst="rect">
            <a:avLst/>
          </a:prstGeom>
          <a:solidFill>
            <a:srgbClr val="6E6E6E"/>
          </a:solidFill>
        </p:spPr>
        <p:txBody>
          <a:bodyPr vert="horz" wrap="square" lIns="0" tIns="39793" rIns="0" bIns="0" rtlCol="0">
            <a:spAutoFit/>
          </a:bodyPr>
          <a:lstStyle/>
          <a:p>
            <a:pPr marL="496981" marR="364904" indent="-124457">
              <a:spcBef>
                <a:spcPts val="313"/>
              </a:spcBef>
            </a:pPr>
            <a:r>
              <a:rPr sz="1867" dirty="0">
                <a:solidFill>
                  <a:srgbClr val="FFFFFF"/>
                </a:solidFill>
                <a:latin typeface="+mj-lt"/>
                <a:cs typeface="Arial Black"/>
              </a:rPr>
              <a:t>Language  Spoken</a:t>
            </a:r>
            <a:endParaRPr sz="1867">
              <a:latin typeface="+mj-lt"/>
              <a:cs typeface="Arial Black"/>
            </a:endParaRPr>
          </a:p>
        </p:txBody>
      </p:sp>
      <p:sp>
        <p:nvSpPr>
          <p:cNvPr id="17" name="object 17"/>
          <p:cNvSpPr txBox="1"/>
          <p:nvPr/>
        </p:nvSpPr>
        <p:spPr>
          <a:xfrm>
            <a:off x="8075168" y="2546096"/>
            <a:ext cx="1737360" cy="614826"/>
          </a:xfrm>
          <a:prstGeom prst="rect">
            <a:avLst/>
          </a:prstGeom>
          <a:solidFill>
            <a:srgbClr val="6E6E6E"/>
          </a:solidFill>
        </p:spPr>
        <p:txBody>
          <a:bodyPr vert="horz" wrap="square" lIns="0" tIns="39793" rIns="0" bIns="0" rtlCol="0">
            <a:spAutoFit/>
          </a:bodyPr>
          <a:lstStyle/>
          <a:p>
            <a:pPr marL="496981" marR="364904" indent="-124457">
              <a:spcBef>
                <a:spcPts val="313"/>
              </a:spcBef>
            </a:pPr>
            <a:r>
              <a:rPr sz="1867" dirty="0">
                <a:solidFill>
                  <a:srgbClr val="FFFFFF"/>
                </a:solidFill>
                <a:latin typeface="+mj-lt"/>
                <a:cs typeface="Arial Black"/>
              </a:rPr>
              <a:t>Language  Spoken</a:t>
            </a:r>
            <a:endParaRPr sz="1867">
              <a:latin typeface="+mj-lt"/>
              <a:cs typeface="Arial Black"/>
            </a:endParaRPr>
          </a:p>
        </p:txBody>
      </p:sp>
      <p:sp>
        <p:nvSpPr>
          <p:cNvPr id="18" name="object 18"/>
          <p:cNvSpPr txBox="1"/>
          <p:nvPr/>
        </p:nvSpPr>
        <p:spPr>
          <a:xfrm>
            <a:off x="8075168" y="4015231"/>
            <a:ext cx="1737360" cy="614826"/>
          </a:xfrm>
          <a:prstGeom prst="rect">
            <a:avLst/>
          </a:prstGeom>
          <a:solidFill>
            <a:srgbClr val="6E6E6E"/>
          </a:solidFill>
        </p:spPr>
        <p:txBody>
          <a:bodyPr vert="horz" wrap="square" lIns="0" tIns="39793" rIns="0" bIns="0" rtlCol="0">
            <a:spAutoFit/>
          </a:bodyPr>
          <a:lstStyle/>
          <a:p>
            <a:pPr marL="496981" marR="364904" indent="-124457">
              <a:spcBef>
                <a:spcPts val="313"/>
              </a:spcBef>
            </a:pPr>
            <a:r>
              <a:rPr sz="1867" dirty="0">
                <a:solidFill>
                  <a:srgbClr val="FFFFFF"/>
                </a:solidFill>
                <a:latin typeface="+mj-lt"/>
                <a:cs typeface="Arial Black"/>
              </a:rPr>
              <a:t>Language  Spoken</a:t>
            </a:r>
            <a:endParaRPr sz="1867">
              <a:latin typeface="+mj-lt"/>
              <a:cs typeface="Arial Black"/>
            </a:endParaRPr>
          </a:p>
        </p:txBody>
      </p:sp>
      <p:sp>
        <p:nvSpPr>
          <p:cNvPr id="19" name="object 19"/>
          <p:cNvSpPr txBox="1"/>
          <p:nvPr/>
        </p:nvSpPr>
        <p:spPr>
          <a:xfrm>
            <a:off x="8075168" y="4718304"/>
            <a:ext cx="1737360" cy="614826"/>
          </a:xfrm>
          <a:prstGeom prst="rect">
            <a:avLst/>
          </a:prstGeom>
          <a:solidFill>
            <a:srgbClr val="6E6E6E"/>
          </a:solidFill>
        </p:spPr>
        <p:txBody>
          <a:bodyPr vert="horz" wrap="square" lIns="0" tIns="39793" rIns="0" bIns="0" rtlCol="0">
            <a:spAutoFit/>
          </a:bodyPr>
          <a:lstStyle/>
          <a:p>
            <a:pPr marL="496981" marR="364904" indent="-124457">
              <a:spcBef>
                <a:spcPts val="313"/>
              </a:spcBef>
            </a:pPr>
            <a:r>
              <a:rPr sz="1867" dirty="0">
                <a:solidFill>
                  <a:srgbClr val="FFFFFF"/>
                </a:solidFill>
                <a:latin typeface="+mj-lt"/>
                <a:cs typeface="Arial Black"/>
              </a:rPr>
              <a:t>Language  Spoken</a:t>
            </a:r>
            <a:endParaRPr sz="1867">
              <a:latin typeface="+mj-lt"/>
              <a:cs typeface="Arial Black"/>
            </a:endParaRPr>
          </a:p>
        </p:txBody>
      </p:sp>
      <p:sp>
        <p:nvSpPr>
          <p:cNvPr id="20" name="object 20"/>
          <p:cNvSpPr/>
          <p:nvPr/>
        </p:nvSpPr>
        <p:spPr>
          <a:xfrm>
            <a:off x="7420864" y="2172207"/>
            <a:ext cx="654473" cy="214207"/>
          </a:xfrm>
          <a:custGeom>
            <a:avLst/>
            <a:gdLst/>
            <a:ahLst/>
            <a:cxnLst/>
            <a:rect l="l" t="t" r="r" b="b"/>
            <a:pathLst>
              <a:path w="490854" h="160655">
                <a:moveTo>
                  <a:pt x="0" y="160324"/>
                </a:moveTo>
                <a:lnTo>
                  <a:pt x="490473" y="0"/>
                </a:lnTo>
              </a:path>
            </a:pathLst>
          </a:custGeom>
          <a:ln w="9144">
            <a:solidFill>
              <a:srgbClr val="00ACEE"/>
            </a:solidFill>
          </a:ln>
        </p:spPr>
        <p:txBody>
          <a:bodyPr wrap="square" lIns="0" tIns="0" rIns="0" bIns="0" rtlCol="0"/>
          <a:lstStyle/>
          <a:p>
            <a:endParaRPr sz="2400">
              <a:latin typeface="+mj-lt"/>
            </a:endParaRPr>
          </a:p>
        </p:txBody>
      </p:sp>
      <p:sp>
        <p:nvSpPr>
          <p:cNvPr id="21" name="object 21"/>
          <p:cNvSpPr/>
          <p:nvPr/>
        </p:nvSpPr>
        <p:spPr>
          <a:xfrm>
            <a:off x="7428992" y="2472943"/>
            <a:ext cx="646853" cy="402167"/>
          </a:xfrm>
          <a:custGeom>
            <a:avLst/>
            <a:gdLst/>
            <a:ahLst/>
            <a:cxnLst/>
            <a:rect l="l" t="t" r="r" b="b"/>
            <a:pathLst>
              <a:path w="485139" h="301625">
                <a:moveTo>
                  <a:pt x="0" y="0"/>
                </a:moveTo>
                <a:lnTo>
                  <a:pt x="484695" y="301472"/>
                </a:lnTo>
              </a:path>
            </a:pathLst>
          </a:custGeom>
          <a:ln w="9144">
            <a:solidFill>
              <a:srgbClr val="00ACEE"/>
            </a:solidFill>
          </a:ln>
        </p:spPr>
        <p:txBody>
          <a:bodyPr wrap="square" lIns="0" tIns="0" rIns="0" bIns="0" rtlCol="0"/>
          <a:lstStyle/>
          <a:p>
            <a:endParaRPr sz="2400">
              <a:latin typeface="+mj-lt"/>
            </a:endParaRPr>
          </a:p>
        </p:txBody>
      </p:sp>
      <p:sp>
        <p:nvSpPr>
          <p:cNvPr id="22" name="object 22"/>
          <p:cNvSpPr/>
          <p:nvPr/>
        </p:nvSpPr>
        <p:spPr>
          <a:xfrm>
            <a:off x="7420864" y="4346447"/>
            <a:ext cx="654473" cy="214207"/>
          </a:xfrm>
          <a:custGeom>
            <a:avLst/>
            <a:gdLst/>
            <a:ahLst/>
            <a:cxnLst/>
            <a:rect l="l" t="t" r="r" b="b"/>
            <a:pathLst>
              <a:path w="490854" h="160654">
                <a:moveTo>
                  <a:pt x="0" y="160324"/>
                </a:moveTo>
                <a:lnTo>
                  <a:pt x="490473" y="0"/>
                </a:lnTo>
              </a:path>
            </a:pathLst>
          </a:custGeom>
          <a:ln w="9144">
            <a:solidFill>
              <a:srgbClr val="00ACEE"/>
            </a:solidFill>
          </a:ln>
        </p:spPr>
        <p:txBody>
          <a:bodyPr wrap="square" lIns="0" tIns="0" rIns="0" bIns="0" rtlCol="0"/>
          <a:lstStyle/>
          <a:p>
            <a:endParaRPr sz="2400">
              <a:latin typeface="+mj-lt"/>
            </a:endParaRPr>
          </a:p>
        </p:txBody>
      </p:sp>
      <p:sp>
        <p:nvSpPr>
          <p:cNvPr id="23" name="object 23"/>
          <p:cNvSpPr/>
          <p:nvPr/>
        </p:nvSpPr>
        <p:spPr>
          <a:xfrm>
            <a:off x="7428992" y="4647185"/>
            <a:ext cx="646853" cy="402167"/>
          </a:xfrm>
          <a:custGeom>
            <a:avLst/>
            <a:gdLst/>
            <a:ahLst/>
            <a:cxnLst/>
            <a:rect l="l" t="t" r="r" b="b"/>
            <a:pathLst>
              <a:path w="485139" h="301625">
                <a:moveTo>
                  <a:pt x="0" y="0"/>
                </a:moveTo>
                <a:lnTo>
                  <a:pt x="484695" y="301472"/>
                </a:lnTo>
              </a:path>
            </a:pathLst>
          </a:custGeom>
          <a:ln w="9144">
            <a:solidFill>
              <a:srgbClr val="00ACEE"/>
            </a:solidFill>
          </a:ln>
        </p:spPr>
        <p:txBody>
          <a:bodyPr wrap="square" lIns="0" tIns="0" rIns="0" bIns="0" rtlCol="0"/>
          <a:lstStyle/>
          <a:p>
            <a:endParaRPr sz="2400">
              <a:latin typeface="+mj-lt"/>
            </a:endParaRPr>
          </a:p>
        </p:txBody>
      </p:sp>
      <p:sp>
        <p:nvSpPr>
          <p:cNvPr id="24" name="object 24"/>
          <p:cNvSpPr/>
          <p:nvPr/>
        </p:nvSpPr>
        <p:spPr>
          <a:xfrm>
            <a:off x="9784079" y="4754879"/>
            <a:ext cx="825500" cy="245533"/>
          </a:xfrm>
          <a:custGeom>
            <a:avLst/>
            <a:gdLst/>
            <a:ahLst/>
            <a:cxnLst/>
            <a:rect l="l" t="t" r="r" b="b"/>
            <a:pathLst>
              <a:path w="619125" h="184150">
                <a:moveTo>
                  <a:pt x="0" y="183807"/>
                </a:moveTo>
                <a:lnTo>
                  <a:pt x="618680" y="0"/>
                </a:lnTo>
              </a:path>
            </a:pathLst>
          </a:custGeom>
          <a:ln w="9144">
            <a:solidFill>
              <a:srgbClr val="00ACEE"/>
            </a:solidFill>
          </a:ln>
        </p:spPr>
        <p:txBody>
          <a:bodyPr wrap="square" lIns="0" tIns="0" rIns="0" bIns="0" rtlCol="0"/>
          <a:lstStyle/>
          <a:p>
            <a:endParaRPr sz="2400">
              <a:latin typeface="+mj-lt"/>
            </a:endParaRPr>
          </a:p>
        </p:txBody>
      </p:sp>
      <p:grpSp>
        <p:nvGrpSpPr>
          <p:cNvPr id="25" name="object 25"/>
          <p:cNvGrpSpPr/>
          <p:nvPr/>
        </p:nvGrpSpPr>
        <p:grpSpPr>
          <a:xfrm>
            <a:off x="9777985" y="2129536"/>
            <a:ext cx="837353" cy="2268219"/>
            <a:chOff x="7333488" y="1597152"/>
            <a:chExt cx="628015" cy="1701164"/>
          </a:xfrm>
        </p:grpSpPr>
        <p:sp>
          <p:nvSpPr>
            <p:cNvPr id="26" name="object 26"/>
            <p:cNvSpPr/>
            <p:nvPr/>
          </p:nvSpPr>
          <p:spPr>
            <a:xfrm>
              <a:off x="7338060" y="2051304"/>
              <a:ext cx="619125" cy="1242695"/>
            </a:xfrm>
            <a:custGeom>
              <a:avLst/>
              <a:gdLst/>
              <a:ahLst/>
              <a:cxnLst/>
              <a:rect l="l" t="t" r="r" b="b"/>
              <a:pathLst>
                <a:path w="619125" h="1242695">
                  <a:moveTo>
                    <a:pt x="0" y="1242187"/>
                  </a:moveTo>
                  <a:lnTo>
                    <a:pt x="618680" y="0"/>
                  </a:lnTo>
                </a:path>
              </a:pathLst>
            </a:custGeom>
            <a:ln w="9144">
              <a:solidFill>
                <a:srgbClr val="00ACEE"/>
              </a:solidFill>
            </a:ln>
          </p:spPr>
          <p:txBody>
            <a:bodyPr wrap="square" lIns="0" tIns="0" rIns="0" bIns="0" rtlCol="0"/>
            <a:lstStyle/>
            <a:p>
              <a:endParaRPr sz="2400">
                <a:latin typeface="+mj-lt"/>
              </a:endParaRPr>
            </a:p>
          </p:txBody>
        </p:sp>
        <p:sp>
          <p:nvSpPr>
            <p:cNvPr id="27" name="object 27"/>
            <p:cNvSpPr/>
            <p:nvPr/>
          </p:nvSpPr>
          <p:spPr>
            <a:xfrm>
              <a:off x="7338060" y="2063496"/>
              <a:ext cx="619125" cy="784225"/>
            </a:xfrm>
            <a:custGeom>
              <a:avLst/>
              <a:gdLst/>
              <a:ahLst/>
              <a:cxnLst/>
              <a:rect l="l" t="t" r="r" b="b"/>
              <a:pathLst>
                <a:path w="619125" h="784225">
                  <a:moveTo>
                    <a:pt x="0" y="0"/>
                  </a:moveTo>
                  <a:lnTo>
                    <a:pt x="618680" y="783640"/>
                  </a:lnTo>
                </a:path>
              </a:pathLst>
            </a:custGeom>
            <a:ln w="9144">
              <a:solidFill>
                <a:srgbClr val="00ACEE"/>
              </a:solidFill>
            </a:ln>
          </p:spPr>
          <p:txBody>
            <a:bodyPr wrap="square" lIns="0" tIns="0" rIns="0" bIns="0" rtlCol="0"/>
            <a:lstStyle/>
            <a:p>
              <a:endParaRPr sz="2400">
                <a:latin typeface="+mj-lt"/>
              </a:endParaRPr>
            </a:p>
          </p:txBody>
        </p:sp>
        <p:sp>
          <p:nvSpPr>
            <p:cNvPr id="28" name="object 28"/>
            <p:cNvSpPr/>
            <p:nvPr/>
          </p:nvSpPr>
          <p:spPr>
            <a:xfrm>
              <a:off x="7348728" y="1601724"/>
              <a:ext cx="608330" cy="449580"/>
            </a:xfrm>
            <a:custGeom>
              <a:avLst/>
              <a:gdLst/>
              <a:ahLst/>
              <a:cxnLst/>
              <a:rect l="l" t="t" r="r" b="b"/>
              <a:pathLst>
                <a:path w="608329" h="449580">
                  <a:moveTo>
                    <a:pt x="0" y="0"/>
                  </a:moveTo>
                  <a:lnTo>
                    <a:pt x="607733" y="449148"/>
                  </a:lnTo>
                </a:path>
              </a:pathLst>
            </a:custGeom>
            <a:ln w="9144">
              <a:solidFill>
                <a:srgbClr val="00ACEE"/>
              </a:solidFill>
            </a:ln>
          </p:spPr>
          <p:txBody>
            <a:bodyPr wrap="square" lIns="0" tIns="0" rIns="0" bIns="0" rtlCol="0"/>
            <a:lstStyle/>
            <a:p>
              <a:endParaRPr sz="2400">
                <a:latin typeface="+mj-lt"/>
              </a:endParaRPr>
            </a:p>
          </p:txBody>
        </p:sp>
      </p:grpSp>
      <p:sp>
        <p:nvSpPr>
          <p:cNvPr id="29" name="object 29"/>
          <p:cNvSpPr txBox="1"/>
          <p:nvPr/>
        </p:nvSpPr>
        <p:spPr>
          <a:xfrm>
            <a:off x="640079" y="1182623"/>
            <a:ext cx="4033520" cy="424113"/>
          </a:xfrm>
          <a:prstGeom prst="rect">
            <a:avLst/>
          </a:prstGeom>
          <a:solidFill>
            <a:srgbClr val="FF5200"/>
          </a:solidFill>
        </p:spPr>
        <p:txBody>
          <a:bodyPr vert="horz" wrap="square" lIns="0" tIns="13547" rIns="0" bIns="0" rtlCol="0">
            <a:spAutoFit/>
          </a:bodyPr>
          <a:lstStyle/>
          <a:p>
            <a:pPr marL="789920">
              <a:spcBef>
                <a:spcPts val="107"/>
              </a:spcBef>
            </a:pPr>
            <a:r>
              <a:rPr sz="2667" dirty="0">
                <a:solidFill>
                  <a:srgbClr val="FFFFFF"/>
                </a:solidFill>
                <a:latin typeface="+mj-lt"/>
                <a:cs typeface="Arial Black"/>
              </a:rPr>
              <a:t>N: N Relationship</a:t>
            </a:r>
            <a:endParaRPr sz="2667">
              <a:latin typeface="+mj-lt"/>
              <a:cs typeface="Arial Black"/>
            </a:endParaRPr>
          </a:p>
        </p:txBody>
      </p:sp>
      <p:sp>
        <p:nvSpPr>
          <p:cNvPr id="30" name="object 30"/>
          <p:cNvSpPr txBox="1">
            <a:spLocks noGrp="1"/>
          </p:cNvSpPr>
          <p:nvPr>
            <p:ph type="title"/>
          </p:nvPr>
        </p:nvSpPr>
        <p:spPr>
          <a:xfrm>
            <a:off x="6575552" y="1176529"/>
            <a:ext cx="4033520" cy="424113"/>
          </a:xfrm>
          <a:prstGeom prst="rect">
            <a:avLst/>
          </a:prstGeom>
          <a:solidFill>
            <a:srgbClr val="FF5200"/>
          </a:solidFill>
        </p:spPr>
        <p:txBody>
          <a:bodyPr vert="horz" wrap="square" lIns="0" tIns="13547" rIns="0" bIns="0" rtlCol="0" anchor="t">
            <a:spAutoFit/>
          </a:bodyPr>
          <a:lstStyle/>
          <a:p>
            <a:pPr marL="265000">
              <a:spcBef>
                <a:spcPts val="107"/>
              </a:spcBef>
            </a:pPr>
            <a:r>
              <a:rPr sz="2667" spc="0" dirty="0">
                <a:latin typeface="+mj-lt"/>
              </a:rPr>
              <a:t>Manual N:N Relationship</a:t>
            </a:r>
            <a:endParaRPr sz="2667" spc="0">
              <a:latin typeface="+mj-l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2780" y="456048"/>
            <a:ext cx="7991969" cy="591429"/>
          </a:xfrm>
          <a:prstGeom prst="rect">
            <a:avLst/>
          </a:prstGeom>
          <a:blipFill>
            <a:blip r:embed="rId2" cstate="print"/>
            <a:stretch>
              <a:fillRect/>
            </a:stretch>
          </a:blipFill>
        </p:spPr>
        <p:txBody>
          <a:bodyPr wrap="square" lIns="0" tIns="0" rIns="0" bIns="0" rtlCol="0"/>
          <a:lstStyle/>
          <a:p>
            <a:endParaRPr sz="2400"/>
          </a:p>
        </p:txBody>
      </p:sp>
      <p:sp>
        <p:nvSpPr>
          <p:cNvPr id="3" name="object 3"/>
          <p:cNvSpPr txBox="1">
            <a:spLocks noGrp="1"/>
          </p:cNvSpPr>
          <p:nvPr>
            <p:ph type="title"/>
          </p:nvPr>
        </p:nvSpPr>
        <p:spPr>
          <a:xfrm>
            <a:off x="2351023" y="1989329"/>
            <a:ext cx="1739900" cy="1015791"/>
          </a:xfrm>
          <a:prstGeom prst="rect">
            <a:avLst/>
          </a:prstGeom>
          <a:solidFill>
            <a:srgbClr val="6E6E6E"/>
          </a:solidFill>
        </p:spPr>
        <p:txBody>
          <a:bodyPr vert="horz" wrap="square" lIns="0" tIns="193040" rIns="0" bIns="0" rtlCol="0" anchor="t">
            <a:spAutoFit/>
          </a:bodyPr>
          <a:lstStyle/>
          <a:p>
            <a:pPr marL="536773" marR="308179" indent="-221821">
              <a:spcBef>
                <a:spcPts val="1520"/>
              </a:spcBef>
            </a:pPr>
            <a:r>
              <a:rPr sz="2667" spc="0" dirty="0">
                <a:latin typeface="+mj-lt"/>
              </a:rPr>
              <a:t>Contact  John</a:t>
            </a:r>
            <a:endParaRPr sz="2667" spc="0">
              <a:latin typeface="+mj-lt"/>
            </a:endParaRPr>
          </a:p>
        </p:txBody>
      </p:sp>
      <p:sp>
        <p:nvSpPr>
          <p:cNvPr id="4" name="object 4"/>
          <p:cNvSpPr txBox="1"/>
          <p:nvPr/>
        </p:nvSpPr>
        <p:spPr>
          <a:xfrm>
            <a:off x="2351023" y="4252977"/>
            <a:ext cx="1739900" cy="1015791"/>
          </a:xfrm>
          <a:prstGeom prst="rect">
            <a:avLst/>
          </a:prstGeom>
          <a:solidFill>
            <a:srgbClr val="6E6E6E"/>
          </a:solidFill>
        </p:spPr>
        <p:txBody>
          <a:bodyPr vert="horz" wrap="square" lIns="0" tIns="193040" rIns="0" bIns="0" rtlCol="0">
            <a:spAutoFit/>
          </a:bodyPr>
          <a:lstStyle/>
          <a:p>
            <a:pPr marL="500367" marR="308179" indent="-185415">
              <a:spcBef>
                <a:spcPts val="1520"/>
              </a:spcBef>
            </a:pPr>
            <a:r>
              <a:rPr sz="2667" dirty="0">
                <a:solidFill>
                  <a:srgbClr val="FFFFFF"/>
                </a:solidFill>
                <a:latin typeface="+mj-lt"/>
                <a:cs typeface="Arial Black"/>
              </a:rPr>
              <a:t>Contact  Mary</a:t>
            </a:r>
            <a:endParaRPr sz="2667">
              <a:latin typeface="+mj-lt"/>
              <a:cs typeface="Arial Black"/>
            </a:endParaRPr>
          </a:p>
        </p:txBody>
      </p:sp>
      <p:sp>
        <p:nvSpPr>
          <p:cNvPr id="5" name="object 5"/>
          <p:cNvSpPr txBox="1"/>
          <p:nvPr/>
        </p:nvSpPr>
        <p:spPr>
          <a:xfrm>
            <a:off x="7270496" y="2627377"/>
            <a:ext cx="1243753" cy="390642"/>
          </a:xfrm>
          <a:prstGeom prst="rect">
            <a:avLst/>
          </a:prstGeom>
          <a:solidFill>
            <a:srgbClr val="6E6E6E"/>
          </a:solidFill>
        </p:spPr>
        <p:txBody>
          <a:bodyPr vert="horz" wrap="square" lIns="0" tIns="61807" rIns="0" bIns="0" rtlCol="0">
            <a:spAutoFit/>
          </a:bodyPr>
          <a:lstStyle/>
          <a:p>
            <a:pPr marL="225208">
              <a:spcBef>
                <a:spcPts val="487"/>
              </a:spcBef>
            </a:pPr>
            <a:r>
              <a:rPr sz="2133" dirty="0">
                <a:solidFill>
                  <a:srgbClr val="FFFFFF"/>
                </a:solidFill>
                <a:latin typeface="+mj-lt"/>
                <a:cs typeface="Arial Black"/>
              </a:rPr>
              <a:t>English</a:t>
            </a:r>
            <a:endParaRPr sz="2133">
              <a:latin typeface="+mj-lt"/>
              <a:cs typeface="Arial Black"/>
            </a:endParaRPr>
          </a:p>
        </p:txBody>
      </p:sp>
      <p:sp>
        <p:nvSpPr>
          <p:cNvPr id="6" name="object 6"/>
          <p:cNvSpPr txBox="1"/>
          <p:nvPr/>
        </p:nvSpPr>
        <p:spPr>
          <a:xfrm>
            <a:off x="7270495" y="3700272"/>
            <a:ext cx="1256453" cy="379527"/>
          </a:xfrm>
          <a:prstGeom prst="rect">
            <a:avLst/>
          </a:prstGeom>
          <a:solidFill>
            <a:srgbClr val="6E6E6E"/>
          </a:solidFill>
        </p:spPr>
        <p:txBody>
          <a:bodyPr vert="horz" wrap="square" lIns="0" tIns="50800" rIns="0" bIns="0" rtlCol="0">
            <a:spAutoFit/>
          </a:bodyPr>
          <a:lstStyle/>
          <a:p>
            <a:pPr marL="174409">
              <a:spcBef>
                <a:spcPts val="400"/>
              </a:spcBef>
            </a:pPr>
            <a:r>
              <a:rPr sz="2133" dirty="0">
                <a:solidFill>
                  <a:srgbClr val="FFFFFF"/>
                </a:solidFill>
                <a:latin typeface="+mj-lt"/>
                <a:cs typeface="Arial Black"/>
              </a:rPr>
              <a:t>German</a:t>
            </a:r>
            <a:endParaRPr sz="2133">
              <a:latin typeface="+mj-lt"/>
              <a:cs typeface="Arial Black"/>
            </a:endParaRPr>
          </a:p>
        </p:txBody>
      </p:sp>
      <p:sp>
        <p:nvSpPr>
          <p:cNvPr id="7" name="object 7"/>
          <p:cNvSpPr txBox="1"/>
          <p:nvPr/>
        </p:nvSpPr>
        <p:spPr>
          <a:xfrm>
            <a:off x="7270496" y="4594352"/>
            <a:ext cx="1243753" cy="445357"/>
          </a:xfrm>
          <a:prstGeom prst="rect">
            <a:avLst/>
          </a:prstGeom>
          <a:solidFill>
            <a:srgbClr val="6E6E6E"/>
          </a:solidFill>
        </p:spPr>
        <p:txBody>
          <a:bodyPr vert="horz" wrap="square" lIns="0" tIns="115993" rIns="0" bIns="0" rtlCol="0">
            <a:spAutoFit/>
          </a:bodyPr>
          <a:lstStyle/>
          <a:p>
            <a:pPr marL="186262">
              <a:spcBef>
                <a:spcPts val="913"/>
              </a:spcBef>
            </a:pPr>
            <a:r>
              <a:rPr sz="2133" dirty="0">
                <a:solidFill>
                  <a:srgbClr val="FFFFFF"/>
                </a:solidFill>
                <a:latin typeface="+mj-lt"/>
                <a:cs typeface="Arial Black"/>
              </a:rPr>
              <a:t>Spanish</a:t>
            </a:r>
            <a:endParaRPr sz="2133">
              <a:latin typeface="+mj-lt"/>
              <a:cs typeface="Arial Black"/>
            </a:endParaRPr>
          </a:p>
        </p:txBody>
      </p:sp>
      <p:sp>
        <p:nvSpPr>
          <p:cNvPr id="8" name="object 8"/>
          <p:cNvSpPr txBox="1"/>
          <p:nvPr/>
        </p:nvSpPr>
        <p:spPr>
          <a:xfrm>
            <a:off x="4736592" y="1966977"/>
            <a:ext cx="1737360" cy="615681"/>
          </a:xfrm>
          <a:prstGeom prst="rect">
            <a:avLst/>
          </a:prstGeom>
          <a:solidFill>
            <a:srgbClr val="6E6E6E"/>
          </a:solidFill>
        </p:spPr>
        <p:txBody>
          <a:bodyPr vert="horz" wrap="square" lIns="0" tIns="40640" rIns="0" bIns="0" rtlCol="0">
            <a:spAutoFit/>
          </a:bodyPr>
          <a:lstStyle/>
          <a:p>
            <a:pPr marL="649377" marR="287013" indent="-356438">
              <a:spcBef>
                <a:spcPts val="320"/>
              </a:spcBef>
            </a:pPr>
            <a:r>
              <a:rPr sz="1867" dirty="0">
                <a:solidFill>
                  <a:srgbClr val="FFFFFF"/>
                </a:solidFill>
                <a:latin typeface="+mj-lt"/>
                <a:cs typeface="Arial Black"/>
              </a:rPr>
              <a:t>Connection  Role</a:t>
            </a:r>
            <a:endParaRPr sz="1867">
              <a:latin typeface="+mj-lt"/>
              <a:cs typeface="Arial Black"/>
            </a:endParaRPr>
          </a:p>
        </p:txBody>
      </p:sp>
      <p:sp>
        <p:nvSpPr>
          <p:cNvPr id="9" name="object 9"/>
          <p:cNvSpPr txBox="1"/>
          <p:nvPr/>
        </p:nvSpPr>
        <p:spPr>
          <a:xfrm>
            <a:off x="4736592" y="2670047"/>
            <a:ext cx="1737360" cy="614826"/>
          </a:xfrm>
          <a:prstGeom prst="rect">
            <a:avLst/>
          </a:prstGeom>
          <a:solidFill>
            <a:srgbClr val="6E6E6E"/>
          </a:solidFill>
        </p:spPr>
        <p:txBody>
          <a:bodyPr vert="horz" wrap="square" lIns="0" tIns="39793" rIns="0" bIns="0" rtlCol="0">
            <a:spAutoFit/>
          </a:bodyPr>
          <a:lstStyle/>
          <a:p>
            <a:pPr marL="649377" marR="287013" indent="-356438">
              <a:spcBef>
                <a:spcPts val="313"/>
              </a:spcBef>
            </a:pPr>
            <a:r>
              <a:rPr sz="1867" dirty="0">
                <a:solidFill>
                  <a:srgbClr val="FFFFFF"/>
                </a:solidFill>
                <a:latin typeface="+mj-lt"/>
                <a:cs typeface="Arial Black"/>
              </a:rPr>
              <a:t>Connection  Role</a:t>
            </a:r>
            <a:endParaRPr sz="1867">
              <a:latin typeface="+mj-lt"/>
              <a:cs typeface="Arial Black"/>
            </a:endParaRPr>
          </a:p>
        </p:txBody>
      </p:sp>
      <p:sp>
        <p:nvSpPr>
          <p:cNvPr id="10" name="object 10"/>
          <p:cNvSpPr txBox="1"/>
          <p:nvPr/>
        </p:nvSpPr>
        <p:spPr>
          <a:xfrm>
            <a:off x="4736592" y="4139185"/>
            <a:ext cx="1737360" cy="615681"/>
          </a:xfrm>
          <a:prstGeom prst="rect">
            <a:avLst/>
          </a:prstGeom>
          <a:solidFill>
            <a:srgbClr val="6E6E6E"/>
          </a:solidFill>
        </p:spPr>
        <p:txBody>
          <a:bodyPr vert="horz" wrap="square" lIns="0" tIns="40640" rIns="0" bIns="0" rtlCol="0">
            <a:spAutoFit/>
          </a:bodyPr>
          <a:lstStyle/>
          <a:p>
            <a:pPr marL="649377" marR="287013" indent="-356438">
              <a:spcBef>
                <a:spcPts val="320"/>
              </a:spcBef>
            </a:pPr>
            <a:r>
              <a:rPr sz="1867" dirty="0">
                <a:solidFill>
                  <a:srgbClr val="FFFFFF"/>
                </a:solidFill>
                <a:latin typeface="+mj-lt"/>
                <a:cs typeface="Arial Black"/>
              </a:rPr>
              <a:t>Connection  Role</a:t>
            </a:r>
            <a:endParaRPr sz="1867">
              <a:latin typeface="+mj-lt"/>
              <a:cs typeface="Arial Black"/>
            </a:endParaRPr>
          </a:p>
        </p:txBody>
      </p:sp>
      <p:sp>
        <p:nvSpPr>
          <p:cNvPr id="11" name="object 11"/>
          <p:cNvSpPr txBox="1"/>
          <p:nvPr/>
        </p:nvSpPr>
        <p:spPr>
          <a:xfrm>
            <a:off x="4736592" y="4842255"/>
            <a:ext cx="1737360" cy="615681"/>
          </a:xfrm>
          <a:prstGeom prst="rect">
            <a:avLst/>
          </a:prstGeom>
          <a:solidFill>
            <a:srgbClr val="6E6E6E"/>
          </a:solidFill>
        </p:spPr>
        <p:txBody>
          <a:bodyPr vert="horz" wrap="square" lIns="0" tIns="40640" rIns="0" bIns="0" rtlCol="0">
            <a:spAutoFit/>
          </a:bodyPr>
          <a:lstStyle/>
          <a:p>
            <a:pPr marL="649377" marR="287013" indent="-356438">
              <a:spcBef>
                <a:spcPts val="320"/>
              </a:spcBef>
            </a:pPr>
            <a:r>
              <a:rPr sz="1867" dirty="0">
                <a:solidFill>
                  <a:srgbClr val="FFFFFF"/>
                </a:solidFill>
                <a:latin typeface="+mj-lt"/>
                <a:cs typeface="Arial Black"/>
              </a:rPr>
              <a:t>Connection  Role</a:t>
            </a:r>
            <a:endParaRPr sz="1867">
              <a:latin typeface="+mj-lt"/>
              <a:cs typeface="Arial Black"/>
            </a:endParaRPr>
          </a:p>
        </p:txBody>
      </p:sp>
      <p:sp>
        <p:nvSpPr>
          <p:cNvPr id="12" name="object 12"/>
          <p:cNvSpPr/>
          <p:nvPr/>
        </p:nvSpPr>
        <p:spPr>
          <a:xfrm>
            <a:off x="4082289" y="2298193"/>
            <a:ext cx="654473" cy="214207"/>
          </a:xfrm>
          <a:custGeom>
            <a:avLst/>
            <a:gdLst/>
            <a:ahLst/>
            <a:cxnLst/>
            <a:rect l="l" t="t" r="r" b="b"/>
            <a:pathLst>
              <a:path w="490854" h="160655">
                <a:moveTo>
                  <a:pt x="0" y="160324"/>
                </a:moveTo>
                <a:lnTo>
                  <a:pt x="490473" y="0"/>
                </a:lnTo>
              </a:path>
            </a:pathLst>
          </a:custGeom>
          <a:ln w="9144">
            <a:solidFill>
              <a:srgbClr val="00ACEE"/>
            </a:solidFill>
          </a:ln>
        </p:spPr>
        <p:txBody>
          <a:bodyPr wrap="square" lIns="0" tIns="0" rIns="0" bIns="0" rtlCol="0"/>
          <a:lstStyle/>
          <a:p>
            <a:endParaRPr sz="2400">
              <a:latin typeface="+mj-lt"/>
            </a:endParaRPr>
          </a:p>
        </p:txBody>
      </p:sp>
      <p:sp>
        <p:nvSpPr>
          <p:cNvPr id="13" name="object 13"/>
          <p:cNvSpPr/>
          <p:nvPr/>
        </p:nvSpPr>
        <p:spPr>
          <a:xfrm>
            <a:off x="4090415" y="2598927"/>
            <a:ext cx="646853" cy="402167"/>
          </a:xfrm>
          <a:custGeom>
            <a:avLst/>
            <a:gdLst/>
            <a:ahLst/>
            <a:cxnLst/>
            <a:rect l="l" t="t" r="r" b="b"/>
            <a:pathLst>
              <a:path w="485139" h="301625">
                <a:moveTo>
                  <a:pt x="0" y="0"/>
                </a:moveTo>
                <a:lnTo>
                  <a:pt x="484708" y="301472"/>
                </a:lnTo>
              </a:path>
            </a:pathLst>
          </a:custGeom>
          <a:ln w="9144">
            <a:solidFill>
              <a:srgbClr val="00ACEE"/>
            </a:solidFill>
          </a:ln>
        </p:spPr>
        <p:txBody>
          <a:bodyPr wrap="square" lIns="0" tIns="0" rIns="0" bIns="0" rtlCol="0"/>
          <a:lstStyle/>
          <a:p>
            <a:endParaRPr sz="2400">
              <a:latin typeface="+mj-lt"/>
            </a:endParaRPr>
          </a:p>
        </p:txBody>
      </p:sp>
      <p:sp>
        <p:nvSpPr>
          <p:cNvPr id="14" name="object 14"/>
          <p:cNvSpPr/>
          <p:nvPr/>
        </p:nvSpPr>
        <p:spPr>
          <a:xfrm>
            <a:off x="4082289" y="4470401"/>
            <a:ext cx="654473" cy="214207"/>
          </a:xfrm>
          <a:custGeom>
            <a:avLst/>
            <a:gdLst/>
            <a:ahLst/>
            <a:cxnLst/>
            <a:rect l="l" t="t" r="r" b="b"/>
            <a:pathLst>
              <a:path w="490854" h="160654">
                <a:moveTo>
                  <a:pt x="0" y="160324"/>
                </a:moveTo>
                <a:lnTo>
                  <a:pt x="490473" y="0"/>
                </a:lnTo>
              </a:path>
            </a:pathLst>
          </a:custGeom>
          <a:ln w="9144">
            <a:solidFill>
              <a:srgbClr val="00ACEE"/>
            </a:solidFill>
          </a:ln>
        </p:spPr>
        <p:txBody>
          <a:bodyPr wrap="square" lIns="0" tIns="0" rIns="0" bIns="0" rtlCol="0"/>
          <a:lstStyle/>
          <a:p>
            <a:endParaRPr sz="2400">
              <a:latin typeface="+mj-lt"/>
            </a:endParaRPr>
          </a:p>
        </p:txBody>
      </p:sp>
      <p:sp>
        <p:nvSpPr>
          <p:cNvPr id="15" name="object 15"/>
          <p:cNvSpPr/>
          <p:nvPr/>
        </p:nvSpPr>
        <p:spPr>
          <a:xfrm>
            <a:off x="4090415" y="4771137"/>
            <a:ext cx="646853" cy="402167"/>
          </a:xfrm>
          <a:custGeom>
            <a:avLst/>
            <a:gdLst/>
            <a:ahLst/>
            <a:cxnLst/>
            <a:rect l="l" t="t" r="r" b="b"/>
            <a:pathLst>
              <a:path w="485139" h="301625">
                <a:moveTo>
                  <a:pt x="0" y="0"/>
                </a:moveTo>
                <a:lnTo>
                  <a:pt x="484708" y="301472"/>
                </a:lnTo>
              </a:path>
            </a:pathLst>
          </a:custGeom>
          <a:ln w="9144">
            <a:solidFill>
              <a:srgbClr val="00ACEE"/>
            </a:solidFill>
          </a:ln>
        </p:spPr>
        <p:txBody>
          <a:bodyPr wrap="square" lIns="0" tIns="0" rIns="0" bIns="0" rtlCol="0"/>
          <a:lstStyle/>
          <a:p>
            <a:endParaRPr sz="2400">
              <a:latin typeface="+mj-lt"/>
            </a:endParaRPr>
          </a:p>
        </p:txBody>
      </p:sp>
      <p:sp>
        <p:nvSpPr>
          <p:cNvPr id="16" name="object 16"/>
          <p:cNvSpPr/>
          <p:nvPr/>
        </p:nvSpPr>
        <p:spPr>
          <a:xfrm>
            <a:off x="6445505" y="4880863"/>
            <a:ext cx="825500" cy="245533"/>
          </a:xfrm>
          <a:custGeom>
            <a:avLst/>
            <a:gdLst/>
            <a:ahLst/>
            <a:cxnLst/>
            <a:rect l="l" t="t" r="r" b="b"/>
            <a:pathLst>
              <a:path w="619125" h="184150">
                <a:moveTo>
                  <a:pt x="0" y="183807"/>
                </a:moveTo>
                <a:lnTo>
                  <a:pt x="618680" y="0"/>
                </a:lnTo>
              </a:path>
            </a:pathLst>
          </a:custGeom>
          <a:ln w="9144">
            <a:solidFill>
              <a:srgbClr val="00ACEE"/>
            </a:solidFill>
          </a:ln>
        </p:spPr>
        <p:txBody>
          <a:bodyPr wrap="square" lIns="0" tIns="0" rIns="0" bIns="0" rtlCol="0"/>
          <a:lstStyle/>
          <a:p>
            <a:endParaRPr sz="2400">
              <a:latin typeface="+mj-lt"/>
            </a:endParaRPr>
          </a:p>
        </p:txBody>
      </p:sp>
      <p:grpSp>
        <p:nvGrpSpPr>
          <p:cNvPr id="17" name="object 17"/>
          <p:cNvGrpSpPr/>
          <p:nvPr/>
        </p:nvGrpSpPr>
        <p:grpSpPr>
          <a:xfrm>
            <a:off x="6439408" y="2253488"/>
            <a:ext cx="837353" cy="2268219"/>
            <a:chOff x="4829555" y="1690116"/>
            <a:chExt cx="628015" cy="1701164"/>
          </a:xfrm>
        </p:grpSpPr>
        <p:sp>
          <p:nvSpPr>
            <p:cNvPr id="18" name="object 18"/>
            <p:cNvSpPr/>
            <p:nvPr/>
          </p:nvSpPr>
          <p:spPr>
            <a:xfrm>
              <a:off x="4834127" y="2144268"/>
              <a:ext cx="619125" cy="1242695"/>
            </a:xfrm>
            <a:custGeom>
              <a:avLst/>
              <a:gdLst/>
              <a:ahLst/>
              <a:cxnLst/>
              <a:rect l="l" t="t" r="r" b="b"/>
              <a:pathLst>
                <a:path w="619125" h="1242695">
                  <a:moveTo>
                    <a:pt x="0" y="1242187"/>
                  </a:moveTo>
                  <a:lnTo>
                    <a:pt x="618680" y="0"/>
                  </a:lnTo>
                </a:path>
              </a:pathLst>
            </a:custGeom>
            <a:ln w="9144">
              <a:solidFill>
                <a:srgbClr val="00ACEE"/>
              </a:solidFill>
            </a:ln>
          </p:spPr>
          <p:txBody>
            <a:bodyPr wrap="square" lIns="0" tIns="0" rIns="0" bIns="0" rtlCol="0"/>
            <a:lstStyle/>
            <a:p>
              <a:endParaRPr sz="2400">
                <a:latin typeface="+mj-lt"/>
              </a:endParaRPr>
            </a:p>
          </p:txBody>
        </p:sp>
        <p:sp>
          <p:nvSpPr>
            <p:cNvPr id="19" name="object 19"/>
            <p:cNvSpPr/>
            <p:nvPr/>
          </p:nvSpPr>
          <p:spPr>
            <a:xfrm>
              <a:off x="4834127" y="2156460"/>
              <a:ext cx="619125" cy="784225"/>
            </a:xfrm>
            <a:custGeom>
              <a:avLst/>
              <a:gdLst/>
              <a:ahLst/>
              <a:cxnLst/>
              <a:rect l="l" t="t" r="r" b="b"/>
              <a:pathLst>
                <a:path w="619125" h="784225">
                  <a:moveTo>
                    <a:pt x="0" y="0"/>
                  </a:moveTo>
                  <a:lnTo>
                    <a:pt x="618680" y="783640"/>
                  </a:lnTo>
                </a:path>
              </a:pathLst>
            </a:custGeom>
            <a:ln w="9144">
              <a:solidFill>
                <a:srgbClr val="00ACEE"/>
              </a:solidFill>
            </a:ln>
          </p:spPr>
          <p:txBody>
            <a:bodyPr wrap="square" lIns="0" tIns="0" rIns="0" bIns="0" rtlCol="0"/>
            <a:lstStyle/>
            <a:p>
              <a:endParaRPr sz="2400">
                <a:latin typeface="+mj-lt"/>
              </a:endParaRPr>
            </a:p>
          </p:txBody>
        </p:sp>
        <p:sp>
          <p:nvSpPr>
            <p:cNvPr id="20" name="object 20"/>
            <p:cNvSpPr/>
            <p:nvPr/>
          </p:nvSpPr>
          <p:spPr>
            <a:xfrm>
              <a:off x="4844795" y="1694688"/>
              <a:ext cx="608330" cy="449580"/>
            </a:xfrm>
            <a:custGeom>
              <a:avLst/>
              <a:gdLst/>
              <a:ahLst/>
              <a:cxnLst/>
              <a:rect l="l" t="t" r="r" b="b"/>
              <a:pathLst>
                <a:path w="608329" h="449580">
                  <a:moveTo>
                    <a:pt x="0" y="0"/>
                  </a:moveTo>
                  <a:lnTo>
                    <a:pt x="607733" y="449148"/>
                  </a:lnTo>
                </a:path>
              </a:pathLst>
            </a:custGeom>
            <a:ln w="9144">
              <a:solidFill>
                <a:srgbClr val="00ACEE"/>
              </a:solidFill>
            </a:ln>
          </p:spPr>
          <p:txBody>
            <a:bodyPr wrap="square" lIns="0" tIns="0" rIns="0" bIns="0" rtlCol="0"/>
            <a:lstStyle/>
            <a:p>
              <a:endParaRPr sz="2400">
                <a:latin typeface="+mj-lt"/>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EADBDC-2BDB-49E5-8AC5-35579D5E5500}"/>
              </a:ext>
            </a:extLst>
          </p:cNvPr>
          <p:cNvSpPr/>
          <p:nvPr/>
        </p:nvSpPr>
        <p:spPr bwMode="auto">
          <a:xfrm>
            <a:off x="7971291" y="1380"/>
            <a:ext cx="4219123"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 name="TextBox 4">
            <a:extLst>
              <a:ext uri="{FF2B5EF4-FFF2-40B4-BE49-F238E27FC236}">
                <a16:creationId xmlns:a16="http://schemas.microsoft.com/office/drawing/2014/main" id="{6C952EE9-AE94-4AF8-95D7-94DAB8B76039}"/>
              </a:ext>
            </a:extLst>
          </p:cNvPr>
          <p:cNvSpPr txBox="1"/>
          <p:nvPr/>
        </p:nvSpPr>
        <p:spPr>
          <a:xfrm>
            <a:off x="906810" y="1654430"/>
            <a:ext cx="2967690" cy="134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$500M+</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FY19 revenue, &gt;100% growth year/year</a:t>
            </a:r>
          </a:p>
        </p:txBody>
      </p:sp>
      <p:sp>
        <p:nvSpPr>
          <p:cNvPr id="6" name="TextBox 5">
            <a:extLst>
              <a:ext uri="{FF2B5EF4-FFF2-40B4-BE49-F238E27FC236}">
                <a16:creationId xmlns:a16="http://schemas.microsoft.com/office/drawing/2014/main" id="{DD664216-9360-4ED4-BA4E-AFC831D1D997}"/>
              </a:ext>
            </a:extLst>
          </p:cNvPr>
          <p:cNvSpPr txBox="1"/>
          <p:nvPr/>
        </p:nvSpPr>
        <p:spPr>
          <a:xfrm>
            <a:off x="941262" y="4648880"/>
            <a:ext cx="2599642" cy="134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4163" algn="l" defTabSz="914367" rtl="0" eaLnBrk="1" fontAlgn="auto" latinLnBrk="0" hangingPunct="1">
              <a:lnSpc>
                <a:spcPct val="100000"/>
              </a:lnSpc>
              <a:spcBef>
                <a:spcPts val="1800"/>
              </a:spcBef>
              <a:spcAft>
                <a:spcPts val="600"/>
              </a:spcAft>
              <a:buClrTx/>
              <a:buSzPct val="90000"/>
              <a:buFontTx/>
              <a:buNone/>
              <a:tabLst>
                <a:tab pos="288925" algn="l"/>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10 PB</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of data uploaded to Power BI each month</a:t>
            </a:r>
            <a:endParaRPr kumimoji="0" lang="en-US" sz="3600" b="0"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7" name="TextBox 6">
            <a:extLst>
              <a:ext uri="{FF2B5EF4-FFF2-40B4-BE49-F238E27FC236}">
                <a16:creationId xmlns:a16="http://schemas.microsoft.com/office/drawing/2014/main" id="{93CB51F5-4B00-4226-A53A-B24EDF6A46B9}"/>
              </a:ext>
            </a:extLst>
          </p:cNvPr>
          <p:cNvSpPr txBox="1"/>
          <p:nvPr/>
        </p:nvSpPr>
        <p:spPr>
          <a:xfrm>
            <a:off x="906810" y="3133952"/>
            <a:ext cx="3149861" cy="1557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700%</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growth in PowerApps production apps </a:t>
            </a:r>
            <a:br>
              <a:rPr kumimoji="0" lang="en-US" sz="1400" b="0" i="0" u="none" strike="noStrike" kern="1200" cap="none" spc="0" normalizeH="0" baseline="0" noProof="0" dirty="0">
                <a:ln>
                  <a:noFill/>
                </a:ln>
                <a:solidFill>
                  <a:prstClr val="white"/>
                </a:solidFill>
                <a:effectLst/>
                <a:uLnTx/>
                <a:uFillTx/>
                <a:latin typeface="Segoe UI Semibold"/>
                <a:ea typeface="+mn-ea"/>
                <a:cs typeface="+mn-cs"/>
              </a:rPr>
            </a:br>
            <a:endParaRPr kumimoji="0" lang="en-US" sz="1400" b="0"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A9E5350F-A826-4A9F-8B15-15351B6E0C76}"/>
              </a:ext>
            </a:extLst>
          </p:cNvPr>
          <p:cNvSpPr txBox="1"/>
          <p:nvPr/>
        </p:nvSpPr>
        <p:spPr>
          <a:xfrm>
            <a:off x="3858982" y="4630910"/>
            <a:ext cx="2599642" cy="11264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tab pos="288925" algn="l"/>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4 Billion</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Flow runs each month</a:t>
            </a:r>
            <a:endParaRPr kumimoji="0" lang="en-US" sz="3600" b="0"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11" name="Title 4">
            <a:extLst>
              <a:ext uri="{FF2B5EF4-FFF2-40B4-BE49-F238E27FC236}">
                <a16:creationId xmlns:a16="http://schemas.microsoft.com/office/drawing/2014/main" id="{72A76E55-5C1A-4DF2-9FDE-DC3D8330B6A0}"/>
              </a:ext>
            </a:extLst>
          </p:cNvPr>
          <p:cNvSpPr txBox="1">
            <a:spLocks/>
          </p:cNvSpPr>
          <p:nvPr/>
        </p:nvSpPr>
        <p:spPr>
          <a:xfrm>
            <a:off x="441096" y="528845"/>
            <a:ext cx="11306469" cy="403137"/>
          </a:xfrm>
          <a:prstGeom prst="rect">
            <a:avLst/>
          </a:prstGeom>
          <a:noFill/>
        </p:spPr>
        <p:txBody>
          <a:bodyPr vert="horz" wrap="square" lIns="146304" tIns="91440" rIns="146304" bIns="91440" rtlCol="0" anchor="ctr" anchorCtr="0">
            <a:noAutofit/>
          </a:bodyPr>
          <a:lstStyle>
            <a:lvl1pPr algn="l" defTabSz="914367" rtl="0" eaLnBrk="1" latinLnBrk="0" hangingPunct="1">
              <a:lnSpc>
                <a:spcPct val="90000"/>
              </a:lnSpc>
              <a:spcBef>
                <a:spcPct val="0"/>
              </a:spcBef>
              <a:buNone/>
              <a:defRPr lang="en-US" sz="4800" b="0" kern="1200" cap="none" spc="-98" baseline="0">
                <a:ln w="3175">
                  <a:noFill/>
                </a:ln>
                <a:gradFill>
                  <a:gsLst>
                    <a:gs pos="2917">
                      <a:schemeClr val="tx2"/>
                    </a:gs>
                    <a:gs pos="100000">
                      <a:schemeClr val="tx2"/>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IN" sz="4000" b="1" i="0" u="none" strike="noStrike" kern="1200" cap="none" spc="-49" normalizeH="0" baseline="0" noProof="0" dirty="0">
                <a:ln w="3175">
                  <a:noFill/>
                </a:ln>
                <a:solidFill>
                  <a:prstClr val="white"/>
                </a:solidFill>
                <a:effectLst/>
                <a:uLnTx/>
                <a:uFillTx/>
                <a:latin typeface="Segoe UI Semibold"/>
                <a:ea typeface="+mn-ea"/>
                <a:cs typeface="Segoe UI" pitchFamily="34" charset="0"/>
              </a:rPr>
              <a:t>Power Platform Momentum</a:t>
            </a:r>
          </a:p>
        </p:txBody>
      </p:sp>
      <p:sp>
        <p:nvSpPr>
          <p:cNvPr id="19" name="TextBox 18">
            <a:extLst>
              <a:ext uri="{FF2B5EF4-FFF2-40B4-BE49-F238E27FC236}">
                <a16:creationId xmlns:a16="http://schemas.microsoft.com/office/drawing/2014/main" id="{63F2CC8E-EDB5-49A0-B280-E080CBFBB1EC}"/>
              </a:ext>
            </a:extLst>
          </p:cNvPr>
          <p:cNvSpPr txBox="1"/>
          <p:nvPr/>
        </p:nvSpPr>
        <p:spPr>
          <a:xfrm>
            <a:off x="3774635" y="1636081"/>
            <a:ext cx="3202152" cy="134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&gt;2.5M</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Monthly Active </a:t>
            </a:r>
            <a:r>
              <a:rPr kumimoji="0" lang="en-US" sz="1400" b="0" i="0" u="sng" strike="noStrike" kern="1200" cap="none" spc="0" normalizeH="0" baseline="0" noProof="0" dirty="0">
                <a:ln>
                  <a:noFill/>
                </a:ln>
                <a:solidFill>
                  <a:prstClr val="white"/>
                </a:solidFill>
                <a:effectLst/>
                <a:uLnTx/>
                <a:uFillTx/>
                <a:latin typeface="Segoe UI Semibold"/>
                <a:ea typeface="+mn-ea"/>
                <a:cs typeface="+mn-cs"/>
              </a:rPr>
              <a:t>Developers</a:t>
            </a: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 on the Power Platform</a:t>
            </a:r>
          </a:p>
        </p:txBody>
      </p:sp>
      <p:sp>
        <p:nvSpPr>
          <p:cNvPr id="20" name="TextBox 19">
            <a:extLst>
              <a:ext uri="{FF2B5EF4-FFF2-40B4-BE49-F238E27FC236}">
                <a16:creationId xmlns:a16="http://schemas.microsoft.com/office/drawing/2014/main" id="{6A5B3236-E96C-4F52-8D42-8709B182F5E6}"/>
              </a:ext>
            </a:extLst>
          </p:cNvPr>
          <p:cNvSpPr txBox="1"/>
          <p:nvPr/>
        </p:nvSpPr>
        <p:spPr>
          <a:xfrm>
            <a:off x="3826927" y="3120075"/>
            <a:ext cx="3149861" cy="1557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200k</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Monthly Active Customers on the Power Platform</a:t>
            </a:r>
            <a:br>
              <a:rPr kumimoji="0" lang="en-US" sz="1400" b="0" i="0" u="none" strike="noStrike" kern="1200" cap="none" spc="0" normalizeH="0" baseline="0" noProof="0" dirty="0">
                <a:ln>
                  <a:noFill/>
                </a:ln>
                <a:solidFill>
                  <a:prstClr val="white"/>
                </a:solidFill>
                <a:effectLst/>
                <a:uLnTx/>
                <a:uFillTx/>
                <a:latin typeface="Segoe UI Semibold"/>
                <a:ea typeface="+mn-ea"/>
                <a:cs typeface="+mn-cs"/>
              </a:rPr>
            </a:br>
            <a:endParaRPr kumimoji="0" lang="en-US" sz="1400" b="0" i="0" u="none" strike="noStrike" kern="1200" cap="none" spc="0" normalizeH="0" baseline="0" noProof="0" dirty="0">
              <a:ln>
                <a:noFill/>
              </a:ln>
              <a:solidFill>
                <a:prstClr val="white"/>
              </a:solidFill>
              <a:effectLst/>
              <a:uLnTx/>
              <a:uFillTx/>
              <a:latin typeface="Segoe UI Semibold"/>
              <a:ea typeface="+mn-ea"/>
              <a:cs typeface="+mn-cs"/>
            </a:endParaRPr>
          </a:p>
        </p:txBody>
      </p:sp>
      <p:pic>
        <p:nvPicPr>
          <p:cNvPr id="2" name="Picture 1">
            <a:extLst>
              <a:ext uri="{FF2B5EF4-FFF2-40B4-BE49-F238E27FC236}">
                <a16:creationId xmlns:a16="http://schemas.microsoft.com/office/drawing/2014/main" id="{70F4F8B4-3B81-47F5-AB44-44BDFA4C9F9D}"/>
              </a:ext>
            </a:extLst>
          </p:cNvPr>
          <p:cNvPicPr>
            <a:picLocks noChangeAspect="1"/>
          </p:cNvPicPr>
          <p:nvPr/>
        </p:nvPicPr>
        <p:blipFill>
          <a:blip r:embed="rId3"/>
          <a:stretch>
            <a:fillRect/>
          </a:stretch>
        </p:blipFill>
        <p:spPr>
          <a:xfrm>
            <a:off x="8062397" y="730413"/>
            <a:ext cx="4003246" cy="5151182"/>
          </a:xfrm>
          <a:prstGeom prst="rect">
            <a:avLst/>
          </a:prstGeom>
        </p:spPr>
      </p:pic>
      <p:sp>
        <p:nvSpPr>
          <p:cNvPr id="4" name="TextBox 3">
            <a:extLst>
              <a:ext uri="{FF2B5EF4-FFF2-40B4-BE49-F238E27FC236}">
                <a16:creationId xmlns:a16="http://schemas.microsoft.com/office/drawing/2014/main" id="{02008BD1-05E1-4702-B8FD-D618F570C178}"/>
              </a:ext>
            </a:extLst>
          </p:cNvPr>
          <p:cNvSpPr txBox="1"/>
          <p:nvPr/>
        </p:nvSpPr>
        <p:spPr>
          <a:xfrm>
            <a:off x="8062397" y="5990786"/>
            <a:ext cx="4003246" cy="6660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a:ea typeface="+mn-ea"/>
                <a:cs typeface="+mn-cs"/>
                <a:hlinkClick r:id="rId4"/>
              </a:rPr>
              <a:t>https://powerapps.microsoft.com/en-us/customer-stories/</a:t>
            </a:r>
            <a:endParaRPr kumimoji="0" lang="en-GB" sz="18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45592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7414" y="3646298"/>
            <a:ext cx="1870287" cy="625727"/>
          </a:xfrm>
          <a:prstGeom prst="rect">
            <a:avLst/>
          </a:prstGeom>
        </p:spPr>
        <p:txBody>
          <a:bodyPr vert="horz" wrap="square" lIns="0" tIns="16933" rIns="0" bIns="0" rtlCol="0">
            <a:spAutoFit/>
          </a:bodyPr>
          <a:lstStyle/>
          <a:p>
            <a:pPr marL="16933" marR="6773">
              <a:lnSpc>
                <a:spcPct val="112900"/>
              </a:lnSpc>
              <a:spcBef>
                <a:spcPts val="133"/>
              </a:spcBef>
            </a:pPr>
            <a:r>
              <a:rPr spc="-333" dirty="0">
                <a:solidFill>
                  <a:srgbClr val="292929"/>
                </a:solidFill>
                <a:latin typeface="Arial Black"/>
                <a:cs typeface="Arial Black"/>
              </a:rPr>
              <a:t>1:N </a:t>
            </a:r>
            <a:r>
              <a:rPr spc="-13" dirty="0">
                <a:solidFill>
                  <a:srgbClr val="292929"/>
                </a:solidFill>
                <a:latin typeface="Arial Black"/>
                <a:cs typeface="Arial Black"/>
              </a:rPr>
              <a:t>= </a:t>
            </a:r>
            <a:r>
              <a:rPr spc="-227" dirty="0">
                <a:solidFill>
                  <a:srgbClr val="292929"/>
                </a:solidFill>
                <a:latin typeface="Arial Black"/>
                <a:cs typeface="Arial Black"/>
              </a:rPr>
              <a:t>One to </a:t>
            </a:r>
            <a:r>
              <a:rPr spc="-267" dirty="0">
                <a:solidFill>
                  <a:srgbClr val="292929"/>
                </a:solidFill>
                <a:latin typeface="Arial Black"/>
                <a:cs typeface="Arial Black"/>
              </a:rPr>
              <a:t>Many  </a:t>
            </a:r>
            <a:r>
              <a:rPr spc="-333" dirty="0">
                <a:solidFill>
                  <a:srgbClr val="292929"/>
                </a:solidFill>
                <a:latin typeface="Arial Black"/>
                <a:cs typeface="Arial Black"/>
              </a:rPr>
              <a:t>N:1 </a:t>
            </a:r>
            <a:r>
              <a:rPr spc="-13" dirty="0">
                <a:solidFill>
                  <a:srgbClr val="292929"/>
                </a:solidFill>
                <a:latin typeface="Arial Black"/>
                <a:cs typeface="Arial Black"/>
              </a:rPr>
              <a:t>= </a:t>
            </a:r>
            <a:r>
              <a:rPr spc="-260" dirty="0">
                <a:solidFill>
                  <a:srgbClr val="292929"/>
                </a:solidFill>
                <a:latin typeface="Arial Black"/>
                <a:cs typeface="Arial Black"/>
              </a:rPr>
              <a:t>Many </a:t>
            </a:r>
            <a:r>
              <a:rPr spc="-227" dirty="0">
                <a:solidFill>
                  <a:srgbClr val="292929"/>
                </a:solidFill>
                <a:latin typeface="Arial Black"/>
                <a:cs typeface="Arial Black"/>
              </a:rPr>
              <a:t>to</a:t>
            </a:r>
            <a:r>
              <a:rPr spc="-207" dirty="0">
                <a:solidFill>
                  <a:srgbClr val="292929"/>
                </a:solidFill>
                <a:latin typeface="Arial Black"/>
                <a:cs typeface="Arial Black"/>
              </a:rPr>
              <a:t> </a:t>
            </a:r>
            <a:r>
              <a:rPr spc="-227" dirty="0">
                <a:solidFill>
                  <a:srgbClr val="292929"/>
                </a:solidFill>
                <a:latin typeface="Arial Black"/>
                <a:cs typeface="Arial Black"/>
              </a:rPr>
              <a:t>One</a:t>
            </a:r>
            <a:endParaRPr>
              <a:latin typeface="Arial Black"/>
              <a:cs typeface="Arial Black"/>
            </a:endParaRPr>
          </a:p>
        </p:txBody>
      </p:sp>
      <p:graphicFrame>
        <p:nvGraphicFramePr>
          <p:cNvPr id="3" name="object 3"/>
          <p:cNvGraphicFramePr>
            <a:graphicFrameLocks noGrp="1"/>
          </p:cNvGraphicFramePr>
          <p:nvPr>
            <p:extLst>
              <p:ext uri="{D42A27DB-BD31-4B8C-83A1-F6EECF244321}">
                <p14:modId xmlns:p14="http://schemas.microsoft.com/office/powerpoint/2010/main" val="699762599"/>
              </p:ext>
            </p:extLst>
          </p:nvPr>
        </p:nvGraphicFramePr>
        <p:xfrm>
          <a:off x="2446527" y="2261615"/>
          <a:ext cx="5922433" cy="2438909"/>
        </p:xfrm>
        <a:graphic>
          <a:graphicData uri="http://schemas.openxmlformats.org/drawingml/2006/table">
            <a:tbl>
              <a:tblPr firstRow="1" bandRow="1">
                <a:tableStyleId>{2D5ABB26-0587-4C30-8999-92F81FD0307C}</a:tableStyleId>
              </a:tblPr>
              <a:tblGrid>
                <a:gridCol w="765387">
                  <a:extLst>
                    <a:ext uri="{9D8B030D-6E8A-4147-A177-3AD203B41FA5}">
                      <a16:colId xmlns:a16="http://schemas.microsoft.com/office/drawing/2014/main" val="20000"/>
                    </a:ext>
                  </a:extLst>
                </a:gridCol>
                <a:gridCol w="769620">
                  <a:extLst>
                    <a:ext uri="{9D8B030D-6E8A-4147-A177-3AD203B41FA5}">
                      <a16:colId xmlns:a16="http://schemas.microsoft.com/office/drawing/2014/main" val="20001"/>
                    </a:ext>
                  </a:extLst>
                </a:gridCol>
                <a:gridCol w="658707">
                  <a:extLst>
                    <a:ext uri="{9D8B030D-6E8A-4147-A177-3AD203B41FA5}">
                      <a16:colId xmlns:a16="http://schemas.microsoft.com/office/drawing/2014/main" val="20002"/>
                    </a:ext>
                  </a:extLst>
                </a:gridCol>
                <a:gridCol w="767080">
                  <a:extLst>
                    <a:ext uri="{9D8B030D-6E8A-4147-A177-3AD203B41FA5}">
                      <a16:colId xmlns:a16="http://schemas.microsoft.com/office/drawing/2014/main" val="20003"/>
                    </a:ext>
                  </a:extLst>
                </a:gridCol>
                <a:gridCol w="767080">
                  <a:extLst>
                    <a:ext uri="{9D8B030D-6E8A-4147-A177-3AD203B41FA5}">
                      <a16:colId xmlns:a16="http://schemas.microsoft.com/office/drawing/2014/main" val="20004"/>
                    </a:ext>
                  </a:extLst>
                </a:gridCol>
                <a:gridCol w="660400">
                  <a:extLst>
                    <a:ext uri="{9D8B030D-6E8A-4147-A177-3AD203B41FA5}">
                      <a16:colId xmlns:a16="http://schemas.microsoft.com/office/drawing/2014/main" val="20005"/>
                    </a:ext>
                  </a:extLst>
                </a:gridCol>
                <a:gridCol w="1534159">
                  <a:extLst>
                    <a:ext uri="{9D8B030D-6E8A-4147-A177-3AD203B41FA5}">
                      <a16:colId xmlns:a16="http://schemas.microsoft.com/office/drawing/2014/main" val="20006"/>
                    </a:ext>
                  </a:extLst>
                </a:gridCol>
              </a:tblGrid>
              <a:tr h="427736">
                <a:tc rowSpan="2" gridSpan="2">
                  <a:txBody>
                    <a:bodyPr/>
                    <a:lstStyle/>
                    <a:p>
                      <a:pPr>
                        <a:lnSpc>
                          <a:spcPct val="100000"/>
                        </a:lnSpc>
                        <a:spcBef>
                          <a:spcPts val="15"/>
                        </a:spcBef>
                      </a:pPr>
                      <a:endParaRPr sz="1900" b="1" spc="0" dirty="0">
                        <a:latin typeface="Times New Roman"/>
                        <a:cs typeface="Times New Roman"/>
                      </a:endParaRPr>
                    </a:p>
                    <a:p>
                      <a:pPr marL="230504">
                        <a:lnSpc>
                          <a:spcPct val="100000"/>
                        </a:lnSpc>
                      </a:pPr>
                      <a:r>
                        <a:rPr sz="1800" b="1" spc="0" dirty="0">
                          <a:solidFill>
                            <a:srgbClr val="292929"/>
                          </a:solidFill>
                          <a:latin typeface="+mn-lt"/>
                          <a:cs typeface="Arial Black"/>
                        </a:rPr>
                        <a:t>Feedback</a:t>
                      </a:r>
                      <a:endParaRPr sz="1800" b="1" spc="0" dirty="0">
                        <a:latin typeface="+mn-lt"/>
                        <a:cs typeface="Arial Black"/>
                      </a:endParaRPr>
                    </a:p>
                  </a:txBody>
                  <a:tcPr marL="0" marR="0" marT="2540" marB="0">
                    <a:lnL w="28575">
                      <a:solidFill>
                        <a:srgbClr val="292929"/>
                      </a:solidFill>
                      <a:prstDash val="solid"/>
                    </a:lnL>
                    <a:lnR w="28575">
                      <a:solidFill>
                        <a:srgbClr val="292929"/>
                      </a:solidFill>
                      <a:prstDash val="solid"/>
                    </a:lnR>
                    <a:lnT w="28575">
                      <a:solidFill>
                        <a:srgbClr val="292929"/>
                      </a:solidFill>
                      <a:prstDash val="solid"/>
                    </a:lnT>
                    <a:lnB w="28575">
                      <a:solidFill>
                        <a:srgbClr val="292929"/>
                      </a:solidFill>
                      <a:prstDash val="solid"/>
                    </a:lnB>
                  </a:tcPr>
                </a:tc>
                <a:tc rowSpan="2" hMerge="1">
                  <a:txBody>
                    <a:bodyPr/>
                    <a:lstStyle/>
                    <a:p>
                      <a:endParaRPr/>
                    </a:p>
                  </a:txBody>
                  <a:tcPr marL="0" marR="0" marT="0" marB="0"/>
                </a:tc>
                <a:tc>
                  <a:txBody>
                    <a:bodyPr/>
                    <a:lstStyle/>
                    <a:p>
                      <a:pPr>
                        <a:lnSpc>
                          <a:spcPct val="100000"/>
                        </a:lnSpc>
                      </a:pPr>
                      <a:endParaRPr sz="1700">
                        <a:latin typeface="Times New Roman"/>
                        <a:cs typeface="Times New Roman"/>
                      </a:endParaRPr>
                    </a:p>
                  </a:txBody>
                  <a:tcPr marL="0" marR="0" marT="0" marB="0">
                    <a:lnL w="28575">
                      <a:solidFill>
                        <a:srgbClr val="292929"/>
                      </a:solidFill>
                      <a:prstDash val="solid"/>
                    </a:lnL>
                    <a:lnR w="28575">
                      <a:solidFill>
                        <a:srgbClr val="007EAF"/>
                      </a:solidFill>
                      <a:prstDash val="solid"/>
                    </a:lnR>
                    <a:lnB w="9525">
                      <a:solidFill>
                        <a:srgbClr val="282828"/>
                      </a:solidFill>
                      <a:prstDash val="solid"/>
                    </a:lnB>
                  </a:tcPr>
                </a:tc>
                <a:tc rowSpan="2" gridSpan="2">
                  <a:txBody>
                    <a:bodyPr/>
                    <a:lstStyle/>
                    <a:p>
                      <a:pPr marL="156845" marR="151765" indent="19685">
                        <a:lnSpc>
                          <a:spcPct val="100000"/>
                        </a:lnSpc>
                        <a:spcBef>
                          <a:spcPts val="875"/>
                        </a:spcBef>
                      </a:pPr>
                      <a:r>
                        <a:rPr lang="en-GB" sz="1800" b="1" spc="0" dirty="0">
                          <a:solidFill>
                            <a:srgbClr val="FFFFFF"/>
                          </a:solidFill>
                          <a:latin typeface="+mj-lt"/>
                          <a:cs typeface="Arial Black"/>
                        </a:rPr>
                        <a:t>Knowledge Assessment</a:t>
                      </a:r>
                      <a:endParaRPr sz="1800" b="1" spc="0" dirty="0">
                        <a:latin typeface="+mj-lt"/>
                        <a:cs typeface="Arial Black"/>
                      </a:endParaRPr>
                    </a:p>
                  </a:txBody>
                  <a:tcPr marL="0" marR="0" marT="148167" marB="0">
                    <a:lnL w="28575">
                      <a:solidFill>
                        <a:srgbClr val="007EAF"/>
                      </a:solidFill>
                      <a:prstDash val="solid"/>
                    </a:lnL>
                    <a:lnR w="28575">
                      <a:solidFill>
                        <a:srgbClr val="007EAF"/>
                      </a:solidFill>
                      <a:prstDash val="solid"/>
                    </a:lnR>
                    <a:lnT w="28575">
                      <a:solidFill>
                        <a:srgbClr val="007EAF"/>
                      </a:solidFill>
                      <a:prstDash val="solid"/>
                    </a:lnT>
                    <a:lnB w="28575">
                      <a:solidFill>
                        <a:srgbClr val="007EAF"/>
                      </a:solidFill>
                      <a:prstDash val="solid"/>
                    </a:lnB>
                    <a:solidFill>
                      <a:srgbClr val="292929"/>
                    </a:solidFill>
                  </a:tcPr>
                </a:tc>
                <a:tc rowSpan="2" hMerge="1">
                  <a:txBody>
                    <a:bodyPr/>
                    <a:lstStyle/>
                    <a:p>
                      <a:endParaRPr/>
                    </a:p>
                  </a:txBody>
                  <a:tcPr marL="0" marR="0" marT="0" marB="0"/>
                </a:tc>
                <a:tc>
                  <a:txBody>
                    <a:bodyPr/>
                    <a:lstStyle/>
                    <a:p>
                      <a:pPr>
                        <a:lnSpc>
                          <a:spcPct val="100000"/>
                        </a:lnSpc>
                      </a:pPr>
                      <a:endParaRPr sz="1700">
                        <a:latin typeface="Times New Roman"/>
                        <a:cs typeface="Times New Roman"/>
                      </a:endParaRPr>
                    </a:p>
                  </a:txBody>
                  <a:tcPr marL="0" marR="0" marT="0" marB="0">
                    <a:lnL w="28575">
                      <a:solidFill>
                        <a:srgbClr val="007EAF"/>
                      </a:solidFill>
                      <a:prstDash val="solid"/>
                    </a:lnL>
                    <a:lnR w="28575">
                      <a:solidFill>
                        <a:srgbClr val="007EAF"/>
                      </a:solidFill>
                      <a:prstDash val="solid"/>
                    </a:lnR>
                    <a:lnB w="9525">
                      <a:solidFill>
                        <a:srgbClr val="282828"/>
                      </a:solidFill>
                      <a:prstDash val="solid"/>
                    </a:lnB>
                  </a:tcPr>
                </a:tc>
                <a:tc rowSpan="2">
                  <a:txBody>
                    <a:bodyPr/>
                    <a:lstStyle/>
                    <a:p>
                      <a:pPr marL="249554" marR="170815" indent="-73660">
                        <a:lnSpc>
                          <a:spcPct val="100000"/>
                        </a:lnSpc>
                        <a:spcBef>
                          <a:spcPts val="875"/>
                        </a:spcBef>
                      </a:pPr>
                      <a:r>
                        <a:rPr sz="1800" b="1" spc="0" dirty="0">
                          <a:solidFill>
                            <a:srgbClr val="FFFFFF"/>
                          </a:solidFill>
                          <a:latin typeface="+mj-lt"/>
                          <a:cs typeface="Arial Black"/>
                        </a:rPr>
                        <a:t>Knowledge  Question</a:t>
                      </a:r>
                      <a:endParaRPr sz="1800" b="1" spc="0" dirty="0">
                        <a:latin typeface="+mj-lt"/>
                        <a:cs typeface="Arial Black"/>
                      </a:endParaRPr>
                    </a:p>
                  </a:txBody>
                  <a:tcPr marL="0" marR="0" marT="148167" marB="0">
                    <a:lnL w="28575">
                      <a:solidFill>
                        <a:srgbClr val="007EAF"/>
                      </a:solidFill>
                      <a:prstDash val="solid"/>
                    </a:lnL>
                    <a:lnR w="28575">
                      <a:solidFill>
                        <a:srgbClr val="007EAF"/>
                      </a:solidFill>
                      <a:prstDash val="solid"/>
                    </a:lnR>
                    <a:lnT w="28575">
                      <a:solidFill>
                        <a:srgbClr val="007EAF"/>
                      </a:solidFill>
                      <a:prstDash val="solid"/>
                    </a:lnT>
                    <a:lnB w="28575">
                      <a:solidFill>
                        <a:srgbClr val="007EAF"/>
                      </a:solidFill>
                      <a:prstDash val="solid"/>
                    </a:lnB>
                    <a:solidFill>
                      <a:srgbClr val="292929"/>
                    </a:solidFill>
                  </a:tcPr>
                </a:tc>
                <a:extLst>
                  <a:ext uri="{0D108BD9-81ED-4DB2-BD59-A6C34878D82A}">
                    <a16:rowId xmlns:a16="http://schemas.microsoft.com/office/drawing/2014/main" val="10000"/>
                  </a:ext>
                </a:extLst>
              </a:tr>
              <a:tr h="543391">
                <a:tc gridSpan="2" vMerge="1">
                  <a:txBody>
                    <a:bodyPr/>
                    <a:lstStyle/>
                    <a:p>
                      <a:endParaRPr/>
                    </a:p>
                  </a:txBody>
                  <a:tcPr marL="0" marR="0" marT="1905" marB="0">
                    <a:lnL w="28575">
                      <a:solidFill>
                        <a:srgbClr val="292929"/>
                      </a:solidFill>
                      <a:prstDash val="solid"/>
                    </a:lnL>
                    <a:lnR w="28575">
                      <a:solidFill>
                        <a:srgbClr val="292929"/>
                      </a:solidFill>
                      <a:prstDash val="solid"/>
                    </a:lnR>
                    <a:lnT w="28575">
                      <a:solidFill>
                        <a:srgbClr val="292929"/>
                      </a:solidFill>
                      <a:prstDash val="solid"/>
                    </a:lnT>
                    <a:lnB w="28575">
                      <a:solidFill>
                        <a:srgbClr val="292929"/>
                      </a:solidFill>
                      <a:prstDash val="solid"/>
                    </a:lnB>
                  </a:tcPr>
                </a:tc>
                <a:tc hMerge="1" vMerge="1">
                  <a:txBody>
                    <a:bodyPr/>
                    <a:lstStyle/>
                    <a:p>
                      <a:endParaRPr/>
                    </a:p>
                  </a:txBody>
                  <a:tcPr marL="0" marR="0" marT="0" marB="0"/>
                </a:tc>
                <a:tc>
                  <a:txBody>
                    <a:bodyPr/>
                    <a:lstStyle/>
                    <a:p>
                      <a:pPr marL="78740" algn="ctr">
                        <a:lnSpc>
                          <a:spcPts val="1430"/>
                        </a:lnSpc>
                      </a:pPr>
                      <a:r>
                        <a:rPr sz="1800" spc="-250" dirty="0">
                          <a:solidFill>
                            <a:srgbClr val="292929"/>
                          </a:solidFill>
                          <a:latin typeface="Arial Black"/>
                          <a:cs typeface="Arial Black"/>
                        </a:rPr>
                        <a:t>N:1</a:t>
                      </a:r>
                      <a:endParaRPr sz="1800">
                        <a:latin typeface="Arial Black"/>
                        <a:cs typeface="Arial Black"/>
                      </a:endParaRPr>
                    </a:p>
                  </a:txBody>
                  <a:tcPr marL="0" marR="0" marT="0" marB="0">
                    <a:lnL w="28575">
                      <a:solidFill>
                        <a:srgbClr val="292929"/>
                      </a:solidFill>
                      <a:prstDash val="solid"/>
                    </a:lnL>
                    <a:lnR w="28575">
                      <a:solidFill>
                        <a:srgbClr val="007EAF"/>
                      </a:solidFill>
                      <a:prstDash val="solid"/>
                    </a:lnR>
                    <a:lnT w="9525">
                      <a:solidFill>
                        <a:srgbClr val="282828"/>
                      </a:solidFill>
                      <a:prstDash val="solid"/>
                    </a:lnT>
                  </a:tcPr>
                </a:tc>
                <a:tc gridSpan="2" vMerge="1">
                  <a:txBody>
                    <a:bodyPr/>
                    <a:lstStyle/>
                    <a:p>
                      <a:endParaRPr/>
                    </a:p>
                  </a:txBody>
                  <a:tcPr marL="0" marR="0" marT="111125" marB="0">
                    <a:lnL w="28575">
                      <a:solidFill>
                        <a:srgbClr val="007EAF"/>
                      </a:solidFill>
                      <a:prstDash val="solid"/>
                    </a:lnL>
                    <a:lnR w="28575">
                      <a:solidFill>
                        <a:srgbClr val="007EAF"/>
                      </a:solidFill>
                      <a:prstDash val="solid"/>
                    </a:lnR>
                    <a:lnT w="28575">
                      <a:solidFill>
                        <a:srgbClr val="007EAF"/>
                      </a:solidFill>
                      <a:prstDash val="solid"/>
                    </a:lnT>
                    <a:lnB w="28575">
                      <a:solidFill>
                        <a:srgbClr val="007EAF"/>
                      </a:solidFill>
                      <a:prstDash val="solid"/>
                    </a:lnB>
                    <a:solidFill>
                      <a:srgbClr val="292929"/>
                    </a:solidFill>
                  </a:tcPr>
                </a:tc>
                <a:tc hMerge="1" vMerge="1">
                  <a:txBody>
                    <a:bodyPr/>
                    <a:lstStyle/>
                    <a:p>
                      <a:endParaRPr/>
                    </a:p>
                  </a:txBody>
                  <a:tcPr marL="0" marR="0" marT="0" marB="0"/>
                </a:tc>
                <a:tc>
                  <a:txBody>
                    <a:bodyPr/>
                    <a:lstStyle/>
                    <a:p>
                      <a:pPr marL="145415">
                        <a:lnSpc>
                          <a:spcPts val="1430"/>
                        </a:lnSpc>
                      </a:pPr>
                      <a:r>
                        <a:rPr sz="1800" spc="-250" dirty="0">
                          <a:solidFill>
                            <a:srgbClr val="292929"/>
                          </a:solidFill>
                          <a:latin typeface="Arial Black"/>
                          <a:cs typeface="Arial Black"/>
                        </a:rPr>
                        <a:t>1:N</a:t>
                      </a:r>
                      <a:endParaRPr sz="1800">
                        <a:latin typeface="Arial Black"/>
                        <a:cs typeface="Arial Black"/>
                      </a:endParaRPr>
                    </a:p>
                  </a:txBody>
                  <a:tcPr marL="0" marR="0" marT="0" marB="0">
                    <a:lnL w="28575">
                      <a:solidFill>
                        <a:srgbClr val="007EAF"/>
                      </a:solidFill>
                      <a:prstDash val="solid"/>
                    </a:lnL>
                    <a:lnR w="28575">
                      <a:solidFill>
                        <a:srgbClr val="007EAF"/>
                      </a:solidFill>
                      <a:prstDash val="solid"/>
                    </a:lnR>
                    <a:lnT w="9525">
                      <a:solidFill>
                        <a:srgbClr val="282828"/>
                      </a:solidFill>
                      <a:prstDash val="solid"/>
                    </a:lnT>
                  </a:tcPr>
                </a:tc>
                <a:tc vMerge="1">
                  <a:txBody>
                    <a:bodyPr/>
                    <a:lstStyle/>
                    <a:p>
                      <a:endParaRPr/>
                    </a:p>
                  </a:txBody>
                  <a:tcPr marL="0" marR="0" marT="111125" marB="0">
                    <a:lnL w="28575">
                      <a:solidFill>
                        <a:srgbClr val="007EAF"/>
                      </a:solidFill>
                      <a:prstDash val="solid"/>
                    </a:lnL>
                    <a:lnR w="28575">
                      <a:solidFill>
                        <a:srgbClr val="007EAF"/>
                      </a:solidFill>
                      <a:prstDash val="solid"/>
                    </a:lnR>
                    <a:lnT w="28575">
                      <a:solidFill>
                        <a:srgbClr val="007EAF"/>
                      </a:solidFill>
                      <a:prstDash val="solid"/>
                    </a:lnT>
                    <a:lnB w="28575">
                      <a:solidFill>
                        <a:srgbClr val="007EAF"/>
                      </a:solidFill>
                      <a:prstDash val="solid"/>
                    </a:lnB>
                    <a:solidFill>
                      <a:srgbClr val="292929"/>
                    </a:solidFill>
                  </a:tcPr>
                </a:tc>
                <a:extLst>
                  <a:ext uri="{0D108BD9-81ED-4DB2-BD59-A6C34878D82A}">
                    <a16:rowId xmlns:a16="http://schemas.microsoft.com/office/drawing/2014/main" val="10001"/>
                  </a:ext>
                </a:extLst>
              </a:tr>
              <a:tr h="495808">
                <a:tc>
                  <a:txBody>
                    <a:bodyPr/>
                    <a:lstStyle/>
                    <a:p>
                      <a:pPr>
                        <a:lnSpc>
                          <a:spcPct val="100000"/>
                        </a:lnSpc>
                      </a:pPr>
                      <a:endParaRPr sz="1700">
                        <a:latin typeface="Times New Roman"/>
                        <a:cs typeface="Times New Roman"/>
                      </a:endParaRPr>
                    </a:p>
                  </a:txBody>
                  <a:tcPr marL="0" marR="0" marT="0" marB="0">
                    <a:lnR w="9525">
                      <a:solidFill>
                        <a:srgbClr val="282828"/>
                      </a:solidFill>
                      <a:prstDash val="solid"/>
                    </a:lnR>
                    <a:lnT w="28575">
                      <a:solidFill>
                        <a:srgbClr val="292929"/>
                      </a:solidFill>
                      <a:prstDash val="solid"/>
                    </a:lnT>
                    <a:lnB w="28575">
                      <a:solidFill>
                        <a:srgbClr val="292929"/>
                      </a:solidFill>
                      <a:prstDash val="solid"/>
                    </a:lnB>
                  </a:tcPr>
                </a:tc>
                <a:tc gridSpan="3">
                  <a:txBody>
                    <a:bodyPr/>
                    <a:lstStyle/>
                    <a:p>
                      <a:pPr marL="70485">
                        <a:lnSpc>
                          <a:spcPts val="1485"/>
                        </a:lnSpc>
                      </a:pPr>
                      <a:r>
                        <a:rPr sz="1800" spc="-250" dirty="0">
                          <a:solidFill>
                            <a:srgbClr val="292929"/>
                          </a:solidFill>
                          <a:latin typeface="Arial Black"/>
                          <a:cs typeface="Arial Black"/>
                        </a:rPr>
                        <a:t>1:N</a:t>
                      </a:r>
                      <a:endParaRPr sz="1800">
                        <a:latin typeface="Arial Black"/>
                        <a:cs typeface="Arial Black"/>
                      </a:endParaRPr>
                    </a:p>
                  </a:txBody>
                  <a:tcPr marL="0" marR="0" marT="0" marB="0" vert="vert270">
                    <a:lnL w="9525">
                      <a:solidFill>
                        <a:srgbClr val="282828"/>
                      </a:solidFill>
                      <a:prstDash val="solid"/>
                    </a:lnL>
                    <a:lnR w="9525">
                      <a:solidFill>
                        <a:srgbClr val="282828"/>
                      </a:solidFill>
                      <a:prstDash val="solid"/>
                    </a:lnR>
                    <a:lnT w="28575">
                      <a:solidFill>
                        <a:srgbClr val="292929"/>
                      </a:solidFill>
                      <a:prstDash val="solid"/>
                    </a:lnT>
                    <a:lnB w="28575">
                      <a:solidFill>
                        <a:srgbClr val="292929"/>
                      </a:solidFill>
                      <a:prstDash val="solid"/>
                    </a:lnB>
                  </a:tcPr>
                </a:tc>
                <a:tc hMerge="1">
                  <a:txBody>
                    <a:bodyPr/>
                    <a:lstStyle/>
                    <a:p>
                      <a:endParaRPr/>
                    </a:p>
                  </a:txBody>
                  <a:tcPr marL="0" marR="0" marT="0" marB="0"/>
                </a:tc>
                <a:tc hMerge="1">
                  <a:txBody>
                    <a:bodyPr/>
                    <a:lstStyle/>
                    <a:p>
                      <a:endParaRPr/>
                    </a:p>
                  </a:txBody>
                  <a:tcPr marL="0" marR="0" marT="0" marB="0"/>
                </a:tc>
                <a:tc gridSpan="3">
                  <a:txBody>
                    <a:bodyPr/>
                    <a:lstStyle/>
                    <a:p>
                      <a:pPr marL="66675">
                        <a:lnSpc>
                          <a:spcPct val="100000"/>
                        </a:lnSpc>
                      </a:pPr>
                      <a:r>
                        <a:rPr sz="1800" spc="-250" dirty="0">
                          <a:solidFill>
                            <a:srgbClr val="292929"/>
                          </a:solidFill>
                          <a:latin typeface="Arial Black"/>
                          <a:cs typeface="Arial Black"/>
                        </a:rPr>
                        <a:t>N:1</a:t>
                      </a:r>
                      <a:endParaRPr sz="1800" dirty="0">
                        <a:latin typeface="Arial Black"/>
                        <a:cs typeface="Arial Black"/>
                      </a:endParaRPr>
                    </a:p>
                  </a:txBody>
                  <a:tcPr marL="0" marR="0" marT="0" marB="0" vert="vert270">
                    <a:lnL w="9525">
                      <a:solidFill>
                        <a:srgbClr val="282828"/>
                      </a:solidFill>
                      <a:prstDash val="solid"/>
                    </a:lnL>
                    <a:lnT w="28575">
                      <a:solidFill>
                        <a:srgbClr val="007EAF"/>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427735">
                <a:tc rowSpan="2" gridSpan="2">
                  <a:txBody>
                    <a:bodyPr/>
                    <a:lstStyle/>
                    <a:p>
                      <a:pPr>
                        <a:lnSpc>
                          <a:spcPct val="100000"/>
                        </a:lnSpc>
                        <a:spcBef>
                          <a:spcPts val="20"/>
                        </a:spcBef>
                      </a:pPr>
                      <a:endParaRPr sz="1900" b="1" dirty="0">
                        <a:latin typeface="+mj-lt"/>
                        <a:cs typeface="Times New Roman"/>
                      </a:endParaRPr>
                    </a:p>
                    <a:p>
                      <a:pPr algn="ctr">
                        <a:lnSpc>
                          <a:spcPct val="100000"/>
                        </a:lnSpc>
                      </a:pPr>
                      <a:r>
                        <a:rPr sz="1800" b="1" spc="0" dirty="0">
                          <a:solidFill>
                            <a:srgbClr val="292929"/>
                          </a:solidFill>
                          <a:latin typeface="+mj-lt"/>
                          <a:cs typeface="Arial Black"/>
                        </a:rPr>
                        <a:t>User</a:t>
                      </a:r>
                      <a:endParaRPr sz="1800" b="1" spc="0" dirty="0">
                        <a:latin typeface="+mj-lt"/>
                        <a:cs typeface="Arial Black"/>
                      </a:endParaRPr>
                    </a:p>
                  </a:txBody>
                  <a:tcPr marL="0" marR="0" marT="3387" marB="0">
                    <a:lnL w="28575">
                      <a:solidFill>
                        <a:srgbClr val="292929"/>
                      </a:solidFill>
                      <a:prstDash val="solid"/>
                    </a:lnL>
                    <a:lnR w="28575">
                      <a:solidFill>
                        <a:srgbClr val="292929"/>
                      </a:solidFill>
                      <a:prstDash val="solid"/>
                    </a:lnR>
                    <a:lnT w="28575">
                      <a:solidFill>
                        <a:srgbClr val="292929"/>
                      </a:solidFill>
                      <a:prstDash val="solid"/>
                    </a:lnT>
                    <a:lnB w="28575">
                      <a:solidFill>
                        <a:srgbClr val="292929"/>
                      </a:solidFill>
                      <a:prstDash val="solid"/>
                    </a:lnB>
                  </a:tcPr>
                </a:tc>
                <a:tc rowSpan="2" hMerge="1">
                  <a:txBody>
                    <a:bodyPr/>
                    <a:lstStyle/>
                    <a:p>
                      <a:endParaRPr/>
                    </a:p>
                  </a:txBody>
                  <a:tcPr marL="0" marR="0" marT="0" marB="0"/>
                </a:tc>
                <a:tc>
                  <a:txBody>
                    <a:bodyPr/>
                    <a:lstStyle/>
                    <a:p>
                      <a:pPr>
                        <a:lnSpc>
                          <a:spcPct val="100000"/>
                        </a:lnSpc>
                      </a:pPr>
                      <a:endParaRPr sz="1700">
                        <a:latin typeface="Times New Roman"/>
                        <a:cs typeface="Times New Roman"/>
                      </a:endParaRPr>
                    </a:p>
                  </a:txBody>
                  <a:tcPr marL="0" marR="0" marT="0" marB="0">
                    <a:lnL w="28575">
                      <a:solidFill>
                        <a:srgbClr val="292929"/>
                      </a:solidFill>
                      <a:prstDash val="solid"/>
                    </a:lnL>
                    <a:lnR w="28575">
                      <a:solidFill>
                        <a:srgbClr val="007EAF"/>
                      </a:solidFill>
                      <a:prstDash val="solid"/>
                    </a:lnR>
                    <a:lnB w="9525">
                      <a:solidFill>
                        <a:srgbClr val="282828"/>
                      </a:solidFill>
                      <a:prstDash val="solid"/>
                    </a:lnB>
                  </a:tcPr>
                </a:tc>
                <a:tc rowSpan="2" gridSpan="2">
                  <a:txBody>
                    <a:bodyPr/>
                    <a:lstStyle/>
                    <a:p>
                      <a:pPr marL="203835" marR="170180" indent="-27940">
                        <a:lnSpc>
                          <a:spcPct val="100000"/>
                        </a:lnSpc>
                        <a:spcBef>
                          <a:spcPts val="880"/>
                        </a:spcBef>
                      </a:pPr>
                      <a:r>
                        <a:rPr lang="en-GB" sz="1800" spc="5" dirty="0">
                          <a:solidFill>
                            <a:srgbClr val="FFFFFF"/>
                          </a:solidFill>
                          <a:latin typeface="+mj-lt"/>
                          <a:cs typeface="Arial Black"/>
                        </a:rPr>
                        <a:t>Knowledge Test Result</a:t>
                      </a:r>
                      <a:endParaRPr sz="1800" dirty="0">
                        <a:latin typeface="+mj-lt"/>
                        <a:cs typeface="Arial Black"/>
                      </a:endParaRPr>
                    </a:p>
                  </a:txBody>
                  <a:tcPr marL="0" marR="0" marT="149013" marB="0">
                    <a:lnL w="28575">
                      <a:solidFill>
                        <a:srgbClr val="007EAF"/>
                      </a:solidFill>
                      <a:prstDash val="solid"/>
                    </a:lnL>
                    <a:lnR w="28575">
                      <a:solidFill>
                        <a:srgbClr val="007EAF"/>
                      </a:solidFill>
                      <a:prstDash val="solid"/>
                    </a:lnR>
                    <a:lnT w="28575">
                      <a:solidFill>
                        <a:srgbClr val="007EAF"/>
                      </a:solidFill>
                      <a:prstDash val="solid"/>
                    </a:lnT>
                    <a:lnB w="28575">
                      <a:solidFill>
                        <a:srgbClr val="007EAF"/>
                      </a:solidFill>
                      <a:prstDash val="solid"/>
                    </a:lnB>
                    <a:solidFill>
                      <a:srgbClr val="292929"/>
                    </a:solidFill>
                  </a:tcPr>
                </a:tc>
                <a:tc rowSpan="2" hMerge="1">
                  <a:txBody>
                    <a:bodyPr/>
                    <a:lstStyle/>
                    <a:p>
                      <a:endParaRPr/>
                    </a:p>
                  </a:txBody>
                  <a:tcPr marL="0" marR="0" marT="0" marB="0"/>
                </a:tc>
                <a:tc rowSpan="2" gridSpan="2">
                  <a:txBody>
                    <a:bodyPr/>
                    <a:lstStyle/>
                    <a:p>
                      <a:pPr>
                        <a:lnSpc>
                          <a:spcPct val="100000"/>
                        </a:lnSpc>
                      </a:pPr>
                      <a:endParaRPr sz="1700">
                        <a:latin typeface="Times New Roman"/>
                        <a:cs typeface="Times New Roman"/>
                      </a:endParaRPr>
                    </a:p>
                  </a:txBody>
                  <a:tcPr marL="0" marR="0" marT="0" marB="0">
                    <a:lnL w="28575">
                      <a:solidFill>
                        <a:srgbClr val="007EAF"/>
                      </a:solidFill>
                      <a:prstDash val="solid"/>
                    </a:lnL>
                  </a:tcPr>
                </a:tc>
                <a:tc rowSpan="2" hMerge="1">
                  <a:txBody>
                    <a:bodyPr/>
                    <a:lstStyle/>
                    <a:p>
                      <a:endParaRPr/>
                    </a:p>
                  </a:txBody>
                  <a:tcPr marL="0" marR="0" marT="0" marB="0"/>
                </a:tc>
                <a:extLst>
                  <a:ext uri="{0D108BD9-81ED-4DB2-BD59-A6C34878D82A}">
                    <a16:rowId xmlns:a16="http://schemas.microsoft.com/office/drawing/2014/main" val="10003"/>
                  </a:ext>
                </a:extLst>
              </a:tr>
              <a:tr h="544239">
                <a:tc gridSpan="2" vMerge="1">
                  <a:txBody>
                    <a:bodyPr/>
                    <a:lstStyle/>
                    <a:p>
                      <a:endParaRPr/>
                    </a:p>
                  </a:txBody>
                  <a:tcPr marL="0" marR="0" marT="2540" marB="0">
                    <a:lnL w="28575">
                      <a:solidFill>
                        <a:srgbClr val="292929"/>
                      </a:solidFill>
                      <a:prstDash val="solid"/>
                    </a:lnL>
                    <a:lnR w="28575">
                      <a:solidFill>
                        <a:srgbClr val="292929"/>
                      </a:solidFill>
                      <a:prstDash val="solid"/>
                    </a:lnR>
                    <a:lnT w="28575">
                      <a:solidFill>
                        <a:srgbClr val="292929"/>
                      </a:solidFill>
                      <a:prstDash val="solid"/>
                    </a:lnT>
                    <a:lnB w="28575">
                      <a:solidFill>
                        <a:srgbClr val="292929"/>
                      </a:solidFill>
                      <a:prstDash val="solid"/>
                    </a:lnB>
                  </a:tcPr>
                </a:tc>
                <a:tc hMerge="1" vMerge="1">
                  <a:txBody>
                    <a:bodyPr/>
                    <a:lstStyle/>
                    <a:p>
                      <a:endParaRPr/>
                    </a:p>
                  </a:txBody>
                  <a:tcPr marL="0" marR="0" marT="0" marB="0"/>
                </a:tc>
                <a:tc>
                  <a:txBody>
                    <a:bodyPr/>
                    <a:lstStyle/>
                    <a:p>
                      <a:pPr marL="17145" algn="ctr">
                        <a:lnSpc>
                          <a:spcPct val="100000"/>
                        </a:lnSpc>
                        <a:spcBef>
                          <a:spcPts val="135"/>
                        </a:spcBef>
                      </a:pPr>
                      <a:r>
                        <a:rPr sz="1800" spc="-250" dirty="0">
                          <a:solidFill>
                            <a:srgbClr val="292929"/>
                          </a:solidFill>
                          <a:latin typeface="Arial Black"/>
                          <a:cs typeface="Arial Black"/>
                        </a:rPr>
                        <a:t>1:N</a:t>
                      </a:r>
                      <a:endParaRPr sz="1800" dirty="0">
                        <a:latin typeface="Arial Black"/>
                        <a:cs typeface="Arial Black"/>
                      </a:endParaRPr>
                    </a:p>
                  </a:txBody>
                  <a:tcPr marL="0" marR="0" marT="22860" marB="0">
                    <a:lnL w="28575">
                      <a:solidFill>
                        <a:srgbClr val="292929"/>
                      </a:solidFill>
                      <a:prstDash val="solid"/>
                    </a:lnL>
                    <a:lnR w="28575">
                      <a:solidFill>
                        <a:srgbClr val="007EAF"/>
                      </a:solidFill>
                      <a:prstDash val="solid"/>
                    </a:lnR>
                    <a:lnT w="9525">
                      <a:solidFill>
                        <a:srgbClr val="282828"/>
                      </a:solidFill>
                      <a:prstDash val="solid"/>
                    </a:lnT>
                  </a:tcPr>
                </a:tc>
                <a:tc gridSpan="2" vMerge="1">
                  <a:txBody>
                    <a:bodyPr/>
                    <a:lstStyle/>
                    <a:p>
                      <a:endParaRPr/>
                    </a:p>
                  </a:txBody>
                  <a:tcPr marL="0" marR="0" marT="111760" marB="0">
                    <a:lnL w="28575">
                      <a:solidFill>
                        <a:srgbClr val="007EAF"/>
                      </a:solidFill>
                      <a:prstDash val="solid"/>
                    </a:lnL>
                    <a:lnR w="28575">
                      <a:solidFill>
                        <a:srgbClr val="007EAF"/>
                      </a:solidFill>
                      <a:prstDash val="solid"/>
                    </a:lnR>
                    <a:lnT w="28575">
                      <a:solidFill>
                        <a:srgbClr val="007EAF"/>
                      </a:solidFill>
                      <a:prstDash val="solid"/>
                    </a:lnT>
                    <a:lnB w="28575">
                      <a:solidFill>
                        <a:srgbClr val="007EAF"/>
                      </a:solidFill>
                      <a:prstDash val="solid"/>
                    </a:lnB>
                    <a:solidFill>
                      <a:srgbClr val="292929"/>
                    </a:solidFill>
                  </a:tcPr>
                </a:tc>
                <a:tc hMerge="1" vMerge="1">
                  <a:txBody>
                    <a:bodyPr/>
                    <a:lstStyle/>
                    <a:p>
                      <a:endParaRPr/>
                    </a:p>
                  </a:txBody>
                  <a:tcPr marL="0" marR="0" marT="0" marB="0"/>
                </a:tc>
                <a:tc gridSpan="2" vMerge="1">
                  <a:txBody>
                    <a:bodyPr/>
                    <a:lstStyle/>
                    <a:p>
                      <a:endParaRPr/>
                    </a:p>
                  </a:txBody>
                  <a:tcPr marL="0" marR="0" marT="0" marB="0">
                    <a:lnL w="28575">
                      <a:solidFill>
                        <a:srgbClr val="007EAF"/>
                      </a:solidFill>
                      <a:prstDash val="solid"/>
                    </a:lnL>
                  </a:tcPr>
                </a:tc>
                <a:tc hMerge="1" vMerge="1">
                  <a:txBody>
                    <a:bodyPr/>
                    <a:lstStyle/>
                    <a:p>
                      <a:endParaRPr/>
                    </a:p>
                  </a:txBody>
                  <a:tcPr marL="0" marR="0" marT="0" marB="0"/>
                </a:tc>
                <a:extLst>
                  <a:ext uri="{0D108BD9-81ED-4DB2-BD59-A6C34878D82A}">
                    <a16:rowId xmlns:a16="http://schemas.microsoft.com/office/drawing/2014/main" val="10004"/>
                  </a:ext>
                </a:extLst>
              </a:tr>
            </a:tbl>
          </a:graphicData>
        </a:graphic>
      </p:graphicFrame>
      <p:sp>
        <p:nvSpPr>
          <p:cNvPr id="4" name="object 4"/>
          <p:cNvSpPr/>
          <p:nvPr/>
        </p:nvSpPr>
        <p:spPr>
          <a:xfrm>
            <a:off x="500454" y="297552"/>
            <a:ext cx="8632172" cy="594715"/>
          </a:xfrm>
          <a:prstGeom prst="rect">
            <a:avLst/>
          </a:prstGeom>
          <a:blipFill>
            <a:blip r:embed="rId2" cstate="print"/>
            <a:stretch>
              <a:fillRect/>
            </a:stretch>
          </a:blipFill>
        </p:spPr>
        <p:txBody>
          <a:bodyPr wrap="square" lIns="0" tIns="0" rIns="0" bIns="0" rtlCol="0"/>
          <a:lstStyle/>
          <a:p>
            <a:endParaRPr sz="2400"/>
          </a:p>
        </p:txBody>
      </p:sp>
    </p:spTree>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867" y="1265260"/>
            <a:ext cx="10653607" cy="970351"/>
          </a:xfrm>
          <a:prstGeom prst="rect">
            <a:avLst/>
          </a:prstGeom>
        </p:spPr>
        <p:txBody>
          <a:bodyPr vert="horz" wrap="square" lIns="0" tIns="71967" rIns="0" bIns="0" rtlCol="0" anchor="t">
            <a:spAutoFit/>
          </a:bodyPr>
          <a:lstStyle/>
          <a:p>
            <a:pPr marL="16933" marR="6773">
              <a:lnSpc>
                <a:spcPts val="3453"/>
              </a:lnSpc>
              <a:spcBef>
                <a:spcPts val="567"/>
              </a:spcBef>
            </a:pPr>
            <a:r>
              <a:rPr sz="3200" spc="0" dirty="0">
                <a:solidFill>
                  <a:srgbClr val="292929"/>
                </a:solidFill>
                <a:latin typeface="+mj-lt"/>
              </a:rPr>
              <a:t>Control how certain actions cascade down to records related to the  primary entity record through the 1:N entity relationship</a:t>
            </a:r>
            <a:endParaRPr sz="3200" spc="0">
              <a:latin typeface="+mj-lt"/>
            </a:endParaRPr>
          </a:p>
        </p:txBody>
      </p:sp>
      <p:sp>
        <p:nvSpPr>
          <p:cNvPr id="3" name="object 3"/>
          <p:cNvSpPr/>
          <p:nvPr/>
        </p:nvSpPr>
        <p:spPr>
          <a:xfrm>
            <a:off x="366915" y="428768"/>
            <a:ext cx="6282432" cy="656488"/>
          </a:xfrm>
          <a:prstGeom prst="rect">
            <a:avLst/>
          </a:prstGeom>
          <a:blipFill>
            <a:blip r:embed="rId2" cstate="print"/>
            <a:stretch>
              <a:fillRect/>
            </a:stretch>
          </a:blipFill>
        </p:spPr>
        <p:txBody>
          <a:bodyPr wrap="square" lIns="0" tIns="0" rIns="0" bIns="0" rtlCol="0"/>
          <a:lstStyle/>
          <a:p>
            <a:endParaRPr sz="2400">
              <a:latin typeface="+mj-lt"/>
            </a:endParaRPr>
          </a:p>
        </p:txBody>
      </p:sp>
      <p:graphicFrame>
        <p:nvGraphicFramePr>
          <p:cNvPr id="4" name="object 4"/>
          <p:cNvGraphicFramePr>
            <a:graphicFrameLocks noGrp="1"/>
          </p:cNvGraphicFramePr>
          <p:nvPr>
            <p:extLst>
              <p:ext uri="{D42A27DB-BD31-4B8C-83A1-F6EECF244321}">
                <p14:modId xmlns:p14="http://schemas.microsoft.com/office/powerpoint/2010/main" val="3884931031"/>
              </p:ext>
            </p:extLst>
          </p:nvPr>
        </p:nvGraphicFramePr>
        <p:xfrm>
          <a:off x="296333" y="2415614"/>
          <a:ext cx="7633546" cy="3987508"/>
        </p:xfrm>
        <a:graphic>
          <a:graphicData uri="http://schemas.openxmlformats.org/drawingml/2006/table">
            <a:tbl>
              <a:tblPr firstRow="1" bandRow="1">
                <a:tableStyleId>{2D5ABB26-0587-4C30-8999-92F81FD0307C}</a:tableStyleId>
              </a:tblPr>
              <a:tblGrid>
                <a:gridCol w="2036233">
                  <a:extLst>
                    <a:ext uri="{9D8B030D-6E8A-4147-A177-3AD203B41FA5}">
                      <a16:colId xmlns:a16="http://schemas.microsoft.com/office/drawing/2014/main" val="20000"/>
                    </a:ext>
                  </a:extLst>
                </a:gridCol>
                <a:gridCol w="5597313">
                  <a:extLst>
                    <a:ext uri="{9D8B030D-6E8A-4147-A177-3AD203B41FA5}">
                      <a16:colId xmlns:a16="http://schemas.microsoft.com/office/drawing/2014/main" val="20001"/>
                    </a:ext>
                  </a:extLst>
                </a:gridCol>
              </a:tblGrid>
              <a:tr h="610390">
                <a:tc>
                  <a:txBody>
                    <a:bodyPr/>
                    <a:lstStyle/>
                    <a:p>
                      <a:pPr marL="67945" algn="l">
                        <a:lnSpc>
                          <a:spcPts val="1240"/>
                        </a:lnSpc>
                      </a:pPr>
                      <a:r>
                        <a:rPr sz="1500" b="1" spc="0" dirty="0">
                          <a:solidFill>
                            <a:srgbClr val="FFFFFF"/>
                          </a:solidFill>
                          <a:latin typeface="+mj-lt"/>
                          <a:cs typeface="Arial Black"/>
                        </a:rPr>
                        <a:t>Type of Behavior</a:t>
                      </a:r>
                      <a:endParaRPr sz="1500" b="1" spc="0" dirty="0">
                        <a:latin typeface="+mj-lt"/>
                        <a:cs typeface="Arial Black"/>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70BB"/>
                    </a:solidFill>
                  </a:tcPr>
                </a:tc>
                <a:tc>
                  <a:txBody>
                    <a:bodyPr/>
                    <a:lstStyle/>
                    <a:p>
                      <a:pPr marL="68580" algn="l">
                        <a:lnSpc>
                          <a:spcPts val="1240"/>
                        </a:lnSpc>
                      </a:pPr>
                      <a:r>
                        <a:rPr sz="1500" b="1" spc="0" dirty="0">
                          <a:solidFill>
                            <a:srgbClr val="FFFFFF"/>
                          </a:solidFill>
                          <a:latin typeface="+mj-lt"/>
                          <a:cs typeface="Arial Black"/>
                        </a:rPr>
                        <a:t>Description</a:t>
                      </a:r>
                      <a:endParaRPr sz="1500" b="1" spc="0" dirty="0">
                        <a:latin typeface="+mj-lt"/>
                        <a:cs typeface="Arial Black"/>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70BB"/>
                    </a:solidFill>
                  </a:tcPr>
                </a:tc>
                <a:extLst>
                  <a:ext uri="{0D108BD9-81ED-4DB2-BD59-A6C34878D82A}">
                    <a16:rowId xmlns:a16="http://schemas.microsoft.com/office/drawing/2014/main" val="10000"/>
                  </a:ext>
                </a:extLst>
              </a:tr>
              <a:tr h="499621">
                <a:tc>
                  <a:txBody>
                    <a:bodyPr/>
                    <a:lstStyle/>
                    <a:p>
                      <a:pPr marL="67945" algn="l">
                        <a:lnSpc>
                          <a:spcPts val="1240"/>
                        </a:lnSpc>
                      </a:pPr>
                      <a:r>
                        <a:rPr sz="1500" spc="0" dirty="0">
                          <a:solidFill>
                            <a:srgbClr val="FFFFFF"/>
                          </a:solidFill>
                          <a:latin typeface="+mj-lt"/>
                          <a:cs typeface="Arial Black"/>
                        </a:rPr>
                        <a:t>Parental</a:t>
                      </a:r>
                      <a:endParaRPr sz="1500" spc="0">
                        <a:latin typeface="+mj-lt"/>
                        <a:cs typeface="Arial Black"/>
                      </a:endParaRPr>
                    </a:p>
                  </a:txBody>
                  <a:tcPr marL="0" marR="0" marT="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0070BB"/>
                    </a:solidFill>
                  </a:tcPr>
                </a:tc>
                <a:tc>
                  <a:txBody>
                    <a:bodyPr/>
                    <a:lstStyle/>
                    <a:p>
                      <a:pPr marL="68580" algn="l">
                        <a:lnSpc>
                          <a:spcPts val="1240"/>
                        </a:lnSpc>
                      </a:pPr>
                      <a:r>
                        <a:rPr sz="1500" spc="0" dirty="0">
                          <a:solidFill>
                            <a:srgbClr val="292929"/>
                          </a:solidFill>
                          <a:latin typeface="+mj-lt"/>
                          <a:cs typeface="Arial Black"/>
                        </a:rPr>
                        <a:t>All actions use the Cascade All behavior.</a:t>
                      </a:r>
                      <a:endParaRPr sz="1500" spc="0" dirty="0">
                        <a:latin typeface="+mj-lt"/>
                        <a:cs typeface="Arial Black"/>
                      </a:endParaRPr>
                    </a:p>
                  </a:txBody>
                  <a:tcPr marL="0" marR="0" marT="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D4E7"/>
                    </a:solidFill>
                  </a:tcPr>
                </a:tc>
                <a:extLst>
                  <a:ext uri="{0D108BD9-81ED-4DB2-BD59-A6C34878D82A}">
                    <a16:rowId xmlns:a16="http://schemas.microsoft.com/office/drawing/2014/main" val="10001"/>
                  </a:ext>
                </a:extLst>
              </a:tr>
              <a:tr h="1284378">
                <a:tc>
                  <a:txBody>
                    <a:bodyPr/>
                    <a:lstStyle/>
                    <a:p>
                      <a:pPr marL="67945" algn="l">
                        <a:lnSpc>
                          <a:spcPts val="1275"/>
                        </a:lnSpc>
                      </a:pPr>
                      <a:r>
                        <a:rPr sz="1500" spc="0" dirty="0">
                          <a:solidFill>
                            <a:srgbClr val="FFFFFF"/>
                          </a:solidFill>
                          <a:latin typeface="+mj-lt"/>
                          <a:cs typeface="Arial Black"/>
                        </a:rPr>
                        <a:t>Referential</a:t>
                      </a:r>
                      <a:endParaRPr sz="1500" spc="0">
                        <a:latin typeface="+mj-lt"/>
                        <a:cs typeface="Arial Black"/>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0BB"/>
                    </a:solidFill>
                  </a:tcPr>
                </a:tc>
                <a:tc>
                  <a:txBody>
                    <a:bodyPr/>
                    <a:lstStyle/>
                    <a:p>
                      <a:pPr marL="68580" algn="l">
                        <a:lnSpc>
                          <a:spcPts val="1275"/>
                        </a:lnSpc>
                      </a:pPr>
                      <a:r>
                        <a:rPr sz="1500" spc="0" dirty="0">
                          <a:solidFill>
                            <a:srgbClr val="292929"/>
                          </a:solidFill>
                          <a:latin typeface="+mj-lt"/>
                          <a:cs typeface="Arial Black"/>
                        </a:rPr>
                        <a:t>Assign, Share, Unshare, and Reparent use the Cascade None</a:t>
                      </a:r>
                      <a:endParaRPr sz="1500" spc="0" dirty="0">
                        <a:latin typeface="+mj-lt"/>
                        <a:cs typeface="Arial Black"/>
                      </a:endParaRPr>
                    </a:p>
                    <a:p>
                      <a:pPr marL="68580" algn="l">
                        <a:lnSpc>
                          <a:spcPct val="100000"/>
                        </a:lnSpc>
                        <a:spcBef>
                          <a:spcPts val="95"/>
                        </a:spcBef>
                      </a:pPr>
                      <a:r>
                        <a:rPr sz="1500" spc="0" dirty="0">
                          <a:solidFill>
                            <a:srgbClr val="292929"/>
                          </a:solidFill>
                          <a:latin typeface="+mj-lt"/>
                          <a:cs typeface="Arial Black"/>
                        </a:rPr>
                        <a:t>behavior.</a:t>
                      </a:r>
                      <a:endParaRPr sz="1500" spc="0" dirty="0">
                        <a:latin typeface="+mj-lt"/>
                        <a:cs typeface="Arial Black"/>
                      </a:endParaRPr>
                    </a:p>
                    <a:p>
                      <a:pPr marL="68580" marR="1875789" algn="l">
                        <a:lnSpc>
                          <a:spcPct val="106400"/>
                        </a:lnSpc>
                        <a:spcBef>
                          <a:spcPts val="10"/>
                        </a:spcBef>
                      </a:pPr>
                      <a:r>
                        <a:rPr sz="1500" spc="0" dirty="0">
                          <a:solidFill>
                            <a:srgbClr val="292929"/>
                          </a:solidFill>
                          <a:latin typeface="+mj-lt"/>
                          <a:cs typeface="Arial Black"/>
                        </a:rPr>
                        <a:t>Delete uses the Remove Link behavior.  Merge uses the Cascade All behavior.</a:t>
                      </a:r>
                      <a:endParaRPr sz="1500" spc="0" dirty="0">
                        <a:latin typeface="+mj-lt"/>
                        <a:cs typeface="Arial Black"/>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4"/>
                    </a:solidFill>
                  </a:tcPr>
                </a:tc>
                <a:extLst>
                  <a:ext uri="{0D108BD9-81ED-4DB2-BD59-A6C34878D82A}">
                    <a16:rowId xmlns:a16="http://schemas.microsoft.com/office/drawing/2014/main" val="10002"/>
                  </a:ext>
                </a:extLst>
              </a:tr>
              <a:tr h="633958">
                <a:tc>
                  <a:txBody>
                    <a:bodyPr/>
                    <a:lstStyle/>
                    <a:p>
                      <a:pPr marL="67945" algn="l">
                        <a:lnSpc>
                          <a:spcPts val="1275"/>
                        </a:lnSpc>
                      </a:pPr>
                      <a:r>
                        <a:rPr sz="1500" spc="0" dirty="0">
                          <a:solidFill>
                            <a:srgbClr val="FFFFFF"/>
                          </a:solidFill>
                          <a:latin typeface="+mj-lt"/>
                          <a:cs typeface="Arial Black"/>
                        </a:rPr>
                        <a:t>Referential, Restrict</a:t>
                      </a:r>
                      <a:endParaRPr sz="1500" spc="0">
                        <a:latin typeface="+mj-lt"/>
                        <a:cs typeface="Arial Black"/>
                      </a:endParaRPr>
                    </a:p>
                    <a:p>
                      <a:pPr marL="67945" algn="l">
                        <a:lnSpc>
                          <a:spcPts val="1280"/>
                        </a:lnSpc>
                        <a:spcBef>
                          <a:spcPts val="95"/>
                        </a:spcBef>
                      </a:pPr>
                      <a:r>
                        <a:rPr sz="1500" spc="0" dirty="0">
                          <a:solidFill>
                            <a:srgbClr val="FFFFFF"/>
                          </a:solidFill>
                          <a:latin typeface="+mj-lt"/>
                          <a:cs typeface="Arial Black"/>
                        </a:rPr>
                        <a:t>Delete</a:t>
                      </a:r>
                      <a:endParaRPr sz="1500" spc="0">
                        <a:latin typeface="+mj-lt"/>
                        <a:cs typeface="Arial Black"/>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0BB"/>
                    </a:solidFill>
                  </a:tcPr>
                </a:tc>
                <a:tc>
                  <a:txBody>
                    <a:bodyPr/>
                    <a:lstStyle/>
                    <a:p>
                      <a:pPr marL="68580" algn="l">
                        <a:lnSpc>
                          <a:spcPts val="1275"/>
                        </a:lnSpc>
                      </a:pPr>
                      <a:r>
                        <a:rPr sz="1500" spc="0" dirty="0">
                          <a:solidFill>
                            <a:srgbClr val="292929"/>
                          </a:solidFill>
                          <a:latin typeface="+mj-lt"/>
                          <a:cs typeface="Arial Black"/>
                        </a:rPr>
                        <a:t>The same as Referential, except that Delete uses the Restrict Delete</a:t>
                      </a:r>
                      <a:endParaRPr sz="1500" spc="0" dirty="0">
                        <a:latin typeface="+mj-lt"/>
                        <a:cs typeface="Arial Black"/>
                      </a:endParaRPr>
                    </a:p>
                    <a:p>
                      <a:pPr marL="68580" algn="l">
                        <a:lnSpc>
                          <a:spcPts val="1280"/>
                        </a:lnSpc>
                        <a:spcBef>
                          <a:spcPts val="95"/>
                        </a:spcBef>
                      </a:pPr>
                      <a:r>
                        <a:rPr sz="1500" spc="0" dirty="0">
                          <a:solidFill>
                            <a:srgbClr val="292929"/>
                          </a:solidFill>
                          <a:latin typeface="+mj-lt"/>
                          <a:cs typeface="Arial Black"/>
                        </a:rPr>
                        <a:t>behavior.</a:t>
                      </a:r>
                      <a:endParaRPr sz="1500" spc="0" dirty="0">
                        <a:latin typeface="+mj-lt"/>
                        <a:cs typeface="Arial Black"/>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4E7"/>
                    </a:solidFill>
                  </a:tcPr>
                </a:tc>
                <a:extLst>
                  <a:ext uri="{0D108BD9-81ED-4DB2-BD59-A6C34878D82A}">
                    <a16:rowId xmlns:a16="http://schemas.microsoft.com/office/drawing/2014/main" val="10003"/>
                  </a:ext>
                </a:extLst>
              </a:tr>
              <a:tr h="959161">
                <a:tc>
                  <a:txBody>
                    <a:bodyPr/>
                    <a:lstStyle/>
                    <a:p>
                      <a:pPr marL="67945" algn="l">
                        <a:lnSpc>
                          <a:spcPts val="1275"/>
                        </a:lnSpc>
                      </a:pPr>
                      <a:r>
                        <a:rPr sz="1500" spc="0" dirty="0">
                          <a:solidFill>
                            <a:srgbClr val="FFFFFF"/>
                          </a:solidFill>
                          <a:latin typeface="+mj-lt"/>
                          <a:cs typeface="Arial Black"/>
                        </a:rPr>
                        <a:t>Custom</a:t>
                      </a:r>
                      <a:endParaRPr sz="1500" spc="0">
                        <a:latin typeface="+mj-lt"/>
                        <a:cs typeface="Arial Black"/>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0BB"/>
                    </a:solidFill>
                  </a:tcPr>
                </a:tc>
                <a:tc>
                  <a:txBody>
                    <a:bodyPr/>
                    <a:lstStyle/>
                    <a:p>
                      <a:pPr marL="68580" algn="l">
                        <a:lnSpc>
                          <a:spcPts val="1275"/>
                        </a:lnSpc>
                      </a:pPr>
                      <a:r>
                        <a:rPr sz="1500" spc="0" dirty="0">
                          <a:solidFill>
                            <a:srgbClr val="292929"/>
                          </a:solidFill>
                          <a:latin typeface="+mj-lt"/>
                          <a:cs typeface="Arial Black"/>
                        </a:rPr>
                        <a:t>Individual behaviors can be assigned for each action. If the choices</a:t>
                      </a:r>
                      <a:endParaRPr sz="1500" spc="0" dirty="0">
                        <a:latin typeface="+mj-lt"/>
                        <a:cs typeface="Arial Black"/>
                      </a:endParaRPr>
                    </a:p>
                    <a:p>
                      <a:pPr marL="68580" marR="323215" algn="l">
                        <a:lnSpc>
                          <a:spcPct val="107300"/>
                        </a:lnSpc>
                      </a:pPr>
                      <a:r>
                        <a:rPr sz="1500" spc="0" dirty="0">
                          <a:solidFill>
                            <a:srgbClr val="292929"/>
                          </a:solidFill>
                          <a:latin typeface="+mj-lt"/>
                          <a:cs typeface="Arial Black"/>
                        </a:rPr>
                        <a:t>match any of the other Type of Behavior categories, the value will  change to that Type of Behavior value.</a:t>
                      </a:r>
                      <a:endParaRPr sz="1500" spc="0" dirty="0">
                        <a:latin typeface="+mj-lt"/>
                        <a:cs typeface="Arial Black"/>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4"/>
                    </a:solidFill>
                  </a:tcPr>
                </a:tc>
                <a:extLst>
                  <a:ext uri="{0D108BD9-81ED-4DB2-BD59-A6C34878D82A}">
                    <a16:rowId xmlns:a16="http://schemas.microsoft.com/office/drawing/2014/main" val="10004"/>
                  </a:ext>
                </a:extLst>
              </a:tr>
            </a:tbl>
          </a:graphicData>
        </a:graphic>
      </p:graphicFrame>
      <p:grpSp>
        <p:nvGrpSpPr>
          <p:cNvPr id="5" name="object 5"/>
          <p:cNvGrpSpPr/>
          <p:nvPr/>
        </p:nvGrpSpPr>
        <p:grpSpPr>
          <a:xfrm>
            <a:off x="8195055" y="2840735"/>
            <a:ext cx="3623733" cy="2146300"/>
            <a:chOff x="6146291" y="2130551"/>
            <a:chExt cx="2717800" cy="1609725"/>
          </a:xfrm>
        </p:grpSpPr>
        <p:sp>
          <p:nvSpPr>
            <p:cNvPr id="6" name="object 6"/>
            <p:cNvSpPr/>
            <p:nvPr/>
          </p:nvSpPr>
          <p:spPr>
            <a:xfrm>
              <a:off x="6196728" y="2195983"/>
              <a:ext cx="2638942" cy="1508501"/>
            </a:xfrm>
            <a:prstGeom prst="rect">
              <a:avLst/>
            </a:prstGeom>
            <a:blipFill>
              <a:blip r:embed="rId3" cstate="print"/>
              <a:stretch>
                <a:fillRect/>
              </a:stretch>
            </a:blipFill>
          </p:spPr>
          <p:txBody>
            <a:bodyPr wrap="square" lIns="0" tIns="0" rIns="0" bIns="0" rtlCol="0"/>
            <a:lstStyle/>
            <a:p>
              <a:endParaRPr sz="2400">
                <a:latin typeface="+mj-lt"/>
              </a:endParaRPr>
            </a:p>
          </p:txBody>
        </p:sp>
        <p:sp>
          <p:nvSpPr>
            <p:cNvPr id="7" name="object 7"/>
            <p:cNvSpPr/>
            <p:nvPr/>
          </p:nvSpPr>
          <p:spPr>
            <a:xfrm>
              <a:off x="6150863" y="2135123"/>
              <a:ext cx="2708275" cy="1600200"/>
            </a:xfrm>
            <a:custGeom>
              <a:avLst/>
              <a:gdLst/>
              <a:ahLst/>
              <a:cxnLst/>
              <a:rect l="l" t="t" r="r" b="b"/>
              <a:pathLst>
                <a:path w="2708275" h="1600200">
                  <a:moveTo>
                    <a:pt x="0" y="0"/>
                  </a:moveTo>
                  <a:lnTo>
                    <a:pt x="2708147" y="0"/>
                  </a:lnTo>
                  <a:lnTo>
                    <a:pt x="2708147" y="1600200"/>
                  </a:lnTo>
                  <a:lnTo>
                    <a:pt x="0" y="1600200"/>
                  </a:lnTo>
                  <a:lnTo>
                    <a:pt x="0" y="0"/>
                  </a:lnTo>
                  <a:close/>
                </a:path>
              </a:pathLst>
            </a:custGeom>
            <a:ln w="9144">
              <a:solidFill>
                <a:srgbClr val="00ADEE"/>
              </a:solidFill>
            </a:ln>
          </p:spPr>
          <p:txBody>
            <a:bodyPr wrap="square" lIns="0" tIns="0" rIns="0" bIns="0" rtlCol="0"/>
            <a:lstStyle/>
            <a:p>
              <a:endParaRPr sz="2400">
                <a:latin typeface="+mj-lt"/>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7414" y="3646298"/>
            <a:ext cx="1870287" cy="625727"/>
          </a:xfrm>
          <a:prstGeom prst="rect">
            <a:avLst/>
          </a:prstGeom>
        </p:spPr>
        <p:txBody>
          <a:bodyPr vert="horz" wrap="square" lIns="0" tIns="16933" rIns="0" bIns="0" rtlCol="0">
            <a:spAutoFit/>
          </a:bodyPr>
          <a:lstStyle/>
          <a:p>
            <a:pPr marL="16933" marR="6773">
              <a:lnSpc>
                <a:spcPct val="112900"/>
              </a:lnSpc>
              <a:spcBef>
                <a:spcPts val="133"/>
              </a:spcBef>
            </a:pPr>
            <a:r>
              <a:rPr b="1" dirty="0">
                <a:solidFill>
                  <a:srgbClr val="292929"/>
                </a:solidFill>
                <a:latin typeface="+mj-lt"/>
                <a:cs typeface="Arial Black"/>
              </a:rPr>
              <a:t>1:N = One to Many  N:1 = Many to One</a:t>
            </a:r>
            <a:endParaRPr b="1">
              <a:latin typeface="+mj-lt"/>
              <a:cs typeface="Arial Black"/>
            </a:endParaRPr>
          </a:p>
        </p:txBody>
      </p:sp>
      <p:graphicFrame>
        <p:nvGraphicFramePr>
          <p:cNvPr id="3" name="object 3"/>
          <p:cNvGraphicFramePr>
            <a:graphicFrameLocks noGrp="1"/>
          </p:cNvGraphicFramePr>
          <p:nvPr>
            <p:extLst>
              <p:ext uri="{D42A27DB-BD31-4B8C-83A1-F6EECF244321}">
                <p14:modId xmlns:p14="http://schemas.microsoft.com/office/powerpoint/2010/main" val="4945977"/>
              </p:ext>
            </p:extLst>
          </p:nvPr>
        </p:nvGraphicFramePr>
        <p:xfrm>
          <a:off x="2446527" y="2261615"/>
          <a:ext cx="5922433" cy="2438909"/>
        </p:xfrm>
        <a:graphic>
          <a:graphicData uri="http://schemas.openxmlformats.org/drawingml/2006/table">
            <a:tbl>
              <a:tblPr firstRow="1" bandRow="1">
                <a:tableStyleId>{2D5ABB26-0587-4C30-8999-92F81FD0307C}</a:tableStyleId>
              </a:tblPr>
              <a:tblGrid>
                <a:gridCol w="765387">
                  <a:extLst>
                    <a:ext uri="{9D8B030D-6E8A-4147-A177-3AD203B41FA5}">
                      <a16:colId xmlns:a16="http://schemas.microsoft.com/office/drawing/2014/main" val="20000"/>
                    </a:ext>
                  </a:extLst>
                </a:gridCol>
                <a:gridCol w="769620">
                  <a:extLst>
                    <a:ext uri="{9D8B030D-6E8A-4147-A177-3AD203B41FA5}">
                      <a16:colId xmlns:a16="http://schemas.microsoft.com/office/drawing/2014/main" val="20001"/>
                    </a:ext>
                  </a:extLst>
                </a:gridCol>
                <a:gridCol w="658707">
                  <a:extLst>
                    <a:ext uri="{9D8B030D-6E8A-4147-A177-3AD203B41FA5}">
                      <a16:colId xmlns:a16="http://schemas.microsoft.com/office/drawing/2014/main" val="20002"/>
                    </a:ext>
                  </a:extLst>
                </a:gridCol>
                <a:gridCol w="767080">
                  <a:extLst>
                    <a:ext uri="{9D8B030D-6E8A-4147-A177-3AD203B41FA5}">
                      <a16:colId xmlns:a16="http://schemas.microsoft.com/office/drawing/2014/main" val="20003"/>
                    </a:ext>
                  </a:extLst>
                </a:gridCol>
                <a:gridCol w="767080">
                  <a:extLst>
                    <a:ext uri="{9D8B030D-6E8A-4147-A177-3AD203B41FA5}">
                      <a16:colId xmlns:a16="http://schemas.microsoft.com/office/drawing/2014/main" val="20004"/>
                    </a:ext>
                  </a:extLst>
                </a:gridCol>
                <a:gridCol w="660400">
                  <a:extLst>
                    <a:ext uri="{9D8B030D-6E8A-4147-A177-3AD203B41FA5}">
                      <a16:colId xmlns:a16="http://schemas.microsoft.com/office/drawing/2014/main" val="20005"/>
                    </a:ext>
                  </a:extLst>
                </a:gridCol>
                <a:gridCol w="1534159">
                  <a:extLst>
                    <a:ext uri="{9D8B030D-6E8A-4147-A177-3AD203B41FA5}">
                      <a16:colId xmlns:a16="http://schemas.microsoft.com/office/drawing/2014/main" val="20006"/>
                    </a:ext>
                  </a:extLst>
                </a:gridCol>
              </a:tblGrid>
              <a:tr h="427736">
                <a:tc rowSpan="2" gridSpan="2">
                  <a:txBody>
                    <a:bodyPr/>
                    <a:lstStyle/>
                    <a:p>
                      <a:pPr>
                        <a:lnSpc>
                          <a:spcPct val="100000"/>
                        </a:lnSpc>
                        <a:spcBef>
                          <a:spcPts val="15"/>
                        </a:spcBef>
                      </a:pPr>
                      <a:endParaRPr sz="1900" dirty="0">
                        <a:latin typeface="Times New Roman"/>
                        <a:cs typeface="Times New Roman"/>
                      </a:endParaRPr>
                    </a:p>
                    <a:p>
                      <a:pPr marL="230504">
                        <a:lnSpc>
                          <a:spcPct val="100000"/>
                        </a:lnSpc>
                      </a:pPr>
                      <a:r>
                        <a:rPr sz="1800" spc="-229" dirty="0">
                          <a:solidFill>
                            <a:srgbClr val="292929"/>
                          </a:solidFill>
                          <a:latin typeface="+mj-lt"/>
                          <a:cs typeface="Arial Black"/>
                        </a:rPr>
                        <a:t>Feedback</a:t>
                      </a:r>
                      <a:endParaRPr sz="1800" dirty="0">
                        <a:latin typeface="+mj-lt"/>
                        <a:cs typeface="Arial Black"/>
                      </a:endParaRPr>
                    </a:p>
                  </a:txBody>
                  <a:tcPr marL="0" marR="0" marT="2540" marB="0">
                    <a:lnL w="28575">
                      <a:solidFill>
                        <a:srgbClr val="292929"/>
                      </a:solidFill>
                      <a:prstDash val="solid"/>
                    </a:lnL>
                    <a:lnR w="28575">
                      <a:solidFill>
                        <a:srgbClr val="292929"/>
                      </a:solidFill>
                      <a:prstDash val="solid"/>
                    </a:lnR>
                    <a:lnT w="28575">
                      <a:solidFill>
                        <a:srgbClr val="292929"/>
                      </a:solidFill>
                      <a:prstDash val="solid"/>
                    </a:lnT>
                    <a:lnB w="28575">
                      <a:solidFill>
                        <a:srgbClr val="292929"/>
                      </a:solidFill>
                      <a:prstDash val="solid"/>
                    </a:lnB>
                  </a:tcPr>
                </a:tc>
                <a:tc rowSpan="2" hMerge="1">
                  <a:txBody>
                    <a:bodyPr/>
                    <a:lstStyle/>
                    <a:p>
                      <a:endParaRPr/>
                    </a:p>
                  </a:txBody>
                  <a:tcPr marL="0" marR="0" marT="0" marB="0"/>
                </a:tc>
                <a:tc>
                  <a:txBody>
                    <a:bodyPr/>
                    <a:lstStyle/>
                    <a:p>
                      <a:pPr>
                        <a:lnSpc>
                          <a:spcPct val="100000"/>
                        </a:lnSpc>
                      </a:pPr>
                      <a:endParaRPr sz="1900">
                        <a:latin typeface="Times New Roman"/>
                        <a:cs typeface="Times New Roman"/>
                      </a:endParaRPr>
                    </a:p>
                  </a:txBody>
                  <a:tcPr marL="0" marR="0" marT="0" marB="0">
                    <a:lnL w="28575">
                      <a:solidFill>
                        <a:srgbClr val="292929"/>
                      </a:solidFill>
                      <a:prstDash val="solid"/>
                    </a:lnL>
                    <a:lnR w="28575">
                      <a:solidFill>
                        <a:srgbClr val="007EAF"/>
                      </a:solidFill>
                      <a:prstDash val="solid"/>
                    </a:lnR>
                    <a:lnB w="9525">
                      <a:solidFill>
                        <a:srgbClr val="282828"/>
                      </a:solidFill>
                      <a:prstDash val="solid"/>
                    </a:lnB>
                  </a:tcPr>
                </a:tc>
                <a:tc rowSpan="2" gridSpan="2">
                  <a:txBody>
                    <a:bodyPr/>
                    <a:lstStyle/>
                    <a:p>
                      <a:pPr marL="156845" marR="151765" indent="19685">
                        <a:lnSpc>
                          <a:spcPct val="100000"/>
                        </a:lnSpc>
                        <a:spcBef>
                          <a:spcPts val="875"/>
                        </a:spcBef>
                      </a:pPr>
                      <a:r>
                        <a:rPr sz="1800" spc="-225" dirty="0">
                          <a:solidFill>
                            <a:srgbClr val="FFFFFF"/>
                          </a:solidFill>
                          <a:latin typeface="+mj-lt"/>
                          <a:cs typeface="Arial Black"/>
                        </a:rPr>
                        <a:t>Knowledge  </a:t>
                      </a:r>
                      <a:r>
                        <a:rPr sz="1800" spc="-5" dirty="0">
                          <a:solidFill>
                            <a:srgbClr val="FFFFFF"/>
                          </a:solidFill>
                          <a:latin typeface="+mj-lt"/>
                          <a:cs typeface="Arial Black"/>
                        </a:rPr>
                        <a:t>A</a:t>
                      </a:r>
                      <a:r>
                        <a:rPr sz="1800" dirty="0">
                          <a:solidFill>
                            <a:srgbClr val="FFFFFF"/>
                          </a:solidFill>
                          <a:latin typeface="+mj-lt"/>
                          <a:cs typeface="Arial Black"/>
                        </a:rPr>
                        <a:t>ss</a:t>
                      </a:r>
                      <a:r>
                        <a:rPr sz="1800" spc="-5" dirty="0">
                          <a:solidFill>
                            <a:srgbClr val="FFFFFF"/>
                          </a:solidFill>
                          <a:latin typeface="+mj-lt"/>
                          <a:cs typeface="Arial Black"/>
                        </a:rPr>
                        <a:t>e</a:t>
                      </a:r>
                      <a:r>
                        <a:rPr sz="1800" dirty="0">
                          <a:solidFill>
                            <a:srgbClr val="FFFFFF"/>
                          </a:solidFill>
                          <a:latin typeface="+mj-lt"/>
                          <a:cs typeface="Arial Black"/>
                        </a:rPr>
                        <a:t>ssm</a:t>
                      </a:r>
                      <a:r>
                        <a:rPr sz="1800" spc="-5" dirty="0">
                          <a:solidFill>
                            <a:srgbClr val="FFFFFF"/>
                          </a:solidFill>
                          <a:latin typeface="+mj-lt"/>
                          <a:cs typeface="Arial Black"/>
                        </a:rPr>
                        <a:t>e</a:t>
                      </a:r>
                      <a:r>
                        <a:rPr sz="1800" spc="-10" dirty="0">
                          <a:solidFill>
                            <a:srgbClr val="FFFFFF"/>
                          </a:solidFill>
                          <a:latin typeface="+mj-lt"/>
                          <a:cs typeface="Arial Black"/>
                        </a:rPr>
                        <a:t>n</a:t>
                      </a:r>
                      <a:r>
                        <a:rPr sz="1800" dirty="0">
                          <a:solidFill>
                            <a:srgbClr val="FFFFFF"/>
                          </a:solidFill>
                          <a:latin typeface="+mj-lt"/>
                          <a:cs typeface="Arial Black"/>
                        </a:rPr>
                        <a:t>t</a:t>
                      </a:r>
                      <a:endParaRPr sz="1800" dirty="0">
                        <a:latin typeface="+mj-lt"/>
                        <a:cs typeface="Arial Black"/>
                      </a:endParaRPr>
                    </a:p>
                  </a:txBody>
                  <a:tcPr marL="0" marR="0" marT="148167" marB="0">
                    <a:lnL w="28575">
                      <a:solidFill>
                        <a:srgbClr val="007EAF"/>
                      </a:solidFill>
                      <a:prstDash val="solid"/>
                    </a:lnL>
                    <a:lnR w="28575">
                      <a:solidFill>
                        <a:srgbClr val="007EAF"/>
                      </a:solidFill>
                      <a:prstDash val="solid"/>
                    </a:lnR>
                    <a:lnT w="28575">
                      <a:solidFill>
                        <a:srgbClr val="007EAF"/>
                      </a:solidFill>
                      <a:prstDash val="solid"/>
                    </a:lnT>
                    <a:lnB w="28575">
                      <a:solidFill>
                        <a:srgbClr val="007EAF"/>
                      </a:solidFill>
                      <a:prstDash val="solid"/>
                    </a:lnB>
                    <a:solidFill>
                      <a:srgbClr val="292929"/>
                    </a:solidFill>
                  </a:tcPr>
                </a:tc>
                <a:tc rowSpan="2" hMerge="1">
                  <a:txBody>
                    <a:bodyPr/>
                    <a:lstStyle/>
                    <a:p>
                      <a:endParaRPr/>
                    </a:p>
                  </a:txBody>
                  <a:tcPr marL="0" marR="0" marT="0" marB="0"/>
                </a:tc>
                <a:tc>
                  <a:txBody>
                    <a:bodyPr/>
                    <a:lstStyle/>
                    <a:p>
                      <a:pPr>
                        <a:lnSpc>
                          <a:spcPct val="100000"/>
                        </a:lnSpc>
                      </a:pPr>
                      <a:endParaRPr sz="1900">
                        <a:latin typeface="Times New Roman"/>
                        <a:cs typeface="Times New Roman"/>
                      </a:endParaRPr>
                    </a:p>
                  </a:txBody>
                  <a:tcPr marL="0" marR="0" marT="0" marB="0">
                    <a:lnL w="28575">
                      <a:solidFill>
                        <a:srgbClr val="007EAF"/>
                      </a:solidFill>
                      <a:prstDash val="solid"/>
                    </a:lnL>
                    <a:lnR w="28575">
                      <a:solidFill>
                        <a:srgbClr val="007EAF"/>
                      </a:solidFill>
                      <a:prstDash val="solid"/>
                    </a:lnR>
                    <a:lnB w="9525">
                      <a:solidFill>
                        <a:srgbClr val="282828"/>
                      </a:solidFill>
                      <a:prstDash val="solid"/>
                    </a:lnB>
                  </a:tcPr>
                </a:tc>
                <a:tc rowSpan="2">
                  <a:txBody>
                    <a:bodyPr/>
                    <a:lstStyle/>
                    <a:p>
                      <a:pPr marL="249554" marR="170815" indent="-73660">
                        <a:lnSpc>
                          <a:spcPct val="100000"/>
                        </a:lnSpc>
                        <a:spcBef>
                          <a:spcPts val="875"/>
                        </a:spcBef>
                      </a:pPr>
                      <a:r>
                        <a:rPr sz="1800" spc="5" dirty="0">
                          <a:solidFill>
                            <a:srgbClr val="FFFFFF"/>
                          </a:solidFill>
                          <a:latin typeface="+mj-lt"/>
                          <a:cs typeface="Arial Black"/>
                        </a:rPr>
                        <a:t>K</a:t>
                      </a:r>
                      <a:r>
                        <a:rPr sz="1800" spc="-10" dirty="0">
                          <a:solidFill>
                            <a:srgbClr val="FFFFFF"/>
                          </a:solidFill>
                          <a:latin typeface="+mj-lt"/>
                          <a:cs typeface="Arial Black"/>
                        </a:rPr>
                        <a:t>n</a:t>
                      </a:r>
                      <a:r>
                        <a:rPr sz="1800" spc="-5" dirty="0">
                          <a:solidFill>
                            <a:srgbClr val="FFFFFF"/>
                          </a:solidFill>
                          <a:latin typeface="+mj-lt"/>
                          <a:cs typeface="Arial Black"/>
                        </a:rPr>
                        <a:t>o</a:t>
                      </a:r>
                      <a:r>
                        <a:rPr sz="1800" spc="-10" dirty="0">
                          <a:solidFill>
                            <a:srgbClr val="FFFFFF"/>
                          </a:solidFill>
                          <a:latin typeface="+mj-lt"/>
                          <a:cs typeface="Arial Black"/>
                        </a:rPr>
                        <a:t>w</a:t>
                      </a:r>
                      <a:r>
                        <a:rPr sz="1800" spc="-5" dirty="0">
                          <a:solidFill>
                            <a:srgbClr val="FFFFFF"/>
                          </a:solidFill>
                          <a:latin typeface="+mj-lt"/>
                          <a:cs typeface="Arial Black"/>
                        </a:rPr>
                        <a:t>ledg</a:t>
                      </a:r>
                      <a:r>
                        <a:rPr sz="1800" dirty="0">
                          <a:solidFill>
                            <a:srgbClr val="FFFFFF"/>
                          </a:solidFill>
                          <a:latin typeface="+mj-lt"/>
                          <a:cs typeface="Arial Black"/>
                        </a:rPr>
                        <a:t>e  </a:t>
                      </a:r>
                      <a:r>
                        <a:rPr sz="1800" spc="-190" dirty="0">
                          <a:solidFill>
                            <a:srgbClr val="FFFFFF"/>
                          </a:solidFill>
                          <a:latin typeface="+mj-lt"/>
                          <a:cs typeface="Arial Black"/>
                        </a:rPr>
                        <a:t>Question</a:t>
                      </a:r>
                      <a:endParaRPr sz="1800" dirty="0">
                        <a:latin typeface="+mj-lt"/>
                        <a:cs typeface="Arial Black"/>
                      </a:endParaRPr>
                    </a:p>
                  </a:txBody>
                  <a:tcPr marL="0" marR="0" marT="148167" marB="0">
                    <a:lnL w="28575">
                      <a:solidFill>
                        <a:srgbClr val="007EAF"/>
                      </a:solidFill>
                      <a:prstDash val="solid"/>
                    </a:lnL>
                    <a:lnR w="28575">
                      <a:solidFill>
                        <a:srgbClr val="007EAF"/>
                      </a:solidFill>
                      <a:prstDash val="solid"/>
                    </a:lnR>
                    <a:lnT w="28575">
                      <a:solidFill>
                        <a:srgbClr val="007EAF"/>
                      </a:solidFill>
                      <a:prstDash val="solid"/>
                    </a:lnT>
                    <a:lnB w="28575">
                      <a:solidFill>
                        <a:srgbClr val="007EAF"/>
                      </a:solidFill>
                      <a:prstDash val="solid"/>
                    </a:lnB>
                    <a:solidFill>
                      <a:srgbClr val="292929"/>
                    </a:solidFill>
                  </a:tcPr>
                </a:tc>
                <a:extLst>
                  <a:ext uri="{0D108BD9-81ED-4DB2-BD59-A6C34878D82A}">
                    <a16:rowId xmlns:a16="http://schemas.microsoft.com/office/drawing/2014/main" val="10000"/>
                  </a:ext>
                </a:extLst>
              </a:tr>
              <a:tr h="543391">
                <a:tc gridSpan="2" vMerge="1">
                  <a:txBody>
                    <a:bodyPr/>
                    <a:lstStyle/>
                    <a:p>
                      <a:endParaRPr/>
                    </a:p>
                  </a:txBody>
                  <a:tcPr marL="0" marR="0" marT="1905" marB="0">
                    <a:lnL w="28575">
                      <a:solidFill>
                        <a:srgbClr val="292929"/>
                      </a:solidFill>
                      <a:prstDash val="solid"/>
                    </a:lnL>
                    <a:lnR w="28575">
                      <a:solidFill>
                        <a:srgbClr val="292929"/>
                      </a:solidFill>
                      <a:prstDash val="solid"/>
                    </a:lnR>
                    <a:lnT w="28575">
                      <a:solidFill>
                        <a:srgbClr val="292929"/>
                      </a:solidFill>
                      <a:prstDash val="solid"/>
                    </a:lnT>
                    <a:lnB w="28575">
                      <a:solidFill>
                        <a:srgbClr val="292929"/>
                      </a:solidFill>
                      <a:prstDash val="solid"/>
                    </a:lnB>
                  </a:tcPr>
                </a:tc>
                <a:tc hMerge="1" vMerge="1">
                  <a:txBody>
                    <a:bodyPr/>
                    <a:lstStyle/>
                    <a:p>
                      <a:endParaRPr/>
                    </a:p>
                  </a:txBody>
                  <a:tcPr marL="0" marR="0" marT="0" marB="0"/>
                </a:tc>
                <a:tc>
                  <a:txBody>
                    <a:bodyPr/>
                    <a:lstStyle/>
                    <a:p>
                      <a:pPr marL="78740" algn="ctr">
                        <a:lnSpc>
                          <a:spcPts val="1430"/>
                        </a:lnSpc>
                      </a:pPr>
                      <a:r>
                        <a:rPr sz="1800" spc="-250" dirty="0">
                          <a:solidFill>
                            <a:srgbClr val="292929"/>
                          </a:solidFill>
                          <a:latin typeface="Arial Black"/>
                          <a:cs typeface="Arial Black"/>
                        </a:rPr>
                        <a:t>N:1</a:t>
                      </a:r>
                      <a:endParaRPr sz="1800" dirty="0">
                        <a:latin typeface="Arial Black"/>
                        <a:cs typeface="Arial Black"/>
                      </a:endParaRPr>
                    </a:p>
                  </a:txBody>
                  <a:tcPr marL="0" marR="0" marT="0" marB="0">
                    <a:lnL w="28575">
                      <a:solidFill>
                        <a:srgbClr val="292929"/>
                      </a:solidFill>
                      <a:prstDash val="solid"/>
                    </a:lnL>
                    <a:lnR w="28575">
                      <a:solidFill>
                        <a:srgbClr val="007EAF"/>
                      </a:solidFill>
                      <a:prstDash val="solid"/>
                    </a:lnR>
                    <a:lnT w="9525">
                      <a:solidFill>
                        <a:srgbClr val="282828"/>
                      </a:solidFill>
                      <a:prstDash val="solid"/>
                    </a:lnT>
                  </a:tcPr>
                </a:tc>
                <a:tc gridSpan="2" vMerge="1">
                  <a:txBody>
                    <a:bodyPr/>
                    <a:lstStyle/>
                    <a:p>
                      <a:endParaRPr/>
                    </a:p>
                  </a:txBody>
                  <a:tcPr marL="0" marR="0" marT="111125" marB="0">
                    <a:lnL w="28575">
                      <a:solidFill>
                        <a:srgbClr val="007EAF"/>
                      </a:solidFill>
                      <a:prstDash val="solid"/>
                    </a:lnL>
                    <a:lnR w="28575">
                      <a:solidFill>
                        <a:srgbClr val="007EAF"/>
                      </a:solidFill>
                      <a:prstDash val="solid"/>
                    </a:lnR>
                    <a:lnT w="28575">
                      <a:solidFill>
                        <a:srgbClr val="007EAF"/>
                      </a:solidFill>
                      <a:prstDash val="solid"/>
                    </a:lnT>
                    <a:lnB w="28575">
                      <a:solidFill>
                        <a:srgbClr val="007EAF"/>
                      </a:solidFill>
                      <a:prstDash val="solid"/>
                    </a:lnB>
                    <a:solidFill>
                      <a:srgbClr val="292929"/>
                    </a:solidFill>
                  </a:tcPr>
                </a:tc>
                <a:tc hMerge="1" vMerge="1">
                  <a:txBody>
                    <a:bodyPr/>
                    <a:lstStyle/>
                    <a:p>
                      <a:endParaRPr/>
                    </a:p>
                  </a:txBody>
                  <a:tcPr marL="0" marR="0" marT="0" marB="0"/>
                </a:tc>
                <a:tc>
                  <a:txBody>
                    <a:bodyPr/>
                    <a:lstStyle/>
                    <a:p>
                      <a:pPr marL="145415">
                        <a:lnSpc>
                          <a:spcPts val="1430"/>
                        </a:lnSpc>
                      </a:pPr>
                      <a:r>
                        <a:rPr sz="1800" spc="-250" dirty="0">
                          <a:solidFill>
                            <a:srgbClr val="292929"/>
                          </a:solidFill>
                          <a:latin typeface="Arial Black"/>
                          <a:cs typeface="Arial Black"/>
                        </a:rPr>
                        <a:t>1:N</a:t>
                      </a:r>
                      <a:endParaRPr sz="1800">
                        <a:latin typeface="Arial Black"/>
                        <a:cs typeface="Arial Black"/>
                      </a:endParaRPr>
                    </a:p>
                  </a:txBody>
                  <a:tcPr marL="0" marR="0" marT="0" marB="0">
                    <a:lnL w="28575">
                      <a:solidFill>
                        <a:srgbClr val="007EAF"/>
                      </a:solidFill>
                      <a:prstDash val="solid"/>
                    </a:lnL>
                    <a:lnR w="28575">
                      <a:solidFill>
                        <a:srgbClr val="007EAF"/>
                      </a:solidFill>
                      <a:prstDash val="solid"/>
                    </a:lnR>
                    <a:lnT w="9525">
                      <a:solidFill>
                        <a:srgbClr val="282828"/>
                      </a:solidFill>
                      <a:prstDash val="solid"/>
                    </a:lnT>
                  </a:tcPr>
                </a:tc>
                <a:tc vMerge="1">
                  <a:txBody>
                    <a:bodyPr/>
                    <a:lstStyle/>
                    <a:p>
                      <a:endParaRPr/>
                    </a:p>
                  </a:txBody>
                  <a:tcPr marL="0" marR="0" marT="111125" marB="0">
                    <a:lnL w="28575">
                      <a:solidFill>
                        <a:srgbClr val="007EAF"/>
                      </a:solidFill>
                      <a:prstDash val="solid"/>
                    </a:lnL>
                    <a:lnR w="28575">
                      <a:solidFill>
                        <a:srgbClr val="007EAF"/>
                      </a:solidFill>
                      <a:prstDash val="solid"/>
                    </a:lnR>
                    <a:lnT w="28575">
                      <a:solidFill>
                        <a:srgbClr val="007EAF"/>
                      </a:solidFill>
                      <a:prstDash val="solid"/>
                    </a:lnT>
                    <a:lnB w="28575">
                      <a:solidFill>
                        <a:srgbClr val="007EAF"/>
                      </a:solidFill>
                      <a:prstDash val="solid"/>
                    </a:lnB>
                    <a:solidFill>
                      <a:srgbClr val="292929"/>
                    </a:solidFill>
                  </a:tcPr>
                </a:tc>
                <a:extLst>
                  <a:ext uri="{0D108BD9-81ED-4DB2-BD59-A6C34878D82A}">
                    <a16:rowId xmlns:a16="http://schemas.microsoft.com/office/drawing/2014/main" val="10001"/>
                  </a:ext>
                </a:extLst>
              </a:tr>
              <a:tr h="495808">
                <a:tc>
                  <a:txBody>
                    <a:bodyPr/>
                    <a:lstStyle/>
                    <a:p>
                      <a:pPr>
                        <a:lnSpc>
                          <a:spcPct val="100000"/>
                        </a:lnSpc>
                      </a:pPr>
                      <a:endParaRPr sz="1900">
                        <a:latin typeface="Times New Roman"/>
                        <a:cs typeface="Times New Roman"/>
                      </a:endParaRPr>
                    </a:p>
                  </a:txBody>
                  <a:tcPr marL="0" marR="0" marT="0" marB="0">
                    <a:lnR w="9525">
                      <a:solidFill>
                        <a:srgbClr val="282828"/>
                      </a:solidFill>
                      <a:prstDash val="solid"/>
                    </a:lnR>
                    <a:lnT w="28575">
                      <a:solidFill>
                        <a:srgbClr val="292929"/>
                      </a:solidFill>
                      <a:prstDash val="solid"/>
                    </a:lnT>
                    <a:lnB w="28575">
                      <a:solidFill>
                        <a:srgbClr val="292929"/>
                      </a:solidFill>
                      <a:prstDash val="solid"/>
                    </a:lnB>
                  </a:tcPr>
                </a:tc>
                <a:tc gridSpan="3">
                  <a:txBody>
                    <a:bodyPr/>
                    <a:lstStyle/>
                    <a:p>
                      <a:pPr marL="70485">
                        <a:lnSpc>
                          <a:spcPts val="1485"/>
                        </a:lnSpc>
                      </a:pPr>
                      <a:r>
                        <a:rPr sz="1800" spc="-250" dirty="0">
                          <a:solidFill>
                            <a:srgbClr val="292929"/>
                          </a:solidFill>
                          <a:latin typeface="Arial Black"/>
                          <a:cs typeface="Arial Black"/>
                        </a:rPr>
                        <a:t>1:N</a:t>
                      </a:r>
                      <a:endParaRPr sz="1800">
                        <a:latin typeface="Arial Black"/>
                        <a:cs typeface="Arial Black"/>
                      </a:endParaRPr>
                    </a:p>
                  </a:txBody>
                  <a:tcPr marL="0" marR="0" marT="0" marB="0" vert="vert270">
                    <a:lnL w="9525">
                      <a:solidFill>
                        <a:srgbClr val="282828"/>
                      </a:solidFill>
                      <a:prstDash val="solid"/>
                    </a:lnL>
                    <a:lnR w="9525">
                      <a:solidFill>
                        <a:srgbClr val="282828"/>
                      </a:solidFill>
                      <a:prstDash val="solid"/>
                    </a:lnR>
                    <a:lnT w="28575">
                      <a:solidFill>
                        <a:srgbClr val="292929"/>
                      </a:solidFill>
                      <a:prstDash val="solid"/>
                    </a:lnT>
                    <a:lnB w="28575">
                      <a:solidFill>
                        <a:srgbClr val="292929"/>
                      </a:solidFill>
                      <a:prstDash val="solid"/>
                    </a:lnB>
                  </a:tcPr>
                </a:tc>
                <a:tc hMerge="1">
                  <a:txBody>
                    <a:bodyPr/>
                    <a:lstStyle/>
                    <a:p>
                      <a:endParaRPr/>
                    </a:p>
                  </a:txBody>
                  <a:tcPr marL="0" marR="0" marT="0" marB="0"/>
                </a:tc>
                <a:tc hMerge="1">
                  <a:txBody>
                    <a:bodyPr/>
                    <a:lstStyle/>
                    <a:p>
                      <a:endParaRPr/>
                    </a:p>
                  </a:txBody>
                  <a:tcPr marL="0" marR="0" marT="0" marB="0"/>
                </a:tc>
                <a:tc gridSpan="3">
                  <a:txBody>
                    <a:bodyPr/>
                    <a:lstStyle/>
                    <a:p>
                      <a:pPr marL="66675">
                        <a:lnSpc>
                          <a:spcPct val="100000"/>
                        </a:lnSpc>
                      </a:pPr>
                      <a:r>
                        <a:rPr sz="1800" spc="-250" dirty="0">
                          <a:solidFill>
                            <a:srgbClr val="292929"/>
                          </a:solidFill>
                          <a:latin typeface="Arial Black"/>
                          <a:cs typeface="Arial Black"/>
                        </a:rPr>
                        <a:t>N:1</a:t>
                      </a:r>
                      <a:endParaRPr sz="1800">
                        <a:latin typeface="Arial Black"/>
                        <a:cs typeface="Arial Black"/>
                      </a:endParaRPr>
                    </a:p>
                  </a:txBody>
                  <a:tcPr marL="0" marR="0" marT="0" marB="0" vert="vert270">
                    <a:lnL w="9525">
                      <a:solidFill>
                        <a:srgbClr val="282828"/>
                      </a:solidFill>
                      <a:prstDash val="solid"/>
                    </a:lnL>
                    <a:lnT w="28575">
                      <a:solidFill>
                        <a:srgbClr val="007EAF"/>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427735">
                <a:tc rowSpan="2" gridSpan="2">
                  <a:txBody>
                    <a:bodyPr/>
                    <a:lstStyle/>
                    <a:p>
                      <a:pPr>
                        <a:lnSpc>
                          <a:spcPct val="100000"/>
                        </a:lnSpc>
                        <a:spcBef>
                          <a:spcPts val="20"/>
                        </a:spcBef>
                      </a:pPr>
                      <a:endParaRPr sz="1900" dirty="0">
                        <a:latin typeface="Times New Roman"/>
                        <a:cs typeface="Times New Roman"/>
                      </a:endParaRPr>
                    </a:p>
                    <a:p>
                      <a:pPr algn="ctr">
                        <a:lnSpc>
                          <a:spcPct val="100000"/>
                        </a:lnSpc>
                      </a:pPr>
                      <a:r>
                        <a:rPr sz="1800" spc="-235" dirty="0">
                          <a:solidFill>
                            <a:srgbClr val="292929"/>
                          </a:solidFill>
                          <a:latin typeface="+mj-lt"/>
                          <a:cs typeface="Arial Black"/>
                        </a:rPr>
                        <a:t>User</a:t>
                      </a:r>
                      <a:endParaRPr sz="1800" dirty="0">
                        <a:latin typeface="+mj-lt"/>
                        <a:cs typeface="Arial Black"/>
                      </a:endParaRPr>
                    </a:p>
                  </a:txBody>
                  <a:tcPr marL="0" marR="0" marT="3387" marB="0">
                    <a:lnL w="28575">
                      <a:solidFill>
                        <a:srgbClr val="292929"/>
                      </a:solidFill>
                      <a:prstDash val="solid"/>
                    </a:lnL>
                    <a:lnR w="28575">
                      <a:solidFill>
                        <a:srgbClr val="292929"/>
                      </a:solidFill>
                      <a:prstDash val="solid"/>
                    </a:lnR>
                    <a:lnT w="28575">
                      <a:solidFill>
                        <a:srgbClr val="292929"/>
                      </a:solidFill>
                      <a:prstDash val="solid"/>
                    </a:lnT>
                    <a:lnB w="28575">
                      <a:solidFill>
                        <a:srgbClr val="292929"/>
                      </a:solidFill>
                      <a:prstDash val="solid"/>
                    </a:lnB>
                  </a:tcPr>
                </a:tc>
                <a:tc rowSpan="2" hMerge="1">
                  <a:txBody>
                    <a:bodyPr/>
                    <a:lstStyle/>
                    <a:p>
                      <a:endParaRPr/>
                    </a:p>
                  </a:txBody>
                  <a:tcPr marL="0" marR="0" marT="0" marB="0"/>
                </a:tc>
                <a:tc>
                  <a:txBody>
                    <a:bodyPr/>
                    <a:lstStyle/>
                    <a:p>
                      <a:pPr>
                        <a:lnSpc>
                          <a:spcPct val="100000"/>
                        </a:lnSpc>
                      </a:pPr>
                      <a:endParaRPr sz="1900">
                        <a:latin typeface="Times New Roman"/>
                        <a:cs typeface="Times New Roman"/>
                      </a:endParaRPr>
                    </a:p>
                  </a:txBody>
                  <a:tcPr marL="0" marR="0" marT="0" marB="0">
                    <a:lnL w="28575">
                      <a:solidFill>
                        <a:srgbClr val="292929"/>
                      </a:solidFill>
                      <a:prstDash val="solid"/>
                    </a:lnL>
                    <a:lnR w="28575">
                      <a:solidFill>
                        <a:srgbClr val="007EAF"/>
                      </a:solidFill>
                      <a:prstDash val="solid"/>
                    </a:lnR>
                    <a:lnB w="9525">
                      <a:solidFill>
                        <a:srgbClr val="282828"/>
                      </a:solidFill>
                      <a:prstDash val="solid"/>
                    </a:lnB>
                  </a:tcPr>
                </a:tc>
                <a:tc rowSpan="2" gridSpan="2">
                  <a:txBody>
                    <a:bodyPr/>
                    <a:lstStyle/>
                    <a:p>
                      <a:pPr marL="203835" marR="170180" indent="-27940">
                        <a:lnSpc>
                          <a:spcPct val="100000"/>
                        </a:lnSpc>
                        <a:spcBef>
                          <a:spcPts val="880"/>
                        </a:spcBef>
                      </a:pPr>
                      <a:r>
                        <a:rPr sz="1800" spc="5" dirty="0">
                          <a:solidFill>
                            <a:srgbClr val="FFFFFF"/>
                          </a:solidFill>
                          <a:latin typeface="+mj-lt"/>
                          <a:cs typeface="Arial Black"/>
                        </a:rPr>
                        <a:t>K</a:t>
                      </a:r>
                      <a:r>
                        <a:rPr sz="1800" spc="-10" dirty="0">
                          <a:solidFill>
                            <a:srgbClr val="FFFFFF"/>
                          </a:solidFill>
                          <a:latin typeface="+mj-lt"/>
                          <a:cs typeface="Arial Black"/>
                        </a:rPr>
                        <a:t>n</a:t>
                      </a:r>
                      <a:r>
                        <a:rPr sz="1800" spc="-5" dirty="0">
                          <a:solidFill>
                            <a:srgbClr val="FFFFFF"/>
                          </a:solidFill>
                          <a:latin typeface="+mj-lt"/>
                          <a:cs typeface="Arial Black"/>
                        </a:rPr>
                        <a:t>o</a:t>
                      </a:r>
                      <a:r>
                        <a:rPr sz="1800" spc="-10" dirty="0">
                          <a:solidFill>
                            <a:srgbClr val="FFFFFF"/>
                          </a:solidFill>
                          <a:latin typeface="+mj-lt"/>
                          <a:cs typeface="Arial Black"/>
                        </a:rPr>
                        <a:t>w</a:t>
                      </a:r>
                      <a:r>
                        <a:rPr sz="1800" spc="-5" dirty="0">
                          <a:solidFill>
                            <a:srgbClr val="FFFFFF"/>
                          </a:solidFill>
                          <a:latin typeface="+mj-lt"/>
                          <a:cs typeface="Arial Black"/>
                        </a:rPr>
                        <a:t>ledg</a:t>
                      </a:r>
                      <a:r>
                        <a:rPr sz="1800" dirty="0">
                          <a:solidFill>
                            <a:srgbClr val="FFFFFF"/>
                          </a:solidFill>
                          <a:latin typeface="+mj-lt"/>
                          <a:cs typeface="Arial Black"/>
                        </a:rPr>
                        <a:t>e  </a:t>
                      </a:r>
                      <a:r>
                        <a:rPr sz="1800" spc="-305" dirty="0">
                          <a:solidFill>
                            <a:srgbClr val="FFFFFF"/>
                          </a:solidFill>
                          <a:latin typeface="+mj-lt"/>
                          <a:cs typeface="Arial Black"/>
                        </a:rPr>
                        <a:t>Test</a:t>
                      </a:r>
                      <a:r>
                        <a:rPr sz="1800" spc="-285" dirty="0">
                          <a:solidFill>
                            <a:srgbClr val="FFFFFF"/>
                          </a:solidFill>
                          <a:latin typeface="+mj-lt"/>
                          <a:cs typeface="Arial Black"/>
                        </a:rPr>
                        <a:t> </a:t>
                      </a:r>
                      <a:r>
                        <a:rPr sz="1800" spc="-229" dirty="0">
                          <a:solidFill>
                            <a:srgbClr val="FFFFFF"/>
                          </a:solidFill>
                          <a:latin typeface="+mj-lt"/>
                          <a:cs typeface="Arial Black"/>
                        </a:rPr>
                        <a:t>Result</a:t>
                      </a:r>
                      <a:endParaRPr sz="1800" dirty="0">
                        <a:latin typeface="+mj-lt"/>
                        <a:cs typeface="Arial Black"/>
                      </a:endParaRPr>
                    </a:p>
                  </a:txBody>
                  <a:tcPr marL="0" marR="0" marT="149013" marB="0">
                    <a:lnL w="28575">
                      <a:solidFill>
                        <a:srgbClr val="007EAF"/>
                      </a:solidFill>
                      <a:prstDash val="solid"/>
                    </a:lnL>
                    <a:lnR w="28575">
                      <a:solidFill>
                        <a:srgbClr val="007EAF"/>
                      </a:solidFill>
                      <a:prstDash val="solid"/>
                    </a:lnR>
                    <a:lnT w="28575">
                      <a:solidFill>
                        <a:srgbClr val="007EAF"/>
                      </a:solidFill>
                      <a:prstDash val="solid"/>
                    </a:lnT>
                    <a:lnB w="28575">
                      <a:solidFill>
                        <a:srgbClr val="007EAF"/>
                      </a:solidFill>
                      <a:prstDash val="solid"/>
                    </a:lnB>
                    <a:solidFill>
                      <a:srgbClr val="292929"/>
                    </a:solidFill>
                  </a:tcPr>
                </a:tc>
                <a:tc rowSpan="2" hMerge="1">
                  <a:txBody>
                    <a:bodyPr/>
                    <a:lstStyle/>
                    <a:p>
                      <a:endParaRPr/>
                    </a:p>
                  </a:txBody>
                  <a:tcPr marL="0" marR="0" marT="0" marB="0"/>
                </a:tc>
                <a:tc rowSpan="2" gridSpan="2">
                  <a:txBody>
                    <a:bodyPr/>
                    <a:lstStyle/>
                    <a:p>
                      <a:pPr>
                        <a:lnSpc>
                          <a:spcPct val="100000"/>
                        </a:lnSpc>
                      </a:pPr>
                      <a:endParaRPr sz="1900">
                        <a:latin typeface="Times New Roman"/>
                        <a:cs typeface="Times New Roman"/>
                      </a:endParaRPr>
                    </a:p>
                  </a:txBody>
                  <a:tcPr marL="0" marR="0" marT="0" marB="0">
                    <a:lnL w="28575">
                      <a:solidFill>
                        <a:srgbClr val="007EAF"/>
                      </a:solidFill>
                      <a:prstDash val="solid"/>
                    </a:lnL>
                  </a:tcPr>
                </a:tc>
                <a:tc rowSpan="2" hMerge="1">
                  <a:txBody>
                    <a:bodyPr/>
                    <a:lstStyle/>
                    <a:p>
                      <a:endParaRPr/>
                    </a:p>
                  </a:txBody>
                  <a:tcPr marL="0" marR="0" marT="0" marB="0"/>
                </a:tc>
                <a:extLst>
                  <a:ext uri="{0D108BD9-81ED-4DB2-BD59-A6C34878D82A}">
                    <a16:rowId xmlns:a16="http://schemas.microsoft.com/office/drawing/2014/main" val="10003"/>
                  </a:ext>
                </a:extLst>
              </a:tr>
              <a:tr h="544239">
                <a:tc gridSpan="2" vMerge="1">
                  <a:txBody>
                    <a:bodyPr/>
                    <a:lstStyle/>
                    <a:p>
                      <a:endParaRPr/>
                    </a:p>
                  </a:txBody>
                  <a:tcPr marL="0" marR="0" marT="2540" marB="0">
                    <a:lnL w="28575">
                      <a:solidFill>
                        <a:srgbClr val="292929"/>
                      </a:solidFill>
                      <a:prstDash val="solid"/>
                    </a:lnL>
                    <a:lnR w="28575">
                      <a:solidFill>
                        <a:srgbClr val="292929"/>
                      </a:solidFill>
                      <a:prstDash val="solid"/>
                    </a:lnR>
                    <a:lnT w="28575">
                      <a:solidFill>
                        <a:srgbClr val="292929"/>
                      </a:solidFill>
                      <a:prstDash val="solid"/>
                    </a:lnT>
                    <a:lnB w="28575">
                      <a:solidFill>
                        <a:srgbClr val="292929"/>
                      </a:solidFill>
                      <a:prstDash val="solid"/>
                    </a:lnB>
                  </a:tcPr>
                </a:tc>
                <a:tc hMerge="1" vMerge="1">
                  <a:txBody>
                    <a:bodyPr/>
                    <a:lstStyle/>
                    <a:p>
                      <a:endParaRPr/>
                    </a:p>
                  </a:txBody>
                  <a:tcPr marL="0" marR="0" marT="0" marB="0"/>
                </a:tc>
                <a:tc>
                  <a:txBody>
                    <a:bodyPr/>
                    <a:lstStyle/>
                    <a:p>
                      <a:pPr marL="17145" algn="ctr">
                        <a:lnSpc>
                          <a:spcPct val="100000"/>
                        </a:lnSpc>
                        <a:spcBef>
                          <a:spcPts val="135"/>
                        </a:spcBef>
                      </a:pPr>
                      <a:r>
                        <a:rPr sz="1800" spc="-250" dirty="0">
                          <a:solidFill>
                            <a:srgbClr val="292929"/>
                          </a:solidFill>
                          <a:latin typeface="Arial Black"/>
                          <a:cs typeface="Arial Black"/>
                        </a:rPr>
                        <a:t>1:N</a:t>
                      </a:r>
                      <a:endParaRPr sz="1800" dirty="0">
                        <a:latin typeface="Arial Black"/>
                        <a:cs typeface="Arial Black"/>
                      </a:endParaRPr>
                    </a:p>
                  </a:txBody>
                  <a:tcPr marL="0" marR="0" marT="22860" marB="0">
                    <a:lnL w="28575">
                      <a:solidFill>
                        <a:srgbClr val="292929"/>
                      </a:solidFill>
                      <a:prstDash val="solid"/>
                    </a:lnL>
                    <a:lnR w="28575">
                      <a:solidFill>
                        <a:srgbClr val="007EAF"/>
                      </a:solidFill>
                      <a:prstDash val="solid"/>
                    </a:lnR>
                    <a:lnT w="9525">
                      <a:solidFill>
                        <a:srgbClr val="282828"/>
                      </a:solidFill>
                      <a:prstDash val="solid"/>
                    </a:lnT>
                  </a:tcPr>
                </a:tc>
                <a:tc gridSpan="2" vMerge="1">
                  <a:txBody>
                    <a:bodyPr/>
                    <a:lstStyle/>
                    <a:p>
                      <a:endParaRPr/>
                    </a:p>
                  </a:txBody>
                  <a:tcPr marL="0" marR="0" marT="111760" marB="0">
                    <a:lnL w="28575">
                      <a:solidFill>
                        <a:srgbClr val="007EAF"/>
                      </a:solidFill>
                      <a:prstDash val="solid"/>
                    </a:lnL>
                    <a:lnR w="28575">
                      <a:solidFill>
                        <a:srgbClr val="007EAF"/>
                      </a:solidFill>
                      <a:prstDash val="solid"/>
                    </a:lnR>
                    <a:lnT w="28575">
                      <a:solidFill>
                        <a:srgbClr val="007EAF"/>
                      </a:solidFill>
                      <a:prstDash val="solid"/>
                    </a:lnT>
                    <a:lnB w="28575">
                      <a:solidFill>
                        <a:srgbClr val="007EAF"/>
                      </a:solidFill>
                      <a:prstDash val="solid"/>
                    </a:lnB>
                    <a:solidFill>
                      <a:srgbClr val="292929"/>
                    </a:solidFill>
                  </a:tcPr>
                </a:tc>
                <a:tc hMerge="1" vMerge="1">
                  <a:txBody>
                    <a:bodyPr/>
                    <a:lstStyle/>
                    <a:p>
                      <a:endParaRPr/>
                    </a:p>
                  </a:txBody>
                  <a:tcPr marL="0" marR="0" marT="0" marB="0"/>
                </a:tc>
                <a:tc gridSpan="2" vMerge="1">
                  <a:txBody>
                    <a:bodyPr/>
                    <a:lstStyle/>
                    <a:p>
                      <a:endParaRPr/>
                    </a:p>
                  </a:txBody>
                  <a:tcPr marL="0" marR="0" marT="0" marB="0">
                    <a:lnL w="28575">
                      <a:solidFill>
                        <a:srgbClr val="007EAF"/>
                      </a:solidFill>
                      <a:prstDash val="solid"/>
                    </a:lnL>
                  </a:tcPr>
                </a:tc>
                <a:tc hMerge="1" vMerge="1">
                  <a:txBody>
                    <a:bodyPr/>
                    <a:lstStyle/>
                    <a:p>
                      <a:endParaRPr/>
                    </a:p>
                  </a:txBody>
                  <a:tcPr marL="0" marR="0" marT="0" marB="0"/>
                </a:tc>
                <a:extLst>
                  <a:ext uri="{0D108BD9-81ED-4DB2-BD59-A6C34878D82A}">
                    <a16:rowId xmlns:a16="http://schemas.microsoft.com/office/drawing/2014/main" val="10004"/>
                  </a:ext>
                </a:extLst>
              </a:tr>
            </a:tbl>
          </a:graphicData>
        </a:graphic>
      </p:graphicFrame>
      <p:sp>
        <p:nvSpPr>
          <p:cNvPr id="4" name="object 4"/>
          <p:cNvSpPr/>
          <p:nvPr/>
        </p:nvSpPr>
        <p:spPr>
          <a:xfrm>
            <a:off x="500454" y="297552"/>
            <a:ext cx="7797748" cy="594715"/>
          </a:xfrm>
          <a:prstGeom prst="rect">
            <a:avLst/>
          </a:prstGeom>
          <a:blipFill>
            <a:blip r:embed="rId2" cstate="print"/>
            <a:stretch>
              <a:fillRect/>
            </a:stretch>
          </a:blipFill>
        </p:spPr>
        <p:txBody>
          <a:bodyPr wrap="square" lIns="0" tIns="0" rIns="0" bIns="0" rtlCol="0"/>
          <a:lstStyle/>
          <a:p>
            <a:endParaRPr sz="2400"/>
          </a:p>
        </p:txBody>
      </p:sp>
      <p:sp>
        <p:nvSpPr>
          <p:cNvPr id="5" name="object 5"/>
          <p:cNvSpPr/>
          <p:nvPr/>
        </p:nvSpPr>
        <p:spPr>
          <a:xfrm>
            <a:off x="6189472" y="1509777"/>
            <a:ext cx="1731433" cy="1028700"/>
          </a:xfrm>
          <a:custGeom>
            <a:avLst/>
            <a:gdLst/>
            <a:ahLst/>
            <a:cxnLst/>
            <a:rect l="l" t="t" r="r" b="b"/>
            <a:pathLst>
              <a:path w="1298575" h="771525">
                <a:moveTo>
                  <a:pt x="1298448" y="0"/>
                </a:moveTo>
                <a:lnTo>
                  <a:pt x="0" y="0"/>
                </a:lnTo>
                <a:lnTo>
                  <a:pt x="0" y="431292"/>
                </a:lnTo>
                <a:lnTo>
                  <a:pt x="216408" y="431292"/>
                </a:lnTo>
                <a:lnTo>
                  <a:pt x="264896" y="771334"/>
                </a:lnTo>
                <a:lnTo>
                  <a:pt x="541020" y="431292"/>
                </a:lnTo>
                <a:lnTo>
                  <a:pt x="1298448" y="431292"/>
                </a:lnTo>
                <a:lnTo>
                  <a:pt x="1298448" y="0"/>
                </a:lnTo>
                <a:close/>
              </a:path>
            </a:pathLst>
          </a:custGeom>
          <a:solidFill>
            <a:srgbClr val="0070BB"/>
          </a:solidFill>
        </p:spPr>
        <p:txBody>
          <a:bodyPr wrap="square" lIns="0" tIns="0" rIns="0" bIns="0" rtlCol="0"/>
          <a:lstStyle/>
          <a:p>
            <a:endParaRPr sz="2400" b="1">
              <a:latin typeface="+mj-lt"/>
            </a:endParaRPr>
          </a:p>
        </p:txBody>
      </p:sp>
      <p:sp>
        <p:nvSpPr>
          <p:cNvPr id="6" name="object 6"/>
          <p:cNvSpPr txBox="1">
            <a:spLocks noGrp="1"/>
          </p:cNvSpPr>
          <p:nvPr>
            <p:ph type="title"/>
          </p:nvPr>
        </p:nvSpPr>
        <p:spPr>
          <a:xfrm>
            <a:off x="6470159" y="1566502"/>
            <a:ext cx="1169247" cy="428387"/>
          </a:xfrm>
          <a:prstGeom prst="rect">
            <a:avLst/>
          </a:prstGeom>
        </p:spPr>
        <p:txBody>
          <a:bodyPr vert="horz" wrap="square" lIns="0" tIns="17780" rIns="0" bIns="0" rtlCol="0" anchor="t">
            <a:spAutoFit/>
          </a:bodyPr>
          <a:lstStyle/>
          <a:p>
            <a:pPr marL="16933">
              <a:spcBef>
                <a:spcPts val="140"/>
              </a:spcBef>
            </a:pPr>
            <a:r>
              <a:rPr sz="2667" b="1" spc="0" dirty="0">
                <a:latin typeface="+mj-lt"/>
              </a:rPr>
              <a:t>Parental</a:t>
            </a:r>
            <a:endParaRPr sz="2667" b="1" spc="0">
              <a:latin typeface="+mj-lt"/>
            </a:endParaRPr>
          </a:p>
        </p:txBody>
      </p:sp>
      <p:sp>
        <p:nvSpPr>
          <p:cNvPr id="7" name="object 7"/>
          <p:cNvSpPr/>
          <p:nvPr/>
        </p:nvSpPr>
        <p:spPr>
          <a:xfrm>
            <a:off x="1620316" y="5759720"/>
            <a:ext cx="8389856" cy="533264"/>
          </a:xfrm>
          <a:prstGeom prst="rect">
            <a:avLst/>
          </a:prstGeom>
          <a:blipFill>
            <a:blip r:embed="rId3" cstate="print"/>
            <a:stretch>
              <a:fillRect/>
            </a:stretch>
          </a:blipFill>
        </p:spPr>
        <p:txBody>
          <a:bodyPr wrap="square" lIns="0" tIns="0" rIns="0" bIns="0" rtlCol="0"/>
          <a:lstStyle/>
          <a:p>
            <a:endParaRPr sz="2400"/>
          </a:p>
        </p:txBody>
      </p:sp>
    </p:spTree>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D128-EA0C-4E1A-95BD-569BC577D1AF}"/>
              </a:ext>
            </a:extLst>
          </p:cNvPr>
          <p:cNvSpPr>
            <a:spLocks noGrp="1"/>
          </p:cNvSpPr>
          <p:nvPr>
            <p:ph type="title"/>
          </p:nvPr>
        </p:nvSpPr>
        <p:spPr>
          <a:xfrm>
            <a:off x="585217" y="3033223"/>
            <a:ext cx="6400800" cy="498598"/>
          </a:xfrm>
        </p:spPr>
        <p:txBody>
          <a:bodyPr/>
          <a:lstStyle/>
          <a:p>
            <a:r>
              <a:rPr lang="en-GB" dirty="0"/>
              <a:t>Relationship Creation Demo</a:t>
            </a:r>
          </a:p>
        </p:txBody>
      </p:sp>
    </p:spTree>
    <p:extLst>
      <p:ext uri="{BB962C8B-B14F-4D97-AF65-F5344CB8AC3E}">
        <p14:creationId xmlns:p14="http://schemas.microsoft.com/office/powerpoint/2010/main" val="428683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86200" y="344686"/>
            <a:ext cx="10368224" cy="59471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mj-lt"/>
            </a:endParaRPr>
          </a:p>
        </p:txBody>
      </p:sp>
      <p:sp>
        <p:nvSpPr>
          <p:cNvPr id="4" name="object 4"/>
          <p:cNvSpPr txBox="1">
            <a:spLocks noGrp="1"/>
          </p:cNvSpPr>
          <p:nvPr>
            <p:ph type="title"/>
          </p:nvPr>
        </p:nvSpPr>
        <p:spPr>
          <a:xfrm>
            <a:off x="575035" y="1561854"/>
            <a:ext cx="11076495" cy="3757225"/>
          </a:xfrm>
          <a:prstGeom prst="rect">
            <a:avLst/>
          </a:prstGeom>
        </p:spPr>
        <p:txBody>
          <a:bodyPr vert="horz" wrap="square" lIns="0" tIns="16933" rIns="0" bIns="0" rtlCol="0">
            <a:spAutoFit/>
          </a:bodyPr>
          <a:lstStyle/>
          <a:p>
            <a:pPr marL="16933">
              <a:spcBef>
                <a:spcPts val="133"/>
              </a:spcBef>
            </a:pPr>
            <a:r>
              <a:rPr sz="3200" dirty="0">
                <a:solidFill>
                  <a:srgbClr val="292929"/>
                </a:solidFill>
                <a:latin typeface="+mj-lt"/>
              </a:rPr>
              <a:t>Too many entities, too many fields</a:t>
            </a:r>
            <a:r>
              <a:rPr lang="en-GB" sz="3200" dirty="0">
                <a:solidFill>
                  <a:srgbClr val="292929"/>
                </a:solidFill>
                <a:latin typeface="+mj-lt"/>
              </a:rPr>
              <a:t>.</a:t>
            </a:r>
            <a:endParaRPr sz="3200" dirty="0">
              <a:latin typeface="+mj-lt"/>
            </a:endParaRPr>
          </a:p>
          <a:p>
            <a:pPr marL="16933" marR="6773">
              <a:lnSpc>
                <a:spcPct val="170000"/>
              </a:lnSpc>
            </a:pPr>
            <a:r>
              <a:rPr sz="3200" dirty="0">
                <a:solidFill>
                  <a:srgbClr val="292929"/>
                </a:solidFill>
                <a:latin typeface="+mj-lt"/>
              </a:rPr>
              <a:t>Avoid two options, if there might be</a:t>
            </a:r>
            <a:r>
              <a:rPr lang="en-GB" sz="3200" dirty="0">
                <a:solidFill>
                  <a:srgbClr val="292929"/>
                </a:solidFill>
                <a:latin typeface="+mj-lt"/>
              </a:rPr>
              <a:t> </a:t>
            </a:r>
            <a:r>
              <a:rPr sz="3200" dirty="0">
                <a:solidFill>
                  <a:srgbClr val="292929"/>
                </a:solidFill>
                <a:latin typeface="+mj-lt"/>
              </a:rPr>
              <a:t>more  You are stuck with field</a:t>
            </a:r>
            <a:r>
              <a:rPr lang="en-GB" sz="3200" dirty="0">
                <a:solidFill>
                  <a:srgbClr val="292929"/>
                </a:solidFill>
                <a:latin typeface="+mj-lt"/>
              </a:rPr>
              <a:t> </a:t>
            </a:r>
            <a:r>
              <a:rPr sz="3200" dirty="0">
                <a:solidFill>
                  <a:srgbClr val="292929"/>
                </a:solidFill>
                <a:latin typeface="+mj-lt"/>
              </a:rPr>
              <a:t>formatting forever</a:t>
            </a:r>
            <a:r>
              <a:rPr lang="en-GB" sz="3200" dirty="0">
                <a:solidFill>
                  <a:srgbClr val="292929"/>
                </a:solidFill>
                <a:latin typeface="+mj-lt"/>
              </a:rPr>
              <a:t>.</a:t>
            </a:r>
            <a:br>
              <a:rPr lang="en-GB" sz="3200" dirty="0">
                <a:solidFill>
                  <a:srgbClr val="292929"/>
                </a:solidFill>
                <a:latin typeface="+mj-lt"/>
              </a:rPr>
            </a:br>
            <a:r>
              <a:rPr lang="en-GB" sz="3200" dirty="0">
                <a:solidFill>
                  <a:srgbClr val="292929"/>
                </a:solidFill>
                <a:latin typeface="+mj-lt"/>
              </a:rPr>
              <a:t>Don’t build out parts of the data model you don’t plan to use.</a:t>
            </a:r>
            <a:br>
              <a:rPr lang="en-GB" sz="3200" dirty="0">
                <a:solidFill>
                  <a:prstClr val="black"/>
                </a:solidFill>
              </a:rPr>
            </a:br>
            <a:endParaRPr sz="3200" dirty="0">
              <a:latin typeface="+mj-l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979539"/>
            <a:ext cx="4167887" cy="553998"/>
          </a:xfrm>
        </p:spPr>
        <p:txBody>
          <a:bodyPr/>
          <a:lstStyle/>
          <a:p>
            <a:r>
              <a:rPr lang="en-GB" dirty="0"/>
              <a:t>Security</a:t>
            </a:r>
          </a:p>
        </p:txBody>
      </p:sp>
    </p:spTree>
    <p:extLst>
      <p:ext uri="{BB962C8B-B14F-4D97-AF65-F5344CB8AC3E}">
        <p14:creationId xmlns:p14="http://schemas.microsoft.com/office/powerpoint/2010/main" val="297030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7059" y="297552"/>
            <a:ext cx="7829501" cy="458384"/>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txBox="1"/>
          <p:nvPr/>
        </p:nvSpPr>
        <p:spPr>
          <a:xfrm>
            <a:off x="567267" y="1402317"/>
            <a:ext cx="180340" cy="4023516"/>
          </a:xfrm>
          <a:prstGeom prst="rect">
            <a:avLst/>
          </a:prstGeom>
        </p:spPr>
        <p:txBody>
          <a:bodyPr vert="horz" wrap="square" lIns="0" tIns="22013" rIns="0" bIns="0" rtlCol="0">
            <a:spAutoFit/>
          </a:bodyPr>
          <a:lstStyle/>
          <a:p>
            <a:pPr marL="16933" defTabSz="1219170">
              <a:spcBef>
                <a:spcPts val="173"/>
              </a:spcBef>
            </a:pPr>
            <a:r>
              <a:rPr sz="2467" spc="20" dirty="0">
                <a:solidFill>
                  <a:srgbClr val="292929"/>
                </a:solidFill>
                <a:latin typeface="Wingdings"/>
                <a:cs typeface="Wingdings"/>
              </a:rPr>
              <a:t></a:t>
            </a:r>
            <a:endParaRPr sz="2467">
              <a:solidFill>
                <a:prstClr val="black"/>
              </a:solidFill>
              <a:latin typeface="Wingdings"/>
              <a:cs typeface="Wingdings"/>
            </a:endParaRPr>
          </a:p>
          <a:p>
            <a:pPr defTabSz="1219170"/>
            <a:endParaRPr sz="2800">
              <a:solidFill>
                <a:prstClr val="black"/>
              </a:solidFill>
              <a:latin typeface="Wingdings"/>
              <a:cs typeface="Wingdings"/>
            </a:endParaRPr>
          </a:p>
          <a:p>
            <a:pPr defTabSz="1219170"/>
            <a:endParaRPr sz="3533">
              <a:solidFill>
                <a:prstClr val="black"/>
              </a:solidFill>
              <a:latin typeface="Wingdings"/>
              <a:cs typeface="Wingdings"/>
            </a:endParaRPr>
          </a:p>
          <a:p>
            <a:pPr marL="16933" defTabSz="1219170"/>
            <a:r>
              <a:rPr sz="2467" spc="20" dirty="0">
                <a:solidFill>
                  <a:srgbClr val="292929"/>
                </a:solidFill>
                <a:latin typeface="Wingdings"/>
                <a:cs typeface="Wingdings"/>
              </a:rPr>
              <a:t></a:t>
            </a:r>
            <a:endParaRPr sz="2467">
              <a:solidFill>
                <a:prstClr val="black"/>
              </a:solidFill>
              <a:latin typeface="Wingdings"/>
              <a:cs typeface="Wingdings"/>
            </a:endParaRPr>
          </a:p>
          <a:p>
            <a:pPr defTabSz="1219170"/>
            <a:endParaRPr sz="2800">
              <a:solidFill>
                <a:prstClr val="black"/>
              </a:solidFill>
              <a:latin typeface="Wingdings"/>
              <a:cs typeface="Wingdings"/>
            </a:endParaRPr>
          </a:p>
          <a:p>
            <a:pPr defTabSz="1219170"/>
            <a:endParaRPr sz="3533">
              <a:solidFill>
                <a:prstClr val="black"/>
              </a:solidFill>
              <a:latin typeface="Wingdings"/>
              <a:cs typeface="Wingdings"/>
            </a:endParaRPr>
          </a:p>
          <a:p>
            <a:pPr marL="16933" defTabSz="1219170"/>
            <a:r>
              <a:rPr sz="2467" spc="20" dirty="0">
                <a:solidFill>
                  <a:srgbClr val="292929"/>
                </a:solidFill>
                <a:latin typeface="Wingdings"/>
                <a:cs typeface="Wingdings"/>
              </a:rPr>
              <a:t></a:t>
            </a:r>
            <a:endParaRPr sz="2467">
              <a:solidFill>
                <a:prstClr val="black"/>
              </a:solidFill>
              <a:latin typeface="Wingdings"/>
              <a:cs typeface="Wingdings"/>
            </a:endParaRPr>
          </a:p>
          <a:p>
            <a:pPr defTabSz="1219170">
              <a:spcBef>
                <a:spcPts val="47"/>
              </a:spcBef>
            </a:pPr>
            <a:endParaRPr sz="3467">
              <a:solidFill>
                <a:prstClr val="black"/>
              </a:solidFill>
              <a:latin typeface="Wingdings"/>
              <a:cs typeface="Wingdings"/>
            </a:endParaRPr>
          </a:p>
          <a:p>
            <a:pPr marL="16933" defTabSz="1219170"/>
            <a:r>
              <a:rPr sz="2467" spc="20" dirty="0">
                <a:solidFill>
                  <a:srgbClr val="292929"/>
                </a:solidFill>
                <a:latin typeface="Wingdings"/>
                <a:cs typeface="Wingdings"/>
              </a:rPr>
              <a:t></a:t>
            </a:r>
            <a:endParaRPr sz="2467">
              <a:solidFill>
                <a:prstClr val="black"/>
              </a:solidFill>
              <a:latin typeface="Wingdings"/>
              <a:cs typeface="Wingdings"/>
            </a:endParaRPr>
          </a:p>
        </p:txBody>
      </p:sp>
      <p:grpSp>
        <p:nvGrpSpPr>
          <p:cNvPr id="4" name="object 4"/>
          <p:cNvGrpSpPr/>
          <p:nvPr/>
        </p:nvGrpSpPr>
        <p:grpSpPr>
          <a:xfrm>
            <a:off x="1216270" y="1472269"/>
            <a:ext cx="10258212" cy="734060"/>
            <a:chOff x="912202" y="1104201"/>
            <a:chExt cx="7693659" cy="550545"/>
          </a:xfrm>
        </p:grpSpPr>
        <p:sp>
          <p:nvSpPr>
            <p:cNvPr id="5" name="object 5"/>
            <p:cNvSpPr/>
            <p:nvPr/>
          </p:nvSpPr>
          <p:spPr>
            <a:xfrm>
              <a:off x="922359" y="1104201"/>
              <a:ext cx="7683351" cy="262140"/>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912202" y="1394320"/>
              <a:ext cx="1213544" cy="260057"/>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7" name="object 7"/>
          <p:cNvGrpSpPr/>
          <p:nvPr/>
        </p:nvGrpSpPr>
        <p:grpSpPr>
          <a:xfrm>
            <a:off x="1226341" y="2712533"/>
            <a:ext cx="9473353" cy="729827"/>
            <a:chOff x="919755" y="2034400"/>
            <a:chExt cx="7105015" cy="547370"/>
          </a:xfrm>
        </p:grpSpPr>
        <p:sp>
          <p:nvSpPr>
            <p:cNvPr id="8" name="object 8"/>
            <p:cNvSpPr/>
            <p:nvPr/>
          </p:nvSpPr>
          <p:spPr>
            <a:xfrm>
              <a:off x="922359" y="2034400"/>
              <a:ext cx="7102249" cy="260057"/>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919755" y="2320340"/>
              <a:ext cx="3779499" cy="260845"/>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10" name="object 10"/>
          <p:cNvGrpSpPr/>
          <p:nvPr/>
        </p:nvGrpSpPr>
        <p:grpSpPr>
          <a:xfrm>
            <a:off x="1208109" y="3947245"/>
            <a:ext cx="10182012" cy="349673"/>
            <a:chOff x="906081" y="2960433"/>
            <a:chExt cx="7636509" cy="262255"/>
          </a:xfrm>
        </p:grpSpPr>
        <p:sp>
          <p:nvSpPr>
            <p:cNvPr id="11" name="object 11"/>
            <p:cNvSpPr/>
            <p:nvPr/>
          </p:nvSpPr>
          <p:spPr>
            <a:xfrm>
              <a:off x="906081" y="2960433"/>
              <a:ext cx="4040492" cy="202755"/>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4960454" y="3075939"/>
              <a:ext cx="71221" cy="11709"/>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3" name="object 13"/>
            <p:cNvSpPr/>
            <p:nvPr/>
          </p:nvSpPr>
          <p:spPr>
            <a:xfrm>
              <a:off x="5060467" y="2960433"/>
              <a:ext cx="3482060" cy="262140"/>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14" name="object 14"/>
          <p:cNvSpPr/>
          <p:nvPr/>
        </p:nvSpPr>
        <p:spPr>
          <a:xfrm>
            <a:off x="1229813" y="4800684"/>
            <a:ext cx="9941801" cy="349520"/>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5050" y="321953"/>
            <a:ext cx="3273860" cy="57031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1225110" y="1195798"/>
            <a:ext cx="3759165" cy="297196"/>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4" name="object 4"/>
          <p:cNvGrpSpPr/>
          <p:nvPr/>
        </p:nvGrpSpPr>
        <p:grpSpPr>
          <a:xfrm>
            <a:off x="1213797" y="1559170"/>
            <a:ext cx="4622800" cy="585045"/>
            <a:chOff x="910348" y="1169377"/>
            <a:chExt cx="3467100" cy="438784"/>
          </a:xfrm>
        </p:grpSpPr>
        <p:sp>
          <p:nvSpPr>
            <p:cNvPr id="5" name="object 5"/>
            <p:cNvSpPr/>
            <p:nvPr/>
          </p:nvSpPr>
          <p:spPr>
            <a:xfrm>
              <a:off x="910348" y="1169377"/>
              <a:ext cx="3466820" cy="224688"/>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1304509" y="1433944"/>
              <a:ext cx="2151706" cy="173862"/>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7" name="object 7"/>
          <p:cNvSpPr/>
          <p:nvPr/>
        </p:nvSpPr>
        <p:spPr>
          <a:xfrm>
            <a:off x="1733788" y="2279717"/>
            <a:ext cx="1486745" cy="231816"/>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1227802" y="2735697"/>
            <a:ext cx="4631077" cy="299584"/>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1216185" y="3101458"/>
            <a:ext cx="2435656" cy="231732"/>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1209192" y="3542758"/>
            <a:ext cx="4847979" cy="297196"/>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1203828" y="3908517"/>
            <a:ext cx="2808305" cy="295707"/>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1225110" y="4347430"/>
            <a:ext cx="4809151" cy="297196"/>
          </a:xfrm>
          <a:prstGeom prst="rect">
            <a:avLst/>
          </a:prstGeom>
          <a:blipFill>
            <a:blip r:embed="rId11"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3" name="object 13"/>
          <p:cNvSpPr/>
          <p:nvPr/>
        </p:nvSpPr>
        <p:spPr>
          <a:xfrm>
            <a:off x="1224811" y="4713189"/>
            <a:ext cx="514916" cy="229344"/>
          </a:xfrm>
          <a:prstGeom prst="rect">
            <a:avLst/>
          </a:prstGeom>
          <a:blipFill>
            <a:blip r:embed="rId1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4" name="object 14"/>
          <p:cNvSpPr txBox="1"/>
          <p:nvPr/>
        </p:nvSpPr>
        <p:spPr>
          <a:xfrm>
            <a:off x="569808" y="1130164"/>
            <a:ext cx="745913" cy="4572983"/>
          </a:xfrm>
          <a:prstGeom prst="rect">
            <a:avLst/>
          </a:prstGeom>
        </p:spPr>
        <p:txBody>
          <a:bodyPr vert="horz" wrap="square" lIns="0" tIns="20320" rIns="0" bIns="0" rtlCol="0">
            <a:spAutoFit/>
          </a:bodyPr>
          <a:lstStyle/>
          <a:p>
            <a:pPr marL="16933" defTabSz="1219170">
              <a:spcBef>
                <a:spcPts val="160"/>
              </a:spcBef>
            </a:pPr>
            <a:r>
              <a:rPr sz="2133" spc="7" dirty="0">
                <a:solidFill>
                  <a:srgbClr val="292929"/>
                </a:solidFill>
                <a:latin typeface="Wingdings"/>
                <a:cs typeface="Wingdings"/>
              </a:rPr>
              <a:t></a:t>
            </a:r>
            <a:endParaRPr sz="2133">
              <a:solidFill>
                <a:prstClr val="black"/>
              </a:solidFill>
              <a:latin typeface="Wingdings"/>
              <a:cs typeface="Wingdings"/>
            </a:endParaRPr>
          </a:p>
          <a:p>
            <a:pPr defTabSz="1219170">
              <a:spcBef>
                <a:spcPts val="7"/>
              </a:spcBef>
            </a:pPr>
            <a:endParaRPr sz="2933">
              <a:solidFill>
                <a:prstClr val="black"/>
              </a:solidFill>
              <a:latin typeface="Wingdings"/>
              <a:cs typeface="Wingdings"/>
            </a:endParaRPr>
          </a:p>
          <a:p>
            <a:pPr marL="629904" defTabSz="1219170">
              <a:spcBef>
                <a:spcPts val="7"/>
              </a:spcBef>
            </a:pPr>
            <a:r>
              <a:rPr sz="1667" dirty="0">
                <a:solidFill>
                  <a:srgbClr val="292929"/>
                </a:solidFill>
                <a:latin typeface="Wingdings"/>
                <a:cs typeface="Wingdings"/>
              </a:rPr>
              <a:t></a:t>
            </a:r>
            <a:endParaRPr sz="1667">
              <a:solidFill>
                <a:prstClr val="black"/>
              </a:solidFill>
              <a:latin typeface="Wingdings"/>
              <a:cs typeface="Wingdings"/>
            </a:endParaRPr>
          </a:p>
          <a:p>
            <a:pPr marL="629904" defTabSz="1219170">
              <a:spcBef>
                <a:spcPts val="893"/>
              </a:spcBef>
            </a:pPr>
            <a:r>
              <a:rPr sz="1667" dirty="0">
                <a:solidFill>
                  <a:srgbClr val="292929"/>
                </a:solidFill>
                <a:latin typeface="Wingdings"/>
                <a:cs typeface="Wingdings"/>
              </a:rPr>
              <a:t></a:t>
            </a:r>
            <a:endParaRPr sz="1667">
              <a:solidFill>
                <a:prstClr val="black"/>
              </a:solidFill>
              <a:latin typeface="Wingdings"/>
              <a:cs typeface="Wingdings"/>
            </a:endParaRPr>
          </a:p>
          <a:p>
            <a:pPr marL="16933" defTabSz="1219170">
              <a:spcBef>
                <a:spcPts val="1533"/>
              </a:spcBef>
            </a:pPr>
            <a:r>
              <a:rPr sz="2133" spc="7" dirty="0">
                <a:solidFill>
                  <a:srgbClr val="292929"/>
                </a:solidFill>
                <a:latin typeface="Wingdings"/>
                <a:cs typeface="Wingdings"/>
              </a:rPr>
              <a:t></a:t>
            </a:r>
            <a:endParaRPr sz="2133">
              <a:solidFill>
                <a:prstClr val="black"/>
              </a:solidFill>
              <a:latin typeface="Wingdings"/>
              <a:cs typeface="Wingdings"/>
            </a:endParaRPr>
          </a:p>
          <a:p>
            <a:pPr defTabSz="1219170">
              <a:spcBef>
                <a:spcPts val="60"/>
              </a:spcBef>
            </a:pPr>
            <a:endParaRPr sz="3467">
              <a:solidFill>
                <a:prstClr val="black"/>
              </a:solidFill>
              <a:latin typeface="Wingdings"/>
              <a:cs typeface="Wingdings"/>
            </a:endParaRPr>
          </a:p>
          <a:p>
            <a:pPr marL="16933" defTabSz="1219170"/>
            <a:r>
              <a:rPr sz="2133" spc="7" dirty="0">
                <a:solidFill>
                  <a:srgbClr val="292929"/>
                </a:solidFill>
                <a:latin typeface="Wingdings"/>
                <a:cs typeface="Wingdings"/>
              </a:rPr>
              <a:t></a:t>
            </a:r>
            <a:endParaRPr sz="2133">
              <a:solidFill>
                <a:prstClr val="black"/>
              </a:solidFill>
              <a:latin typeface="Wingdings"/>
              <a:cs typeface="Wingdings"/>
            </a:endParaRPr>
          </a:p>
          <a:p>
            <a:pPr defTabSz="1219170">
              <a:spcBef>
                <a:spcPts val="60"/>
              </a:spcBef>
            </a:pPr>
            <a:endParaRPr sz="3467">
              <a:solidFill>
                <a:prstClr val="black"/>
              </a:solidFill>
              <a:latin typeface="Wingdings"/>
              <a:cs typeface="Wingdings"/>
            </a:endParaRPr>
          </a:p>
          <a:p>
            <a:pPr marL="16933" defTabSz="1219170">
              <a:spcBef>
                <a:spcPts val="7"/>
              </a:spcBef>
            </a:pPr>
            <a:r>
              <a:rPr sz="2133" spc="7" dirty="0">
                <a:solidFill>
                  <a:srgbClr val="292929"/>
                </a:solidFill>
                <a:latin typeface="Wingdings"/>
                <a:cs typeface="Wingdings"/>
              </a:rPr>
              <a:t></a:t>
            </a:r>
            <a:endParaRPr sz="2133">
              <a:solidFill>
                <a:prstClr val="black"/>
              </a:solidFill>
              <a:latin typeface="Wingdings"/>
              <a:cs typeface="Wingdings"/>
            </a:endParaRPr>
          </a:p>
          <a:p>
            <a:pPr defTabSz="1219170">
              <a:spcBef>
                <a:spcPts val="60"/>
              </a:spcBef>
            </a:pPr>
            <a:endParaRPr sz="3467">
              <a:solidFill>
                <a:prstClr val="black"/>
              </a:solidFill>
              <a:latin typeface="Wingdings"/>
              <a:cs typeface="Wingdings"/>
            </a:endParaRPr>
          </a:p>
          <a:p>
            <a:pPr marL="16933" defTabSz="1219170"/>
            <a:r>
              <a:rPr sz="2133" spc="7" dirty="0">
                <a:solidFill>
                  <a:srgbClr val="292929"/>
                </a:solidFill>
                <a:latin typeface="Wingdings"/>
                <a:cs typeface="Wingdings"/>
              </a:rPr>
              <a:t></a:t>
            </a:r>
            <a:endParaRPr sz="2133">
              <a:solidFill>
                <a:prstClr val="black"/>
              </a:solidFill>
              <a:latin typeface="Wingdings"/>
              <a:cs typeface="Wingdings"/>
            </a:endParaRPr>
          </a:p>
        </p:txBody>
      </p:sp>
      <p:sp>
        <p:nvSpPr>
          <p:cNvPr id="15" name="object 15"/>
          <p:cNvSpPr/>
          <p:nvPr/>
        </p:nvSpPr>
        <p:spPr>
          <a:xfrm>
            <a:off x="1221096" y="5152102"/>
            <a:ext cx="4324011" cy="297196"/>
          </a:xfrm>
          <a:prstGeom prst="rect">
            <a:avLst/>
          </a:prstGeom>
          <a:blipFill>
            <a:blip r:embed="rId13"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16" name="object 16"/>
          <p:cNvGrpSpPr/>
          <p:nvPr/>
        </p:nvGrpSpPr>
        <p:grpSpPr>
          <a:xfrm>
            <a:off x="1216185" y="5515475"/>
            <a:ext cx="4531360" cy="231987"/>
            <a:chOff x="912139" y="4136606"/>
            <a:chExt cx="3398520" cy="173990"/>
          </a:xfrm>
        </p:grpSpPr>
        <p:sp>
          <p:nvSpPr>
            <p:cNvPr id="17" name="object 17"/>
            <p:cNvSpPr/>
            <p:nvPr/>
          </p:nvSpPr>
          <p:spPr>
            <a:xfrm>
              <a:off x="912139" y="4138392"/>
              <a:ext cx="1152714" cy="172007"/>
            </a:xfrm>
            <a:prstGeom prst="rect">
              <a:avLst/>
            </a:prstGeom>
            <a:blipFill>
              <a:blip r:embed="rId1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8" name="object 18"/>
            <p:cNvSpPr/>
            <p:nvPr/>
          </p:nvSpPr>
          <p:spPr>
            <a:xfrm>
              <a:off x="2082355" y="4235615"/>
              <a:ext cx="61048" cy="10045"/>
            </a:xfrm>
            <a:prstGeom prst="rect">
              <a:avLst/>
            </a:prstGeom>
            <a:blipFill>
              <a:blip r:embed="rId1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9" name="object 19"/>
            <p:cNvSpPr/>
            <p:nvPr/>
          </p:nvSpPr>
          <p:spPr>
            <a:xfrm>
              <a:off x="2166759" y="4136606"/>
              <a:ext cx="2056993" cy="173794"/>
            </a:xfrm>
            <a:prstGeom prst="rect">
              <a:avLst/>
            </a:prstGeom>
            <a:blipFill>
              <a:blip r:embed="rId1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0" name="object 20"/>
            <p:cNvSpPr/>
            <p:nvPr/>
          </p:nvSpPr>
          <p:spPr>
            <a:xfrm>
              <a:off x="4249483" y="4235615"/>
              <a:ext cx="61048" cy="10045"/>
            </a:xfrm>
            <a:prstGeom prst="rect">
              <a:avLst/>
            </a:prstGeom>
            <a:blipFill>
              <a:blip r:embed="rId15"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21" name="object 21"/>
          <p:cNvSpPr/>
          <p:nvPr/>
        </p:nvSpPr>
        <p:spPr>
          <a:xfrm>
            <a:off x="1213798" y="5883621"/>
            <a:ext cx="2041804" cy="295707"/>
          </a:xfrm>
          <a:prstGeom prst="rect">
            <a:avLst/>
          </a:prstGeom>
          <a:blipFill>
            <a:blip r:embed="rId17"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22" name="object 22"/>
          <p:cNvGrpSpPr/>
          <p:nvPr/>
        </p:nvGrpSpPr>
        <p:grpSpPr>
          <a:xfrm>
            <a:off x="6372352" y="881889"/>
            <a:ext cx="5516880" cy="5448300"/>
            <a:chOff x="4779264" y="661416"/>
            <a:chExt cx="4137660" cy="4086225"/>
          </a:xfrm>
        </p:grpSpPr>
        <p:sp>
          <p:nvSpPr>
            <p:cNvPr id="23" name="object 23"/>
            <p:cNvSpPr/>
            <p:nvPr/>
          </p:nvSpPr>
          <p:spPr>
            <a:xfrm>
              <a:off x="4788408" y="670560"/>
              <a:ext cx="4118406" cy="4026178"/>
            </a:xfrm>
            <a:prstGeom prst="rect">
              <a:avLst/>
            </a:prstGeom>
            <a:blipFill>
              <a:blip r:embed="rId1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4" name="object 24"/>
            <p:cNvSpPr/>
            <p:nvPr/>
          </p:nvSpPr>
          <p:spPr>
            <a:xfrm>
              <a:off x="4783836" y="665988"/>
              <a:ext cx="4128770" cy="4076700"/>
            </a:xfrm>
            <a:custGeom>
              <a:avLst/>
              <a:gdLst/>
              <a:ahLst/>
              <a:cxnLst/>
              <a:rect l="l" t="t" r="r" b="b"/>
              <a:pathLst>
                <a:path w="4128770" h="4076700">
                  <a:moveTo>
                    <a:pt x="0" y="0"/>
                  </a:moveTo>
                  <a:lnTo>
                    <a:pt x="4128516" y="0"/>
                  </a:lnTo>
                  <a:lnTo>
                    <a:pt x="4128516" y="4076700"/>
                  </a:lnTo>
                  <a:lnTo>
                    <a:pt x="0" y="4076700"/>
                  </a:lnTo>
                  <a:lnTo>
                    <a:pt x="0" y="0"/>
                  </a:lnTo>
                  <a:close/>
                </a:path>
              </a:pathLst>
            </a:custGeom>
            <a:ln w="9144">
              <a:solidFill>
                <a:srgbClr val="00ADEE"/>
              </a:solidFill>
            </a:ln>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8160" y="6447536"/>
            <a:ext cx="4734560" cy="237744"/>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517059" y="297552"/>
            <a:ext cx="7853933" cy="594715"/>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txBox="1"/>
          <p:nvPr/>
        </p:nvSpPr>
        <p:spPr>
          <a:xfrm>
            <a:off x="492521" y="1230240"/>
            <a:ext cx="180340" cy="4464534"/>
          </a:xfrm>
          <a:prstGeom prst="rect">
            <a:avLst/>
          </a:prstGeom>
        </p:spPr>
        <p:txBody>
          <a:bodyPr vert="horz" wrap="square" lIns="0" tIns="22013" rIns="0" bIns="0" rtlCol="0">
            <a:spAutoFit/>
          </a:bodyPr>
          <a:lstStyle/>
          <a:p>
            <a:pPr marL="16933" defTabSz="1219170">
              <a:spcBef>
                <a:spcPts val="173"/>
              </a:spcBef>
            </a:pPr>
            <a:r>
              <a:rPr sz="2467" spc="20" dirty="0">
                <a:solidFill>
                  <a:srgbClr val="292929"/>
                </a:solidFill>
                <a:latin typeface="Wingdings"/>
                <a:cs typeface="Wingdings"/>
              </a:rPr>
              <a:t></a:t>
            </a:r>
            <a:endParaRPr sz="2467">
              <a:solidFill>
                <a:prstClr val="black"/>
              </a:solidFill>
              <a:latin typeface="Wingdings"/>
              <a:cs typeface="Wingdings"/>
            </a:endParaRPr>
          </a:p>
          <a:p>
            <a:pPr defTabSz="1219170">
              <a:spcBef>
                <a:spcPts val="7"/>
              </a:spcBef>
            </a:pPr>
            <a:endParaRPr sz="4133">
              <a:solidFill>
                <a:prstClr val="black"/>
              </a:solidFill>
              <a:latin typeface="Wingdings"/>
              <a:cs typeface="Wingdings"/>
            </a:endParaRPr>
          </a:p>
          <a:p>
            <a:pPr marL="16933" defTabSz="1219170"/>
            <a:r>
              <a:rPr sz="2467" spc="20" dirty="0">
                <a:solidFill>
                  <a:srgbClr val="292929"/>
                </a:solidFill>
                <a:latin typeface="Wingdings"/>
                <a:cs typeface="Wingdings"/>
              </a:rPr>
              <a:t></a:t>
            </a:r>
            <a:endParaRPr sz="2467">
              <a:solidFill>
                <a:prstClr val="black"/>
              </a:solidFill>
              <a:latin typeface="Wingdings"/>
              <a:cs typeface="Wingdings"/>
            </a:endParaRPr>
          </a:p>
          <a:p>
            <a:pPr defTabSz="1219170">
              <a:spcBef>
                <a:spcPts val="7"/>
              </a:spcBef>
            </a:pPr>
            <a:endParaRPr sz="4133">
              <a:solidFill>
                <a:prstClr val="black"/>
              </a:solidFill>
              <a:latin typeface="Wingdings"/>
              <a:cs typeface="Wingdings"/>
            </a:endParaRPr>
          </a:p>
          <a:p>
            <a:pPr marL="16933" defTabSz="1219170"/>
            <a:r>
              <a:rPr sz="2467" spc="20" dirty="0">
                <a:solidFill>
                  <a:srgbClr val="292929"/>
                </a:solidFill>
                <a:latin typeface="Wingdings"/>
                <a:cs typeface="Wingdings"/>
              </a:rPr>
              <a:t></a:t>
            </a:r>
            <a:endParaRPr sz="2467">
              <a:solidFill>
                <a:prstClr val="black"/>
              </a:solidFill>
              <a:latin typeface="Wingdings"/>
              <a:cs typeface="Wingdings"/>
            </a:endParaRPr>
          </a:p>
          <a:p>
            <a:pPr defTabSz="1219170"/>
            <a:endParaRPr sz="4133">
              <a:solidFill>
                <a:prstClr val="black"/>
              </a:solidFill>
              <a:latin typeface="Wingdings"/>
              <a:cs typeface="Wingdings"/>
            </a:endParaRPr>
          </a:p>
          <a:p>
            <a:pPr marL="16933" defTabSz="1219170"/>
            <a:r>
              <a:rPr sz="2467" spc="20" dirty="0">
                <a:solidFill>
                  <a:srgbClr val="292929"/>
                </a:solidFill>
                <a:latin typeface="Wingdings"/>
                <a:cs typeface="Wingdings"/>
              </a:rPr>
              <a:t></a:t>
            </a:r>
            <a:endParaRPr sz="2467">
              <a:solidFill>
                <a:prstClr val="black"/>
              </a:solidFill>
              <a:latin typeface="Wingdings"/>
              <a:cs typeface="Wingdings"/>
            </a:endParaRPr>
          </a:p>
          <a:p>
            <a:pPr defTabSz="1219170">
              <a:spcBef>
                <a:spcPts val="7"/>
              </a:spcBef>
            </a:pPr>
            <a:endParaRPr sz="4133">
              <a:solidFill>
                <a:prstClr val="black"/>
              </a:solidFill>
              <a:latin typeface="Wingdings"/>
              <a:cs typeface="Wingdings"/>
            </a:endParaRPr>
          </a:p>
          <a:p>
            <a:pPr marL="16933" defTabSz="1219170"/>
            <a:r>
              <a:rPr sz="2467" spc="20" dirty="0">
                <a:solidFill>
                  <a:srgbClr val="292929"/>
                </a:solidFill>
                <a:latin typeface="Wingdings"/>
                <a:cs typeface="Wingdings"/>
              </a:rPr>
              <a:t></a:t>
            </a:r>
            <a:endParaRPr sz="2467">
              <a:solidFill>
                <a:prstClr val="black"/>
              </a:solidFill>
              <a:latin typeface="Wingdings"/>
              <a:cs typeface="Wingdings"/>
            </a:endParaRPr>
          </a:p>
        </p:txBody>
      </p:sp>
      <p:sp>
        <p:nvSpPr>
          <p:cNvPr id="5" name="object 5"/>
          <p:cNvSpPr/>
          <p:nvPr/>
        </p:nvSpPr>
        <p:spPr>
          <a:xfrm>
            <a:off x="1155074" y="1302969"/>
            <a:ext cx="7431565" cy="346743"/>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1147254" y="2241753"/>
            <a:ext cx="7876617" cy="346743"/>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1133710" y="3180537"/>
            <a:ext cx="9984780" cy="346743"/>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1155074" y="4119321"/>
            <a:ext cx="9498089" cy="346743"/>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1155073" y="5055329"/>
            <a:ext cx="8897907" cy="349519"/>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8160" y="6447536"/>
            <a:ext cx="4734560" cy="237744"/>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517059" y="297552"/>
            <a:ext cx="7853933" cy="594715"/>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txBox="1"/>
          <p:nvPr/>
        </p:nvSpPr>
        <p:spPr>
          <a:xfrm>
            <a:off x="492523" y="1228682"/>
            <a:ext cx="180340" cy="401884"/>
          </a:xfrm>
          <a:prstGeom prst="rect">
            <a:avLst/>
          </a:prstGeom>
        </p:spPr>
        <p:txBody>
          <a:bodyPr vert="horz" wrap="square" lIns="0" tIns="22013" rIns="0" bIns="0" rtlCol="0">
            <a:spAutoFit/>
          </a:bodyPr>
          <a:lstStyle/>
          <a:p>
            <a:pPr marL="16933" defTabSz="1219170">
              <a:spcBef>
                <a:spcPts val="173"/>
              </a:spcBef>
            </a:pPr>
            <a:r>
              <a:rPr sz="2467" spc="20" dirty="0">
                <a:solidFill>
                  <a:srgbClr val="292929"/>
                </a:solidFill>
                <a:latin typeface="Wingdings"/>
                <a:cs typeface="Wingdings"/>
              </a:rPr>
              <a:t></a:t>
            </a:r>
            <a:endParaRPr sz="2467">
              <a:solidFill>
                <a:prstClr val="black"/>
              </a:solidFill>
              <a:latin typeface="Wingdings"/>
              <a:cs typeface="Wingdings"/>
            </a:endParaRPr>
          </a:p>
        </p:txBody>
      </p:sp>
      <p:sp>
        <p:nvSpPr>
          <p:cNvPr id="5" name="object 5"/>
          <p:cNvSpPr/>
          <p:nvPr/>
        </p:nvSpPr>
        <p:spPr>
          <a:xfrm>
            <a:off x="1155074" y="1298633"/>
            <a:ext cx="9260957" cy="349520"/>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1151601" y="1728131"/>
            <a:ext cx="8319008" cy="346743"/>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1155073" y="2664137"/>
            <a:ext cx="10399504" cy="349520"/>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1141527" y="3093635"/>
            <a:ext cx="3723707" cy="346743"/>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txBox="1"/>
          <p:nvPr/>
        </p:nvSpPr>
        <p:spPr>
          <a:xfrm>
            <a:off x="492523" y="2594186"/>
            <a:ext cx="773853" cy="2467342"/>
          </a:xfrm>
          <a:prstGeom prst="rect">
            <a:avLst/>
          </a:prstGeom>
        </p:spPr>
        <p:txBody>
          <a:bodyPr vert="horz" wrap="square" lIns="0" tIns="22860" rIns="0" bIns="0" rtlCol="0">
            <a:spAutoFit/>
          </a:bodyPr>
          <a:lstStyle/>
          <a:p>
            <a:pPr marL="16933" defTabSz="1219170">
              <a:spcBef>
                <a:spcPts val="180"/>
              </a:spcBef>
            </a:pPr>
            <a:r>
              <a:rPr sz="2467" spc="20" dirty="0">
                <a:solidFill>
                  <a:srgbClr val="292929"/>
                </a:solidFill>
                <a:latin typeface="Wingdings"/>
                <a:cs typeface="Wingdings"/>
              </a:rPr>
              <a:t></a:t>
            </a:r>
            <a:endParaRPr sz="2467">
              <a:solidFill>
                <a:prstClr val="black"/>
              </a:solidFill>
              <a:latin typeface="Wingdings"/>
              <a:cs typeface="Wingdings"/>
            </a:endParaRPr>
          </a:p>
          <a:p>
            <a:pPr defTabSz="1219170">
              <a:spcBef>
                <a:spcPts val="60"/>
              </a:spcBef>
            </a:pPr>
            <a:endParaRPr sz="3400">
              <a:solidFill>
                <a:prstClr val="black"/>
              </a:solidFill>
              <a:latin typeface="Wingdings"/>
              <a:cs typeface="Wingdings"/>
            </a:endParaRPr>
          </a:p>
          <a:p>
            <a:pPr marR="6773" algn="r" defTabSz="1219170">
              <a:spcBef>
                <a:spcPts val="7"/>
              </a:spcBef>
            </a:pPr>
            <a:r>
              <a:rPr sz="2133" spc="7" dirty="0">
                <a:solidFill>
                  <a:srgbClr val="292929"/>
                </a:solidFill>
                <a:latin typeface="Wingdings"/>
                <a:cs typeface="Wingdings"/>
              </a:rPr>
              <a:t></a:t>
            </a:r>
            <a:endParaRPr sz="2133">
              <a:solidFill>
                <a:prstClr val="black"/>
              </a:solidFill>
              <a:latin typeface="Wingdings"/>
              <a:cs typeface="Wingdings"/>
            </a:endParaRPr>
          </a:p>
          <a:p>
            <a:pPr defTabSz="1219170"/>
            <a:endParaRPr sz="2400">
              <a:solidFill>
                <a:prstClr val="black"/>
              </a:solidFill>
              <a:latin typeface="Wingdings"/>
              <a:cs typeface="Wingdings"/>
            </a:endParaRPr>
          </a:p>
          <a:p>
            <a:pPr defTabSz="1219170">
              <a:spcBef>
                <a:spcPts val="27"/>
              </a:spcBef>
            </a:pPr>
            <a:endParaRPr sz="2933">
              <a:solidFill>
                <a:prstClr val="black"/>
              </a:solidFill>
              <a:latin typeface="Wingdings"/>
              <a:cs typeface="Wingdings"/>
            </a:endParaRPr>
          </a:p>
          <a:p>
            <a:pPr marL="16933" defTabSz="1219170">
              <a:spcBef>
                <a:spcPts val="7"/>
              </a:spcBef>
            </a:pPr>
            <a:r>
              <a:rPr sz="2467" spc="20" dirty="0">
                <a:solidFill>
                  <a:srgbClr val="292929"/>
                </a:solidFill>
                <a:latin typeface="Wingdings"/>
                <a:cs typeface="Wingdings"/>
              </a:rPr>
              <a:t></a:t>
            </a:r>
            <a:endParaRPr sz="2467">
              <a:solidFill>
                <a:prstClr val="black"/>
              </a:solidFill>
              <a:latin typeface="Wingdings"/>
              <a:cs typeface="Wingdings"/>
            </a:endParaRPr>
          </a:p>
        </p:txBody>
      </p:sp>
      <p:sp>
        <p:nvSpPr>
          <p:cNvPr id="10" name="object 10"/>
          <p:cNvSpPr/>
          <p:nvPr/>
        </p:nvSpPr>
        <p:spPr>
          <a:xfrm>
            <a:off x="1665629" y="3509196"/>
            <a:ext cx="4727312" cy="297213"/>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1133364" y="4566089"/>
            <a:ext cx="8856640" cy="349520"/>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Placeholder 60">
            <a:extLst>
              <a:ext uri="{FF2B5EF4-FFF2-40B4-BE49-F238E27FC236}">
                <a16:creationId xmlns:a16="http://schemas.microsoft.com/office/drawing/2014/main" id="{6A215A35-8A90-7F49-898C-08C8A21F542A}"/>
              </a:ext>
            </a:extLst>
          </p:cNvPr>
          <p:cNvSpPr>
            <a:spLocks noGrp="1"/>
          </p:cNvSpPr>
          <p:nvPr>
            <p:ph type="body" sz="quarter" idx="29"/>
          </p:nvPr>
        </p:nvSpPr>
        <p:spPr>
          <a:xfrm>
            <a:off x="4610100" y="2305779"/>
            <a:ext cx="3017520" cy="373626"/>
          </a:xfrm>
        </p:spPr>
        <p:txBody>
          <a:bodyPr vert="horz" lIns="0" tIns="45720" rIns="0" bIns="0" rtlCol="0" anchor="b">
            <a:normAutofit/>
          </a:bodyPr>
          <a:lstStyle/>
          <a:p>
            <a:pPr marL="0" indent="0">
              <a:buNone/>
            </a:pPr>
            <a:r>
              <a:rPr lang="en-US" dirty="0"/>
              <a:t>…but few make it actionable.</a:t>
            </a:r>
          </a:p>
        </p:txBody>
      </p:sp>
      <p:sp>
        <p:nvSpPr>
          <p:cNvPr id="62" name="Text Placeholder 61">
            <a:extLst>
              <a:ext uri="{FF2B5EF4-FFF2-40B4-BE49-F238E27FC236}">
                <a16:creationId xmlns:a16="http://schemas.microsoft.com/office/drawing/2014/main" id="{2192C20A-C879-3B4F-8C74-F6847C201FB4}"/>
              </a:ext>
            </a:extLst>
          </p:cNvPr>
          <p:cNvSpPr>
            <a:spLocks noGrp="1"/>
          </p:cNvSpPr>
          <p:nvPr>
            <p:ph type="body" sz="quarter" idx="30"/>
          </p:nvPr>
        </p:nvSpPr>
        <p:spPr>
          <a:xfrm>
            <a:off x="7887161" y="2305779"/>
            <a:ext cx="3017520" cy="466344"/>
          </a:xfrm>
        </p:spPr>
        <p:txBody>
          <a:bodyPr vert="horz" lIns="0" tIns="45720" rIns="0" bIns="0" rtlCol="0" anchor="b">
            <a:normAutofit fontScale="92500" lnSpcReduction="10000"/>
          </a:bodyPr>
          <a:lstStyle/>
          <a:p>
            <a:pPr marL="0" indent="0">
              <a:buNone/>
            </a:pPr>
            <a:r>
              <a:rPr lang="en-US" dirty="0"/>
              <a:t>Workforce requiring multi-device capability</a:t>
            </a:r>
          </a:p>
        </p:txBody>
      </p:sp>
      <p:sp>
        <p:nvSpPr>
          <p:cNvPr id="64" name="Text Placeholder 63">
            <a:extLst>
              <a:ext uri="{FF2B5EF4-FFF2-40B4-BE49-F238E27FC236}">
                <a16:creationId xmlns:a16="http://schemas.microsoft.com/office/drawing/2014/main" id="{D3C1583C-F9A9-7D47-B717-5C84377BE8D4}"/>
              </a:ext>
            </a:extLst>
          </p:cNvPr>
          <p:cNvSpPr>
            <a:spLocks noGrp="1"/>
          </p:cNvSpPr>
          <p:nvPr>
            <p:ph type="body" sz="quarter" idx="33"/>
          </p:nvPr>
        </p:nvSpPr>
        <p:spPr>
          <a:xfrm>
            <a:off x="4610100" y="2679405"/>
            <a:ext cx="3017520" cy="822614"/>
          </a:xfrm>
        </p:spPr>
        <p:txBody>
          <a:bodyPr/>
          <a:lstStyle/>
          <a:p>
            <a:r>
              <a:rPr lang="en-US" b="1" dirty="0"/>
              <a:t>Only 32% </a:t>
            </a:r>
            <a:r>
              <a:rPr lang="en-US" dirty="0"/>
              <a:t>of those companies have </a:t>
            </a:r>
            <a:r>
              <a:rPr lang="en-US" b="1" dirty="0"/>
              <a:t>succeeded in analyzing that data </a:t>
            </a:r>
            <a:r>
              <a:rPr lang="en-US" dirty="0"/>
              <a:t>in any actionable way.</a:t>
            </a:r>
            <a:r>
              <a:rPr lang="en-US" baseline="30000" dirty="0"/>
              <a:t>1</a:t>
            </a:r>
          </a:p>
        </p:txBody>
      </p:sp>
      <p:sp>
        <p:nvSpPr>
          <p:cNvPr id="65" name="Text Placeholder 64">
            <a:extLst>
              <a:ext uri="{FF2B5EF4-FFF2-40B4-BE49-F238E27FC236}">
                <a16:creationId xmlns:a16="http://schemas.microsoft.com/office/drawing/2014/main" id="{58842A0C-D831-344C-812C-774CC60984DF}"/>
              </a:ext>
            </a:extLst>
          </p:cNvPr>
          <p:cNvSpPr>
            <a:spLocks noGrp="1"/>
          </p:cNvSpPr>
          <p:nvPr>
            <p:ph type="body" sz="quarter" idx="34"/>
          </p:nvPr>
        </p:nvSpPr>
        <p:spPr>
          <a:xfrm>
            <a:off x="7887161" y="2775463"/>
            <a:ext cx="3017520" cy="822614"/>
          </a:xfrm>
        </p:spPr>
        <p:txBody>
          <a:bodyPr/>
          <a:lstStyle/>
          <a:p>
            <a:r>
              <a:rPr lang="en-US" b="1" dirty="0"/>
              <a:t>Over 72% </a:t>
            </a:r>
            <a:r>
              <a:rPr lang="en-US" dirty="0"/>
              <a:t>of U.S. workforce will be </a:t>
            </a:r>
            <a:r>
              <a:rPr lang="en-US" b="1" dirty="0"/>
              <a:t>mobile workers </a:t>
            </a:r>
            <a:r>
              <a:rPr lang="en-US" dirty="0"/>
              <a:t>by 2020.</a:t>
            </a:r>
            <a:r>
              <a:rPr lang="en-US" baseline="30000" dirty="0"/>
              <a:t>2</a:t>
            </a:r>
          </a:p>
        </p:txBody>
      </p:sp>
      <p:sp>
        <p:nvSpPr>
          <p:cNvPr id="69" name="Text Placeholder 68">
            <a:extLst>
              <a:ext uri="{FF2B5EF4-FFF2-40B4-BE49-F238E27FC236}">
                <a16:creationId xmlns:a16="http://schemas.microsoft.com/office/drawing/2014/main" id="{38462926-DD1B-DC4F-803C-646F38F61908}"/>
              </a:ext>
            </a:extLst>
          </p:cNvPr>
          <p:cNvSpPr>
            <a:spLocks noGrp="1"/>
          </p:cNvSpPr>
          <p:nvPr>
            <p:ph type="body" sz="quarter" idx="38"/>
          </p:nvPr>
        </p:nvSpPr>
        <p:spPr>
          <a:xfrm>
            <a:off x="1333500" y="4439379"/>
            <a:ext cx="3017520" cy="373626"/>
          </a:xfrm>
        </p:spPr>
        <p:txBody>
          <a:bodyPr vert="horz" lIns="0" tIns="45720" rIns="0" bIns="0" rtlCol="0" anchor="b">
            <a:normAutofit/>
          </a:bodyPr>
          <a:lstStyle/>
          <a:p>
            <a:pPr marL="0" indent="0">
              <a:buNone/>
            </a:pPr>
            <a:r>
              <a:rPr lang="en-US" dirty="0"/>
              <a:t>Mobile &gt; PC</a:t>
            </a:r>
          </a:p>
        </p:txBody>
      </p:sp>
      <p:sp>
        <p:nvSpPr>
          <p:cNvPr id="70" name="Text Placeholder 69">
            <a:extLst>
              <a:ext uri="{FF2B5EF4-FFF2-40B4-BE49-F238E27FC236}">
                <a16:creationId xmlns:a16="http://schemas.microsoft.com/office/drawing/2014/main" id="{2A61D5A2-E212-F043-B617-DADA78D12B33}"/>
              </a:ext>
            </a:extLst>
          </p:cNvPr>
          <p:cNvSpPr>
            <a:spLocks noGrp="1"/>
          </p:cNvSpPr>
          <p:nvPr>
            <p:ph type="body" sz="quarter" idx="39"/>
          </p:nvPr>
        </p:nvSpPr>
        <p:spPr>
          <a:xfrm>
            <a:off x="4610100" y="4439379"/>
            <a:ext cx="3017520" cy="373626"/>
          </a:xfrm>
        </p:spPr>
        <p:txBody>
          <a:bodyPr vert="horz" lIns="0" tIns="45720" rIns="0" bIns="0" rtlCol="0" anchor="b">
            <a:normAutofit/>
          </a:bodyPr>
          <a:lstStyle/>
          <a:p>
            <a:pPr marL="0" indent="0">
              <a:buNone/>
            </a:pPr>
            <a:r>
              <a:rPr lang="en-US" dirty="0"/>
              <a:t>Apps can be expensive</a:t>
            </a:r>
          </a:p>
        </p:txBody>
      </p:sp>
      <p:sp>
        <p:nvSpPr>
          <p:cNvPr id="71" name="Text Placeholder 70">
            <a:extLst>
              <a:ext uri="{FF2B5EF4-FFF2-40B4-BE49-F238E27FC236}">
                <a16:creationId xmlns:a16="http://schemas.microsoft.com/office/drawing/2014/main" id="{C4F92259-64C7-314B-8369-455430F896AC}"/>
              </a:ext>
            </a:extLst>
          </p:cNvPr>
          <p:cNvSpPr>
            <a:spLocks noGrp="1"/>
          </p:cNvSpPr>
          <p:nvPr>
            <p:ph type="body" sz="quarter" idx="40"/>
          </p:nvPr>
        </p:nvSpPr>
        <p:spPr>
          <a:xfrm>
            <a:off x="7887161" y="4439378"/>
            <a:ext cx="3017520" cy="472057"/>
          </a:xfrm>
        </p:spPr>
        <p:txBody>
          <a:bodyPr vert="horz" lIns="0" tIns="45720" rIns="0" bIns="0" rtlCol="0" anchor="b">
            <a:normAutofit fontScale="92500" lnSpcReduction="10000"/>
          </a:bodyPr>
          <a:lstStyle/>
          <a:p>
            <a:pPr marL="0" lvl="0" indent="0" defTabSz="914462">
              <a:spcBef>
                <a:spcPct val="0"/>
              </a:spcBef>
              <a:buNone/>
              <a:defRPr/>
            </a:pPr>
            <a:r>
              <a:rPr lang="en-US" spc="-49" dirty="0">
                <a:ln w="3175">
                  <a:noFill/>
                </a:ln>
                <a:latin typeface="Segoe UI Semibold" panose="020B0702040204020203" pitchFamily="34" charset="0"/>
                <a:cs typeface="Segoe UI Semibold" panose="020B0702040204020203" pitchFamily="34" charset="0"/>
              </a:rPr>
              <a:t>Line of business decision makers are critical to success</a:t>
            </a:r>
          </a:p>
        </p:txBody>
      </p:sp>
      <p:sp>
        <p:nvSpPr>
          <p:cNvPr id="72" name="Text Placeholder 71">
            <a:extLst>
              <a:ext uri="{FF2B5EF4-FFF2-40B4-BE49-F238E27FC236}">
                <a16:creationId xmlns:a16="http://schemas.microsoft.com/office/drawing/2014/main" id="{44A10CD5-EBE6-EC4B-BDFE-89A6BD73F92D}"/>
              </a:ext>
            </a:extLst>
          </p:cNvPr>
          <p:cNvSpPr>
            <a:spLocks noGrp="1"/>
          </p:cNvSpPr>
          <p:nvPr>
            <p:ph type="body" sz="quarter" idx="41"/>
          </p:nvPr>
        </p:nvSpPr>
        <p:spPr>
          <a:xfrm>
            <a:off x="1333500" y="4813005"/>
            <a:ext cx="3017520" cy="665760"/>
          </a:xfrm>
        </p:spPr>
        <p:txBody>
          <a:bodyPr/>
          <a:lstStyle/>
          <a:p>
            <a:r>
              <a:rPr lang="en-US" dirty="0"/>
              <a:t>Time spent on </a:t>
            </a:r>
            <a:r>
              <a:rPr lang="en-US" b="1" dirty="0"/>
              <a:t>mobile is now significantly higher </a:t>
            </a:r>
            <a:r>
              <a:rPr lang="en-US" dirty="0"/>
              <a:t>than time spent on PCs.</a:t>
            </a:r>
            <a:r>
              <a:rPr lang="en-US" baseline="30000" dirty="0"/>
              <a:t>3</a:t>
            </a:r>
          </a:p>
        </p:txBody>
      </p:sp>
      <p:sp>
        <p:nvSpPr>
          <p:cNvPr id="73" name="Text Placeholder 72">
            <a:extLst>
              <a:ext uri="{FF2B5EF4-FFF2-40B4-BE49-F238E27FC236}">
                <a16:creationId xmlns:a16="http://schemas.microsoft.com/office/drawing/2014/main" id="{6FB0A280-C287-034C-9478-91A8A9903A74}"/>
              </a:ext>
            </a:extLst>
          </p:cNvPr>
          <p:cNvSpPr>
            <a:spLocks noGrp="1"/>
          </p:cNvSpPr>
          <p:nvPr>
            <p:ph type="body" sz="quarter" idx="42"/>
          </p:nvPr>
        </p:nvSpPr>
        <p:spPr>
          <a:xfrm>
            <a:off x="4610100" y="4813005"/>
            <a:ext cx="3017520" cy="665760"/>
          </a:xfrm>
        </p:spPr>
        <p:txBody>
          <a:bodyPr>
            <a:normAutofit/>
          </a:bodyPr>
          <a:lstStyle/>
          <a:p>
            <a:r>
              <a:rPr lang="en-US" dirty="0"/>
              <a:t>The </a:t>
            </a:r>
            <a:r>
              <a:rPr lang="en-US" b="1" dirty="0"/>
              <a:t>average cost to produce an app </a:t>
            </a:r>
            <a:r>
              <a:rPr lang="en-US" dirty="0"/>
              <a:t>is $171,450, but can </a:t>
            </a:r>
            <a:r>
              <a:rPr lang="en-US" b="1" dirty="0"/>
              <a:t>quickly increase </a:t>
            </a:r>
            <a:r>
              <a:rPr lang="en-US" dirty="0"/>
              <a:t>beyond $350,000.</a:t>
            </a:r>
            <a:r>
              <a:rPr lang="en-US" baseline="30000" dirty="0"/>
              <a:t>4</a:t>
            </a:r>
          </a:p>
        </p:txBody>
      </p:sp>
      <p:sp>
        <p:nvSpPr>
          <p:cNvPr id="74" name="Text Placeholder 73">
            <a:extLst>
              <a:ext uri="{FF2B5EF4-FFF2-40B4-BE49-F238E27FC236}">
                <a16:creationId xmlns:a16="http://schemas.microsoft.com/office/drawing/2014/main" id="{1DF652E9-03D0-8548-8320-7A168FECB5D8}"/>
              </a:ext>
            </a:extLst>
          </p:cNvPr>
          <p:cNvSpPr>
            <a:spLocks noGrp="1"/>
          </p:cNvSpPr>
          <p:nvPr>
            <p:ph type="body" sz="quarter" idx="43"/>
          </p:nvPr>
        </p:nvSpPr>
        <p:spPr>
          <a:xfrm>
            <a:off x="7887161" y="4911435"/>
            <a:ext cx="3017520" cy="665760"/>
          </a:xfrm>
        </p:spPr>
        <p:txBody>
          <a:bodyPr/>
          <a:lstStyle/>
          <a:p>
            <a:r>
              <a:rPr lang="en-US" dirty="0"/>
              <a:t>81% of </a:t>
            </a:r>
            <a:r>
              <a:rPr lang="en-US" b="1" dirty="0"/>
              <a:t>technology projects </a:t>
            </a:r>
            <a:r>
              <a:rPr lang="en-US" dirty="0"/>
              <a:t>influenced by </a:t>
            </a:r>
            <a:r>
              <a:rPr lang="en-US" b="1" dirty="0"/>
              <a:t>line of business decision makers</a:t>
            </a:r>
            <a:r>
              <a:rPr lang="en-US" baseline="30000" dirty="0"/>
              <a:t>5 </a:t>
            </a:r>
            <a:r>
              <a:rPr lang="en-US" dirty="0"/>
              <a:t>who are looking to create their own solutions.</a:t>
            </a:r>
          </a:p>
        </p:txBody>
      </p:sp>
      <p:sp>
        <p:nvSpPr>
          <p:cNvPr id="75" name="Text Placeholder 74">
            <a:extLst>
              <a:ext uri="{FF2B5EF4-FFF2-40B4-BE49-F238E27FC236}">
                <a16:creationId xmlns:a16="http://schemas.microsoft.com/office/drawing/2014/main" id="{F39140E0-6DF2-A44A-8046-C0CD2DA755E8}"/>
              </a:ext>
            </a:extLst>
          </p:cNvPr>
          <p:cNvSpPr>
            <a:spLocks noGrp="1"/>
          </p:cNvSpPr>
          <p:nvPr>
            <p:ph type="body" sz="quarter" idx="44"/>
          </p:nvPr>
        </p:nvSpPr>
        <p:spPr>
          <a:xfrm>
            <a:off x="7256835" y="5776638"/>
            <a:ext cx="4481434" cy="624161"/>
          </a:xfrm>
        </p:spPr>
        <p:txBody>
          <a:bodyPr lIns="0" tIns="0" rIns="0" bIns="0">
            <a:normAutofit/>
          </a:bodyPr>
          <a:lstStyle/>
          <a:p>
            <a:pPr marL="137160" indent="-137160">
              <a:buAutoNum type="arabicPeriod"/>
            </a:pPr>
            <a:r>
              <a:rPr lang="en-US" sz="600" dirty="0">
                <a:solidFill>
                  <a:srgbClr val="737373"/>
                </a:solidFill>
                <a:latin typeface="SegoeUI" charset="0"/>
              </a:rPr>
              <a:t>Forrester Research, Inc., </a:t>
            </a:r>
            <a:r>
              <a:rPr lang="en-US" sz="600" i="1" dirty="0">
                <a:solidFill>
                  <a:srgbClr val="737373"/>
                </a:solidFill>
                <a:latin typeface="SegoeUI" charset="0"/>
              </a:rPr>
              <a:t>“Predictions 2018: The Honeymoon For AI Is Over.”</a:t>
            </a:r>
            <a:r>
              <a:rPr lang="en-US" sz="600" dirty="0">
                <a:solidFill>
                  <a:srgbClr val="737373"/>
                </a:solidFill>
                <a:latin typeface="SegoeUI" charset="0"/>
              </a:rPr>
              <a:t> November 2017.</a:t>
            </a:r>
          </a:p>
          <a:p>
            <a:pPr marL="137160" indent="-137160">
              <a:buAutoNum type="arabicPeriod"/>
            </a:pPr>
            <a:r>
              <a:rPr lang="en-US" sz="600" dirty="0">
                <a:solidFill>
                  <a:srgbClr val="737373"/>
                </a:solidFill>
                <a:latin typeface="SegoeUI" charset="0"/>
              </a:rPr>
              <a:t>IDC, </a:t>
            </a:r>
            <a:r>
              <a:rPr lang="en-US" sz="600" i="1" dirty="0">
                <a:solidFill>
                  <a:srgbClr val="737373"/>
                </a:solidFill>
                <a:latin typeface="SegoeUI" charset="0"/>
              </a:rPr>
              <a:t>“U.S. Mobile Worker Forecast, 2015-2020.” </a:t>
            </a:r>
            <a:r>
              <a:rPr lang="en-US" sz="600" dirty="0">
                <a:solidFill>
                  <a:srgbClr val="737373"/>
                </a:solidFill>
                <a:latin typeface="SegoeUI" charset="0"/>
              </a:rPr>
              <a:t>June 2015.</a:t>
            </a:r>
          </a:p>
          <a:p>
            <a:pPr marL="137160" indent="-137160">
              <a:buAutoNum type="arabicPeriod"/>
            </a:pPr>
            <a:r>
              <a:rPr lang="en-US" sz="600" dirty="0">
                <a:solidFill>
                  <a:srgbClr val="737373"/>
                </a:solidFill>
                <a:latin typeface="SegoeUI" charset="0"/>
              </a:rPr>
              <a:t>KPMG, </a:t>
            </a:r>
            <a:r>
              <a:rPr lang="en-US" sz="600" i="1" dirty="0">
                <a:solidFill>
                  <a:srgbClr val="737373"/>
                </a:solidFill>
                <a:latin typeface="SegoeUI" charset="0"/>
              </a:rPr>
              <a:t>“Internet Trends 2017.”</a:t>
            </a:r>
            <a:r>
              <a:rPr lang="en-US" sz="600" dirty="0">
                <a:solidFill>
                  <a:srgbClr val="737373"/>
                </a:solidFill>
                <a:latin typeface="SegoeUI" charset="0"/>
              </a:rPr>
              <a:t> 2017.</a:t>
            </a:r>
          </a:p>
          <a:p>
            <a:pPr marL="137160" indent="-137160">
              <a:buAutoNum type="arabicPeriod"/>
            </a:pPr>
            <a:r>
              <a:rPr lang="en-US" sz="600" dirty="0">
                <a:solidFill>
                  <a:srgbClr val="737373"/>
                </a:solidFill>
                <a:latin typeface="SegoeUI" charset="0"/>
              </a:rPr>
              <a:t>Clutch survey, 2017.</a:t>
            </a:r>
          </a:p>
          <a:p>
            <a:pPr marL="137160" indent="-137160">
              <a:buAutoNum type="arabicPeriod"/>
            </a:pPr>
            <a:r>
              <a:rPr lang="en-US" sz="600" dirty="0">
                <a:solidFill>
                  <a:srgbClr val="737373"/>
                </a:solidFill>
                <a:latin typeface="SegoeUI" charset="0"/>
              </a:rPr>
              <a:t>Microsoft, 2017.</a:t>
            </a:r>
          </a:p>
        </p:txBody>
      </p:sp>
      <p:sp>
        <p:nvSpPr>
          <p:cNvPr id="9" name="Text Placeholder 8">
            <a:extLst>
              <a:ext uri="{FF2B5EF4-FFF2-40B4-BE49-F238E27FC236}">
                <a16:creationId xmlns:a16="http://schemas.microsoft.com/office/drawing/2014/main" id="{5BAFAE37-3B99-41C8-A1BA-750A9B1E6638}"/>
              </a:ext>
            </a:extLst>
          </p:cNvPr>
          <p:cNvSpPr>
            <a:spLocks noGrp="1"/>
          </p:cNvSpPr>
          <p:nvPr>
            <p:ph type="body" sz="quarter" idx="28"/>
          </p:nvPr>
        </p:nvSpPr>
        <p:spPr>
          <a:xfrm>
            <a:off x="1333500" y="2305779"/>
            <a:ext cx="3017520" cy="373626"/>
          </a:xfrm>
        </p:spPr>
        <p:txBody>
          <a:bodyPr/>
          <a:lstStyle/>
          <a:p>
            <a:pPr marL="0" indent="0">
              <a:buNone/>
            </a:pPr>
            <a:r>
              <a:rPr lang="en-US" dirty="0"/>
              <a:t>Businesses gather data</a:t>
            </a:r>
          </a:p>
        </p:txBody>
      </p:sp>
      <p:sp>
        <p:nvSpPr>
          <p:cNvPr id="14" name="Text Placeholder 13">
            <a:extLst>
              <a:ext uri="{FF2B5EF4-FFF2-40B4-BE49-F238E27FC236}">
                <a16:creationId xmlns:a16="http://schemas.microsoft.com/office/drawing/2014/main" id="{EBB8232C-3D8B-4F3B-B327-2D18CF0A34A8}"/>
              </a:ext>
            </a:extLst>
          </p:cNvPr>
          <p:cNvSpPr>
            <a:spLocks noGrp="1"/>
          </p:cNvSpPr>
          <p:nvPr>
            <p:ph type="body" sz="quarter" idx="32"/>
          </p:nvPr>
        </p:nvSpPr>
        <p:spPr>
          <a:xfrm>
            <a:off x="1333500" y="2679405"/>
            <a:ext cx="3017520" cy="822614"/>
          </a:xfrm>
        </p:spPr>
        <p:txBody>
          <a:bodyPr/>
          <a:lstStyle/>
          <a:p>
            <a:r>
              <a:rPr lang="en-US" dirty="0"/>
              <a:t>The number of enterprises with more than </a:t>
            </a:r>
            <a:r>
              <a:rPr lang="en-US" b="1" dirty="0"/>
              <a:t>100 terabytes of unstructured data </a:t>
            </a:r>
            <a:r>
              <a:rPr lang="en-US" dirty="0"/>
              <a:t>has </a:t>
            </a:r>
            <a:r>
              <a:rPr lang="en-US" b="1" dirty="0"/>
              <a:t>doubled since 2016</a:t>
            </a:r>
            <a:r>
              <a:rPr lang="en-US" dirty="0"/>
              <a:t>.</a:t>
            </a:r>
            <a:r>
              <a:rPr lang="en-US" baseline="30000" dirty="0"/>
              <a:t>1</a:t>
            </a:r>
          </a:p>
        </p:txBody>
      </p:sp>
      <p:pic>
        <p:nvPicPr>
          <p:cNvPr id="23" name="Picture Placeholder 3">
            <a:extLst>
              <a:ext uri="{FF2B5EF4-FFF2-40B4-BE49-F238E27FC236}">
                <a16:creationId xmlns:a16="http://schemas.microsoft.com/office/drawing/2014/main" id="{1E6B0D5C-D51E-D24B-B921-FB23A8F22125}"/>
              </a:ext>
            </a:extLst>
          </p:cNvPr>
          <p:cNvPicPr>
            <a:picLocks noGrp="1" noChangeAspect="1"/>
          </p:cNvPicPr>
          <p:nvPr>
            <p:ph type="pic" sz="quarter" idx="24"/>
          </p:nvPr>
        </p:nvPicPr>
        <p:blipFill rotWithShape="1">
          <a:blip r:embed="rId3"/>
          <a:srcRect/>
          <a:stretch/>
        </p:blipFill>
        <p:spPr>
          <a:xfrm>
            <a:off x="1333500" y="1647227"/>
            <a:ext cx="640080" cy="640080"/>
          </a:xfrm>
          <a:prstGeom prst="rect">
            <a:avLst/>
          </a:prstGeom>
        </p:spPr>
      </p:pic>
      <p:pic>
        <p:nvPicPr>
          <p:cNvPr id="26" name="Picture Placeholder 4">
            <a:extLst>
              <a:ext uri="{FF2B5EF4-FFF2-40B4-BE49-F238E27FC236}">
                <a16:creationId xmlns:a16="http://schemas.microsoft.com/office/drawing/2014/main" id="{7E1AC77B-CCB1-AB48-B937-0282920BB6E4}"/>
              </a:ext>
            </a:extLst>
          </p:cNvPr>
          <p:cNvPicPr>
            <a:picLocks noGrp="1" noChangeAspect="1"/>
          </p:cNvPicPr>
          <p:nvPr>
            <p:ph type="pic" sz="quarter" idx="25"/>
          </p:nvPr>
        </p:nvPicPr>
        <p:blipFill rotWithShape="1">
          <a:blip r:embed="rId4"/>
          <a:srcRect/>
          <a:stretch/>
        </p:blipFill>
        <p:spPr>
          <a:xfrm>
            <a:off x="4610100" y="1647227"/>
            <a:ext cx="640080" cy="640080"/>
          </a:xfrm>
          <a:prstGeom prst="rect">
            <a:avLst/>
          </a:prstGeom>
        </p:spPr>
      </p:pic>
      <p:pic>
        <p:nvPicPr>
          <p:cNvPr id="29" name="Picture Placeholder 5">
            <a:extLst>
              <a:ext uri="{FF2B5EF4-FFF2-40B4-BE49-F238E27FC236}">
                <a16:creationId xmlns:a16="http://schemas.microsoft.com/office/drawing/2014/main" id="{01FA05ED-E7E0-324B-8254-8CC91C2376E1}"/>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27777" r="-27777"/>
          <a:stretch/>
        </p:blipFill>
        <p:spPr>
          <a:xfrm>
            <a:off x="7887161" y="1647227"/>
            <a:ext cx="640080" cy="640080"/>
          </a:xfrm>
          <a:prstGeom prst="rect">
            <a:avLst/>
          </a:prstGeom>
        </p:spPr>
      </p:pic>
      <p:pic>
        <p:nvPicPr>
          <p:cNvPr id="32" name="Picture Placeholder 6">
            <a:extLst>
              <a:ext uri="{FF2B5EF4-FFF2-40B4-BE49-F238E27FC236}">
                <a16:creationId xmlns:a16="http://schemas.microsoft.com/office/drawing/2014/main" id="{903C1A76-C834-3543-95E3-E190A0994C20}"/>
              </a:ext>
            </a:extLst>
          </p:cNvPr>
          <p:cNvPicPr>
            <a:picLocks noGrp="1" noChangeAspect="1"/>
          </p:cNvPicPr>
          <p:nvPr>
            <p:ph type="pic" sz="quarter" idx="35"/>
          </p:nvPr>
        </p:nvPicPr>
        <p:blipFill rotWithShape="1">
          <a:blip r:embed="rId6" cstate="screen">
            <a:extLst>
              <a:ext uri="{28A0092B-C50C-407E-A947-70E740481C1C}">
                <a14:useLocalDpi xmlns:a14="http://schemas.microsoft.com/office/drawing/2010/main"/>
              </a:ext>
            </a:extLst>
          </a:blip>
          <a:srcRect t="-15217" b="-15217"/>
          <a:stretch/>
        </p:blipFill>
        <p:spPr>
          <a:xfrm>
            <a:off x="1333500" y="3780827"/>
            <a:ext cx="640080" cy="640080"/>
          </a:xfrm>
          <a:prstGeom prst="rect">
            <a:avLst/>
          </a:prstGeom>
        </p:spPr>
      </p:pic>
      <p:pic>
        <p:nvPicPr>
          <p:cNvPr id="36" name="Picture Placeholder 9">
            <a:extLst>
              <a:ext uri="{FF2B5EF4-FFF2-40B4-BE49-F238E27FC236}">
                <a16:creationId xmlns:a16="http://schemas.microsoft.com/office/drawing/2014/main" id="{5932786D-04E3-D44B-B1A7-8A8F04F8A5D3}"/>
              </a:ext>
            </a:extLst>
          </p:cNvPr>
          <p:cNvPicPr>
            <a:picLocks noGrp="1" noChangeAspect="1"/>
          </p:cNvPicPr>
          <p:nvPr>
            <p:ph type="pic" sz="quarter" idx="36"/>
          </p:nvPr>
        </p:nvPicPr>
        <p:blipFill rotWithShape="1">
          <a:blip r:embed="rId7" cstate="screen">
            <a:extLst>
              <a:ext uri="{28A0092B-C50C-407E-A947-70E740481C1C}">
                <a14:useLocalDpi xmlns:a14="http://schemas.microsoft.com/office/drawing/2010/main"/>
              </a:ext>
            </a:extLst>
          </a:blip>
          <a:srcRect l="-27777" r="-27777"/>
          <a:stretch/>
        </p:blipFill>
        <p:spPr>
          <a:xfrm>
            <a:off x="4610100" y="3780827"/>
            <a:ext cx="640080" cy="640080"/>
          </a:xfrm>
          <a:prstGeom prst="rect">
            <a:avLst/>
          </a:prstGeom>
        </p:spPr>
      </p:pic>
      <p:pic>
        <p:nvPicPr>
          <p:cNvPr id="6" name="Picture Placeholder 5">
            <a:extLst>
              <a:ext uri="{FF2B5EF4-FFF2-40B4-BE49-F238E27FC236}">
                <a16:creationId xmlns:a16="http://schemas.microsoft.com/office/drawing/2014/main" id="{66686CF3-65C7-EA45-BF28-E4D8B0472B84}"/>
              </a:ext>
            </a:extLst>
          </p:cNvPr>
          <p:cNvPicPr>
            <a:picLocks noGrp="1" noChangeAspect="1"/>
          </p:cNvPicPr>
          <p:nvPr>
            <p:ph type="pic" sz="quarter" idx="37"/>
          </p:nvPr>
        </p:nvPicPr>
        <p:blipFill rotWithShape="1">
          <a:blip r:embed="rId8"/>
          <a:srcRect t="-12500" b="-12500"/>
          <a:stretch/>
        </p:blipFill>
        <p:spPr>
          <a:xfrm>
            <a:off x="7887161" y="3780827"/>
            <a:ext cx="640080" cy="640080"/>
          </a:xfrm>
          <a:prstGeom prst="rect">
            <a:avLst/>
          </a:prstGeom>
        </p:spPr>
      </p:pic>
      <p:sp>
        <p:nvSpPr>
          <p:cNvPr id="30" name="Title 1">
            <a:extLst>
              <a:ext uri="{FF2B5EF4-FFF2-40B4-BE49-F238E27FC236}">
                <a16:creationId xmlns:a16="http://schemas.microsoft.com/office/drawing/2014/main" id="{4564B47B-0BF0-E243-8951-725E1ED801B9}"/>
              </a:ext>
            </a:extLst>
          </p:cNvPr>
          <p:cNvSpPr txBox="1">
            <a:spLocks/>
          </p:cNvSpPr>
          <p:nvPr/>
        </p:nvSpPr>
        <p:spPr>
          <a:xfrm>
            <a:off x="457199" y="461561"/>
            <a:ext cx="10982739"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Business users want solutions to their challenges</a:t>
            </a:r>
          </a:p>
        </p:txBody>
      </p:sp>
    </p:spTree>
    <p:extLst>
      <p:ext uri="{BB962C8B-B14F-4D97-AF65-F5344CB8AC3E}">
        <p14:creationId xmlns:p14="http://schemas.microsoft.com/office/powerpoint/2010/main" val="17606396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5049" y="303209"/>
            <a:ext cx="3527856" cy="452729"/>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3658615" y="3695192"/>
            <a:ext cx="226907" cy="695112"/>
          </a:xfrm>
          <a:custGeom>
            <a:avLst/>
            <a:gdLst/>
            <a:ahLst/>
            <a:cxnLst/>
            <a:rect l="l" t="t" r="r" b="b"/>
            <a:pathLst>
              <a:path w="170180" h="521335">
                <a:moveTo>
                  <a:pt x="0" y="0"/>
                </a:moveTo>
                <a:lnTo>
                  <a:pt x="0" y="520712"/>
                </a:lnTo>
                <a:lnTo>
                  <a:pt x="169799" y="520712"/>
                </a:lnTo>
              </a:path>
            </a:pathLst>
          </a:custGeom>
          <a:ln w="25908">
            <a:solidFill>
              <a:srgbClr val="0066AA"/>
            </a:solidFill>
          </a:ln>
        </p:spPr>
        <p:txBody>
          <a:bodyPr wrap="square" lIns="0" tIns="0" rIns="0" bIns="0" rtlCol="0"/>
          <a:lstStyle/>
          <a:p>
            <a:pPr defTabSz="1219170"/>
            <a:endParaRPr sz="2400">
              <a:solidFill>
                <a:prstClr val="black"/>
              </a:solidFill>
              <a:latin typeface="+mj-lt"/>
            </a:endParaRPr>
          </a:p>
        </p:txBody>
      </p:sp>
      <p:sp>
        <p:nvSpPr>
          <p:cNvPr id="4" name="object 4"/>
          <p:cNvSpPr/>
          <p:nvPr/>
        </p:nvSpPr>
        <p:spPr>
          <a:xfrm>
            <a:off x="3349753" y="2624327"/>
            <a:ext cx="913553" cy="317500"/>
          </a:xfrm>
          <a:custGeom>
            <a:avLst/>
            <a:gdLst/>
            <a:ahLst/>
            <a:cxnLst/>
            <a:rect l="l" t="t" r="r" b="b"/>
            <a:pathLst>
              <a:path w="685164" h="238125">
                <a:moveTo>
                  <a:pt x="0" y="0"/>
                </a:moveTo>
                <a:lnTo>
                  <a:pt x="0" y="118859"/>
                </a:lnTo>
                <a:lnTo>
                  <a:pt x="684860" y="118859"/>
                </a:lnTo>
                <a:lnTo>
                  <a:pt x="684860" y="237718"/>
                </a:lnTo>
              </a:path>
            </a:pathLst>
          </a:custGeom>
          <a:ln w="25908">
            <a:solidFill>
              <a:srgbClr val="005894"/>
            </a:solidFill>
          </a:ln>
        </p:spPr>
        <p:txBody>
          <a:bodyPr wrap="square" lIns="0" tIns="0" rIns="0" bIns="0" rtlCol="0"/>
          <a:lstStyle/>
          <a:p>
            <a:pPr defTabSz="1219170"/>
            <a:endParaRPr sz="2400">
              <a:solidFill>
                <a:prstClr val="black"/>
              </a:solidFill>
              <a:latin typeface="+mj-lt"/>
            </a:endParaRPr>
          </a:p>
        </p:txBody>
      </p:sp>
      <p:sp>
        <p:nvSpPr>
          <p:cNvPr id="5" name="object 5"/>
          <p:cNvSpPr/>
          <p:nvPr/>
        </p:nvSpPr>
        <p:spPr>
          <a:xfrm>
            <a:off x="1833880" y="3695192"/>
            <a:ext cx="226907" cy="1766147"/>
          </a:xfrm>
          <a:custGeom>
            <a:avLst/>
            <a:gdLst/>
            <a:ahLst/>
            <a:cxnLst/>
            <a:rect l="l" t="t" r="r" b="b"/>
            <a:pathLst>
              <a:path w="170180" h="1324610">
                <a:moveTo>
                  <a:pt x="0" y="0"/>
                </a:moveTo>
                <a:lnTo>
                  <a:pt x="0" y="1324432"/>
                </a:lnTo>
                <a:lnTo>
                  <a:pt x="169799" y="1324432"/>
                </a:lnTo>
              </a:path>
              <a:path w="170180" h="1324610">
                <a:moveTo>
                  <a:pt x="0" y="0"/>
                </a:moveTo>
                <a:lnTo>
                  <a:pt x="0" y="520712"/>
                </a:lnTo>
                <a:lnTo>
                  <a:pt x="169799" y="520712"/>
                </a:lnTo>
              </a:path>
            </a:pathLst>
          </a:custGeom>
          <a:ln w="25908">
            <a:solidFill>
              <a:srgbClr val="0066AA"/>
            </a:solidFill>
          </a:ln>
        </p:spPr>
        <p:txBody>
          <a:bodyPr wrap="square" lIns="0" tIns="0" rIns="0" bIns="0" rtlCol="0"/>
          <a:lstStyle/>
          <a:p>
            <a:pPr defTabSz="1219170"/>
            <a:endParaRPr sz="2400">
              <a:solidFill>
                <a:prstClr val="black"/>
              </a:solidFill>
              <a:latin typeface="+mj-lt"/>
            </a:endParaRPr>
          </a:p>
        </p:txBody>
      </p:sp>
      <p:grpSp>
        <p:nvGrpSpPr>
          <p:cNvPr id="6" name="object 6"/>
          <p:cNvGrpSpPr/>
          <p:nvPr/>
        </p:nvGrpSpPr>
        <p:grpSpPr>
          <a:xfrm>
            <a:off x="2420009" y="1737359"/>
            <a:ext cx="1837267" cy="1221740"/>
            <a:chOff x="1815007" y="1303019"/>
            <a:chExt cx="1377950" cy="916305"/>
          </a:xfrm>
        </p:grpSpPr>
        <p:sp>
          <p:nvSpPr>
            <p:cNvPr id="7" name="object 7"/>
            <p:cNvSpPr/>
            <p:nvPr/>
          </p:nvSpPr>
          <p:spPr>
            <a:xfrm>
              <a:off x="1828025" y="1968245"/>
              <a:ext cx="685165" cy="238125"/>
            </a:xfrm>
            <a:custGeom>
              <a:avLst/>
              <a:gdLst/>
              <a:ahLst/>
              <a:cxnLst/>
              <a:rect l="l" t="t" r="r" b="b"/>
              <a:pathLst>
                <a:path w="685164" h="238125">
                  <a:moveTo>
                    <a:pt x="684860" y="0"/>
                  </a:moveTo>
                  <a:lnTo>
                    <a:pt x="684860" y="118859"/>
                  </a:lnTo>
                  <a:lnTo>
                    <a:pt x="0" y="118859"/>
                  </a:lnTo>
                  <a:lnTo>
                    <a:pt x="0" y="237718"/>
                  </a:lnTo>
                </a:path>
              </a:pathLst>
            </a:custGeom>
            <a:ln w="25908">
              <a:solidFill>
                <a:srgbClr val="005894"/>
              </a:solidFill>
            </a:ln>
          </p:spPr>
          <p:txBody>
            <a:bodyPr wrap="square" lIns="0" tIns="0" rIns="0" bIns="0" rtlCol="0"/>
            <a:lstStyle/>
            <a:p>
              <a:pPr defTabSz="1219170"/>
              <a:endParaRPr sz="2400">
                <a:solidFill>
                  <a:prstClr val="black"/>
                </a:solidFill>
                <a:latin typeface="+mj-lt"/>
              </a:endParaRPr>
            </a:p>
          </p:txBody>
        </p:sp>
        <p:sp>
          <p:nvSpPr>
            <p:cNvPr id="8" name="object 8"/>
            <p:cNvSpPr/>
            <p:nvPr/>
          </p:nvSpPr>
          <p:spPr>
            <a:xfrm>
              <a:off x="1885188" y="1360931"/>
              <a:ext cx="1254252" cy="688847"/>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mj-lt"/>
              </a:endParaRPr>
            </a:p>
          </p:txBody>
        </p:sp>
        <p:sp>
          <p:nvSpPr>
            <p:cNvPr id="9" name="object 9"/>
            <p:cNvSpPr/>
            <p:nvPr/>
          </p:nvSpPr>
          <p:spPr>
            <a:xfrm>
              <a:off x="1886712" y="1303019"/>
              <a:ext cx="1306068" cy="847343"/>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mj-lt"/>
              </a:endParaRPr>
            </a:p>
          </p:txBody>
        </p:sp>
        <p:sp>
          <p:nvSpPr>
            <p:cNvPr id="10" name="object 10"/>
            <p:cNvSpPr/>
            <p:nvPr/>
          </p:nvSpPr>
          <p:spPr>
            <a:xfrm>
              <a:off x="1946910" y="1402841"/>
              <a:ext cx="1130935" cy="565785"/>
            </a:xfrm>
            <a:custGeom>
              <a:avLst/>
              <a:gdLst/>
              <a:ahLst/>
              <a:cxnLst/>
              <a:rect l="l" t="t" r="r" b="b"/>
              <a:pathLst>
                <a:path w="1130935" h="565785">
                  <a:moveTo>
                    <a:pt x="1130808" y="0"/>
                  </a:moveTo>
                  <a:lnTo>
                    <a:pt x="0" y="0"/>
                  </a:lnTo>
                  <a:lnTo>
                    <a:pt x="0" y="565404"/>
                  </a:lnTo>
                  <a:lnTo>
                    <a:pt x="1130808" y="565404"/>
                  </a:lnTo>
                  <a:lnTo>
                    <a:pt x="1130808"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11" name="object 11"/>
            <p:cNvSpPr/>
            <p:nvPr/>
          </p:nvSpPr>
          <p:spPr>
            <a:xfrm>
              <a:off x="1946910" y="1402841"/>
              <a:ext cx="1130935" cy="565785"/>
            </a:xfrm>
            <a:custGeom>
              <a:avLst/>
              <a:gdLst/>
              <a:ahLst/>
              <a:cxnLst/>
              <a:rect l="l" t="t" r="r" b="b"/>
              <a:pathLst>
                <a:path w="1130935" h="565785">
                  <a:moveTo>
                    <a:pt x="0" y="0"/>
                  </a:moveTo>
                  <a:lnTo>
                    <a:pt x="1130808" y="0"/>
                  </a:lnTo>
                  <a:lnTo>
                    <a:pt x="1130808" y="565404"/>
                  </a:lnTo>
                  <a:lnTo>
                    <a:pt x="0" y="565404"/>
                  </a:lnTo>
                  <a:lnTo>
                    <a:pt x="0" y="0"/>
                  </a:lnTo>
                  <a:close/>
                </a:path>
              </a:pathLst>
            </a:custGeom>
            <a:ln w="38099">
              <a:solidFill>
                <a:srgbClr val="FFFFFF"/>
              </a:solidFill>
            </a:ln>
          </p:spPr>
          <p:txBody>
            <a:bodyPr wrap="square" lIns="0" tIns="0" rIns="0" bIns="0" rtlCol="0"/>
            <a:lstStyle/>
            <a:p>
              <a:pPr defTabSz="1219170"/>
              <a:endParaRPr sz="2400">
                <a:solidFill>
                  <a:prstClr val="black"/>
                </a:solidFill>
                <a:latin typeface="+mj-lt"/>
              </a:endParaRPr>
            </a:p>
          </p:txBody>
        </p:sp>
      </p:grpSp>
      <p:sp>
        <p:nvSpPr>
          <p:cNvPr id="12" name="object 12"/>
          <p:cNvSpPr txBox="1">
            <a:spLocks noGrp="1"/>
          </p:cNvSpPr>
          <p:nvPr>
            <p:ph type="title"/>
          </p:nvPr>
        </p:nvSpPr>
        <p:spPr>
          <a:xfrm>
            <a:off x="2595881" y="1870455"/>
            <a:ext cx="1507913" cy="713144"/>
          </a:xfrm>
          <a:prstGeom prst="rect">
            <a:avLst/>
          </a:prstGeom>
        </p:spPr>
        <p:txBody>
          <a:bodyPr vert="horz" wrap="square" lIns="0" tIns="15240" rIns="0" bIns="0" rtlCol="0">
            <a:spAutoFit/>
          </a:bodyPr>
          <a:lstStyle/>
          <a:p>
            <a:pPr marL="493594" marR="159169" indent="-325959">
              <a:spcBef>
                <a:spcPts val="120"/>
              </a:spcBef>
            </a:pPr>
            <a:r>
              <a:rPr sz="2267" dirty="0">
                <a:latin typeface="+mj-lt"/>
              </a:rPr>
              <a:t>Company  ABC</a:t>
            </a:r>
            <a:endParaRPr sz="2267">
              <a:latin typeface="+mj-lt"/>
            </a:endParaRPr>
          </a:p>
        </p:txBody>
      </p:sp>
      <p:grpSp>
        <p:nvGrpSpPr>
          <p:cNvPr id="13" name="object 13"/>
          <p:cNvGrpSpPr/>
          <p:nvPr/>
        </p:nvGrpSpPr>
        <p:grpSpPr>
          <a:xfrm>
            <a:off x="1599184" y="2885440"/>
            <a:ext cx="1674707" cy="918633"/>
            <a:chOff x="1199388" y="2164079"/>
            <a:chExt cx="1256030" cy="688975"/>
          </a:xfrm>
        </p:grpSpPr>
        <p:sp>
          <p:nvSpPr>
            <p:cNvPr id="14" name="object 14"/>
            <p:cNvSpPr/>
            <p:nvPr/>
          </p:nvSpPr>
          <p:spPr>
            <a:xfrm>
              <a:off x="1199388" y="2164079"/>
              <a:ext cx="1255776" cy="688848"/>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mj-lt"/>
              </a:endParaRPr>
            </a:p>
          </p:txBody>
        </p:sp>
        <p:sp>
          <p:nvSpPr>
            <p:cNvPr id="15" name="object 15"/>
            <p:cNvSpPr/>
            <p:nvPr/>
          </p:nvSpPr>
          <p:spPr>
            <a:xfrm>
              <a:off x="1261110" y="2205989"/>
              <a:ext cx="1132840" cy="565785"/>
            </a:xfrm>
            <a:custGeom>
              <a:avLst/>
              <a:gdLst/>
              <a:ahLst/>
              <a:cxnLst/>
              <a:rect l="l" t="t" r="r" b="b"/>
              <a:pathLst>
                <a:path w="1132839" h="565785">
                  <a:moveTo>
                    <a:pt x="1132331" y="0"/>
                  </a:moveTo>
                  <a:lnTo>
                    <a:pt x="0" y="0"/>
                  </a:lnTo>
                  <a:lnTo>
                    <a:pt x="0" y="565404"/>
                  </a:lnTo>
                  <a:lnTo>
                    <a:pt x="1132331" y="565404"/>
                  </a:lnTo>
                  <a:lnTo>
                    <a:pt x="1132331"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16" name="object 16"/>
            <p:cNvSpPr/>
            <p:nvPr/>
          </p:nvSpPr>
          <p:spPr>
            <a:xfrm>
              <a:off x="1261110" y="2205989"/>
              <a:ext cx="1132840" cy="565785"/>
            </a:xfrm>
            <a:custGeom>
              <a:avLst/>
              <a:gdLst/>
              <a:ahLst/>
              <a:cxnLst/>
              <a:rect l="l" t="t" r="r" b="b"/>
              <a:pathLst>
                <a:path w="1132839" h="565785">
                  <a:moveTo>
                    <a:pt x="0" y="0"/>
                  </a:moveTo>
                  <a:lnTo>
                    <a:pt x="1132331" y="0"/>
                  </a:lnTo>
                  <a:lnTo>
                    <a:pt x="1132331" y="565404"/>
                  </a:lnTo>
                  <a:lnTo>
                    <a:pt x="0" y="565404"/>
                  </a:lnTo>
                  <a:lnTo>
                    <a:pt x="0" y="0"/>
                  </a:lnTo>
                  <a:close/>
                </a:path>
              </a:pathLst>
            </a:custGeom>
            <a:ln w="38100">
              <a:solidFill>
                <a:srgbClr val="FFFFFF"/>
              </a:solidFill>
            </a:ln>
          </p:spPr>
          <p:txBody>
            <a:bodyPr wrap="square" lIns="0" tIns="0" rIns="0" bIns="0" rtlCol="0"/>
            <a:lstStyle/>
            <a:p>
              <a:pPr defTabSz="1219170"/>
              <a:endParaRPr sz="2400">
                <a:solidFill>
                  <a:prstClr val="black"/>
                </a:solidFill>
                <a:latin typeface="+mj-lt"/>
              </a:endParaRPr>
            </a:p>
          </p:txBody>
        </p:sp>
      </p:grpSp>
      <p:sp>
        <p:nvSpPr>
          <p:cNvPr id="17" name="object 17"/>
          <p:cNvSpPr txBox="1"/>
          <p:nvPr/>
        </p:nvSpPr>
        <p:spPr>
          <a:xfrm>
            <a:off x="1681480" y="2941319"/>
            <a:ext cx="1510453" cy="538674"/>
          </a:xfrm>
          <a:prstGeom prst="rect">
            <a:avLst/>
          </a:prstGeom>
        </p:spPr>
        <p:txBody>
          <a:bodyPr vert="horz" wrap="square" lIns="0" tIns="187960" rIns="0" bIns="0" rtlCol="0">
            <a:spAutoFit/>
          </a:bodyPr>
          <a:lstStyle/>
          <a:p>
            <a:pPr marL="452109" defTabSz="1219170">
              <a:spcBef>
                <a:spcPts val="1480"/>
              </a:spcBef>
            </a:pPr>
            <a:r>
              <a:rPr sz="2267" dirty="0">
                <a:solidFill>
                  <a:srgbClr val="FFFFFF"/>
                </a:solidFill>
                <a:latin typeface="+mj-lt"/>
                <a:cs typeface="Arial Black"/>
              </a:rPr>
              <a:t>Sales</a:t>
            </a:r>
            <a:endParaRPr sz="2267">
              <a:solidFill>
                <a:prstClr val="black"/>
              </a:solidFill>
              <a:latin typeface="+mj-lt"/>
              <a:cs typeface="Arial Black"/>
            </a:endParaRPr>
          </a:p>
        </p:txBody>
      </p:sp>
      <p:grpSp>
        <p:nvGrpSpPr>
          <p:cNvPr id="18" name="object 18"/>
          <p:cNvGrpSpPr/>
          <p:nvPr/>
        </p:nvGrpSpPr>
        <p:grpSpPr>
          <a:xfrm>
            <a:off x="1977136" y="3879088"/>
            <a:ext cx="1674707" cy="1131992"/>
            <a:chOff x="1482852" y="2909316"/>
            <a:chExt cx="1256030" cy="848994"/>
          </a:xfrm>
        </p:grpSpPr>
        <p:sp>
          <p:nvSpPr>
            <p:cNvPr id="19" name="object 19"/>
            <p:cNvSpPr/>
            <p:nvPr/>
          </p:nvSpPr>
          <p:spPr>
            <a:xfrm>
              <a:off x="1482852" y="2967228"/>
              <a:ext cx="1255775" cy="690372"/>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mj-lt"/>
              </a:endParaRPr>
            </a:p>
          </p:txBody>
        </p:sp>
        <p:sp>
          <p:nvSpPr>
            <p:cNvPr id="20" name="object 20"/>
            <p:cNvSpPr/>
            <p:nvPr/>
          </p:nvSpPr>
          <p:spPr>
            <a:xfrm>
              <a:off x="1610868" y="3576078"/>
              <a:ext cx="1057656" cy="182105"/>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mj-lt"/>
              </a:endParaRPr>
            </a:p>
          </p:txBody>
        </p:sp>
        <p:sp>
          <p:nvSpPr>
            <p:cNvPr id="21" name="object 21"/>
            <p:cNvSpPr/>
            <p:nvPr/>
          </p:nvSpPr>
          <p:spPr>
            <a:xfrm>
              <a:off x="1610868" y="2909316"/>
              <a:ext cx="1057656" cy="99834"/>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mj-lt"/>
              </a:endParaRPr>
            </a:p>
          </p:txBody>
        </p:sp>
        <p:sp>
          <p:nvSpPr>
            <p:cNvPr id="22" name="object 22"/>
            <p:cNvSpPr/>
            <p:nvPr/>
          </p:nvSpPr>
          <p:spPr>
            <a:xfrm>
              <a:off x="1544574" y="3009138"/>
              <a:ext cx="1132840" cy="567055"/>
            </a:xfrm>
            <a:custGeom>
              <a:avLst/>
              <a:gdLst/>
              <a:ahLst/>
              <a:cxnLst/>
              <a:rect l="l" t="t" r="r" b="b"/>
              <a:pathLst>
                <a:path w="1132839" h="567054">
                  <a:moveTo>
                    <a:pt x="0" y="0"/>
                  </a:moveTo>
                  <a:lnTo>
                    <a:pt x="1132332" y="0"/>
                  </a:lnTo>
                  <a:lnTo>
                    <a:pt x="1132332" y="566928"/>
                  </a:lnTo>
                  <a:lnTo>
                    <a:pt x="0" y="566928"/>
                  </a:lnTo>
                  <a:lnTo>
                    <a:pt x="0" y="0"/>
                  </a:lnTo>
                  <a:close/>
                </a:path>
              </a:pathLst>
            </a:custGeom>
            <a:ln w="38100">
              <a:solidFill>
                <a:srgbClr val="FFFFFF"/>
              </a:solidFill>
            </a:ln>
          </p:spPr>
          <p:txBody>
            <a:bodyPr wrap="square" lIns="0" tIns="0" rIns="0" bIns="0" rtlCol="0"/>
            <a:lstStyle/>
            <a:p>
              <a:pPr defTabSz="1219170"/>
              <a:endParaRPr sz="2400">
                <a:solidFill>
                  <a:prstClr val="black"/>
                </a:solidFill>
                <a:latin typeface="+mj-lt"/>
              </a:endParaRPr>
            </a:p>
          </p:txBody>
        </p:sp>
      </p:grpSp>
      <p:sp>
        <p:nvSpPr>
          <p:cNvPr id="23" name="object 23"/>
          <p:cNvSpPr txBox="1"/>
          <p:nvPr/>
        </p:nvSpPr>
        <p:spPr>
          <a:xfrm>
            <a:off x="2059432" y="4012184"/>
            <a:ext cx="1490133" cy="714853"/>
          </a:xfrm>
          <a:prstGeom prst="rect">
            <a:avLst/>
          </a:prstGeom>
          <a:solidFill>
            <a:srgbClr val="0070BB"/>
          </a:solidFill>
        </p:spPr>
        <p:txBody>
          <a:bodyPr vert="horz" wrap="square" lIns="0" tIns="16933" rIns="0" bIns="0" rtlCol="0">
            <a:spAutoFit/>
          </a:bodyPr>
          <a:lstStyle/>
          <a:p>
            <a:pPr marL="452109" marR="306486" indent="-115990" defTabSz="1219170">
              <a:spcBef>
                <a:spcPts val="133"/>
              </a:spcBef>
            </a:pPr>
            <a:r>
              <a:rPr sz="2267" dirty="0">
                <a:solidFill>
                  <a:srgbClr val="FFFFFF"/>
                </a:solidFill>
                <a:latin typeface="+mj-lt"/>
                <a:cs typeface="Arial Black"/>
              </a:rPr>
              <a:t>Chanel  Sales</a:t>
            </a:r>
            <a:endParaRPr sz="2267">
              <a:solidFill>
                <a:prstClr val="black"/>
              </a:solidFill>
              <a:latin typeface="+mj-lt"/>
              <a:cs typeface="Arial Black"/>
            </a:endParaRPr>
          </a:p>
        </p:txBody>
      </p:sp>
      <p:grpSp>
        <p:nvGrpSpPr>
          <p:cNvPr id="24" name="object 24"/>
          <p:cNvGrpSpPr/>
          <p:nvPr/>
        </p:nvGrpSpPr>
        <p:grpSpPr>
          <a:xfrm>
            <a:off x="1944623" y="5029201"/>
            <a:ext cx="1737360" cy="918633"/>
            <a:chOff x="1458467" y="3771900"/>
            <a:chExt cx="1303020" cy="688975"/>
          </a:xfrm>
        </p:grpSpPr>
        <p:sp>
          <p:nvSpPr>
            <p:cNvPr id="25" name="object 25"/>
            <p:cNvSpPr/>
            <p:nvPr/>
          </p:nvSpPr>
          <p:spPr>
            <a:xfrm>
              <a:off x="1482851" y="3771900"/>
              <a:ext cx="1255775" cy="688848"/>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mj-lt"/>
              </a:endParaRPr>
            </a:p>
          </p:txBody>
        </p:sp>
        <p:sp>
          <p:nvSpPr>
            <p:cNvPr id="26" name="object 26"/>
            <p:cNvSpPr/>
            <p:nvPr/>
          </p:nvSpPr>
          <p:spPr>
            <a:xfrm>
              <a:off x="1458467" y="3842003"/>
              <a:ext cx="1303020" cy="589787"/>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mj-lt"/>
              </a:endParaRPr>
            </a:p>
          </p:txBody>
        </p:sp>
        <p:sp>
          <p:nvSpPr>
            <p:cNvPr id="27" name="object 27"/>
            <p:cNvSpPr/>
            <p:nvPr/>
          </p:nvSpPr>
          <p:spPr>
            <a:xfrm>
              <a:off x="1544573" y="3813809"/>
              <a:ext cx="1132840" cy="565785"/>
            </a:xfrm>
            <a:custGeom>
              <a:avLst/>
              <a:gdLst/>
              <a:ahLst/>
              <a:cxnLst/>
              <a:rect l="l" t="t" r="r" b="b"/>
              <a:pathLst>
                <a:path w="1132839" h="565785">
                  <a:moveTo>
                    <a:pt x="0" y="0"/>
                  </a:moveTo>
                  <a:lnTo>
                    <a:pt x="1132332" y="0"/>
                  </a:lnTo>
                  <a:lnTo>
                    <a:pt x="1132332" y="565403"/>
                  </a:lnTo>
                  <a:lnTo>
                    <a:pt x="0" y="565403"/>
                  </a:lnTo>
                  <a:lnTo>
                    <a:pt x="0" y="0"/>
                  </a:lnTo>
                  <a:close/>
                </a:path>
              </a:pathLst>
            </a:custGeom>
            <a:ln w="38100">
              <a:solidFill>
                <a:srgbClr val="FFFFFF"/>
              </a:solidFill>
            </a:ln>
          </p:spPr>
          <p:txBody>
            <a:bodyPr wrap="square" lIns="0" tIns="0" rIns="0" bIns="0" rtlCol="0"/>
            <a:lstStyle/>
            <a:p>
              <a:pPr defTabSz="1219170"/>
              <a:endParaRPr sz="2400">
                <a:solidFill>
                  <a:prstClr val="black"/>
                </a:solidFill>
                <a:latin typeface="+mj-lt"/>
              </a:endParaRPr>
            </a:p>
          </p:txBody>
        </p:sp>
      </p:grpSp>
      <p:sp>
        <p:nvSpPr>
          <p:cNvPr id="28" name="object 28"/>
          <p:cNvSpPr txBox="1"/>
          <p:nvPr/>
        </p:nvSpPr>
        <p:spPr>
          <a:xfrm>
            <a:off x="2059432" y="5085079"/>
            <a:ext cx="1490133" cy="538674"/>
          </a:xfrm>
          <a:prstGeom prst="rect">
            <a:avLst/>
          </a:prstGeom>
          <a:solidFill>
            <a:srgbClr val="0070BB"/>
          </a:solidFill>
        </p:spPr>
        <p:txBody>
          <a:bodyPr vert="horz" wrap="square" lIns="0" tIns="187960" rIns="0" bIns="0" rtlCol="0">
            <a:spAutoFit/>
          </a:bodyPr>
          <a:lstStyle/>
          <a:p>
            <a:pPr marL="132923" defTabSz="1219170">
              <a:spcBef>
                <a:spcPts val="1480"/>
              </a:spcBef>
            </a:pPr>
            <a:r>
              <a:rPr sz="2267" dirty="0">
                <a:solidFill>
                  <a:srgbClr val="FFFFFF"/>
                </a:solidFill>
                <a:latin typeface="+mj-lt"/>
                <a:cs typeface="Arial Black"/>
              </a:rPr>
              <a:t>Wholesale</a:t>
            </a:r>
            <a:endParaRPr sz="2267">
              <a:solidFill>
                <a:prstClr val="black"/>
              </a:solidFill>
              <a:latin typeface="+mj-lt"/>
              <a:cs typeface="Arial Black"/>
            </a:endParaRPr>
          </a:p>
        </p:txBody>
      </p:sp>
      <p:grpSp>
        <p:nvGrpSpPr>
          <p:cNvPr id="29" name="object 29"/>
          <p:cNvGrpSpPr/>
          <p:nvPr/>
        </p:nvGrpSpPr>
        <p:grpSpPr>
          <a:xfrm>
            <a:off x="3425952" y="2808223"/>
            <a:ext cx="1747520" cy="1131992"/>
            <a:chOff x="2569464" y="2106167"/>
            <a:chExt cx="1310640" cy="848994"/>
          </a:xfrm>
        </p:grpSpPr>
        <p:sp>
          <p:nvSpPr>
            <p:cNvPr id="30" name="object 30"/>
            <p:cNvSpPr/>
            <p:nvPr/>
          </p:nvSpPr>
          <p:spPr>
            <a:xfrm>
              <a:off x="2569464" y="2164079"/>
              <a:ext cx="1255776" cy="688848"/>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mj-lt"/>
              </a:endParaRPr>
            </a:p>
          </p:txBody>
        </p:sp>
        <p:sp>
          <p:nvSpPr>
            <p:cNvPr id="31" name="object 31"/>
            <p:cNvSpPr/>
            <p:nvPr/>
          </p:nvSpPr>
          <p:spPr>
            <a:xfrm>
              <a:off x="2570988" y="2106167"/>
              <a:ext cx="1309115" cy="848868"/>
            </a:xfrm>
            <a:prstGeom prst="rect">
              <a:avLst/>
            </a:prstGeom>
            <a:blipFill>
              <a:blip r:embed="rId11" cstate="print"/>
              <a:stretch>
                <a:fillRect/>
              </a:stretch>
            </a:blipFill>
          </p:spPr>
          <p:txBody>
            <a:bodyPr wrap="square" lIns="0" tIns="0" rIns="0" bIns="0" rtlCol="0"/>
            <a:lstStyle/>
            <a:p>
              <a:pPr defTabSz="1219170"/>
              <a:endParaRPr sz="2400">
                <a:solidFill>
                  <a:prstClr val="black"/>
                </a:solidFill>
                <a:latin typeface="+mj-lt"/>
              </a:endParaRPr>
            </a:p>
          </p:txBody>
        </p:sp>
        <p:sp>
          <p:nvSpPr>
            <p:cNvPr id="32" name="object 32"/>
            <p:cNvSpPr/>
            <p:nvPr/>
          </p:nvSpPr>
          <p:spPr>
            <a:xfrm>
              <a:off x="2631186" y="2205989"/>
              <a:ext cx="1132840" cy="565785"/>
            </a:xfrm>
            <a:custGeom>
              <a:avLst/>
              <a:gdLst/>
              <a:ahLst/>
              <a:cxnLst/>
              <a:rect l="l" t="t" r="r" b="b"/>
              <a:pathLst>
                <a:path w="1132839" h="565785">
                  <a:moveTo>
                    <a:pt x="0" y="0"/>
                  </a:moveTo>
                  <a:lnTo>
                    <a:pt x="1132332" y="0"/>
                  </a:lnTo>
                  <a:lnTo>
                    <a:pt x="1132332" y="565404"/>
                  </a:lnTo>
                  <a:lnTo>
                    <a:pt x="0" y="565404"/>
                  </a:lnTo>
                  <a:lnTo>
                    <a:pt x="0" y="0"/>
                  </a:lnTo>
                  <a:close/>
                </a:path>
              </a:pathLst>
            </a:custGeom>
            <a:ln w="38100">
              <a:solidFill>
                <a:srgbClr val="FFFFFF"/>
              </a:solidFill>
            </a:ln>
          </p:spPr>
          <p:txBody>
            <a:bodyPr wrap="square" lIns="0" tIns="0" rIns="0" bIns="0" rtlCol="0"/>
            <a:lstStyle/>
            <a:p>
              <a:pPr defTabSz="1219170"/>
              <a:endParaRPr sz="2400">
                <a:solidFill>
                  <a:prstClr val="black"/>
                </a:solidFill>
                <a:latin typeface="+mj-lt"/>
              </a:endParaRPr>
            </a:p>
          </p:txBody>
        </p:sp>
      </p:grpSp>
      <p:sp>
        <p:nvSpPr>
          <p:cNvPr id="33" name="object 33"/>
          <p:cNvSpPr txBox="1"/>
          <p:nvPr/>
        </p:nvSpPr>
        <p:spPr>
          <a:xfrm>
            <a:off x="3548888" y="2941319"/>
            <a:ext cx="1469813" cy="713999"/>
          </a:xfrm>
          <a:prstGeom prst="rect">
            <a:avLst/>
          </a:prstGeom>
          <a:solidFill>
            <a:srgbClr val="0070BB"/>
          </a:solidFill>
        </p:spPr>
        <p:txBody>
          <a:bodyPr vert="horz" wrap="square" lIns="0" tIns="16087" rIns="0" bIns="0" rtlCol="0">
            <a:spAutoFit/>
          </a:bodyPr>
          <a:lstStyle/>
          <a:p>
            <a:pPr marL="279393" marR="159169" indent="-152396" defTabSz="1219170">
              <a:spcBef>
                <a:spcPts val="127"/>
              </a:spcBef>
            </a:pPr>
            <a:r>
              <a:rPr sz="2267" dirty="0">
                <a:solidFill>
                  <a:srgbClr val="FFFFFF"/>
                </a:solidFill>
                <a:latin typeface="+mj-lt"/>
                <a:cs typeface="Arial Black"/>
              </a:rPr>
              <a:t>Customer  Service</a:t>
            </a:r>
            <a:endParaRPr sz="2267">
              <a:solidFill>
                <a:prstClr val="black"/>
              </a:solidFill>
              <a:latin typeface="+mj-lt"/>
              <a:cs typeface="Arial Black"/>
            </a:endParaRPr>
          </a:p>
        </p:txBody>
      </p:sp>
      <p:grpSp>
        <p:nvGrpSpPr>
          <p:cNvPr id="34" name="object 34"/>
          <p:cNvGrpSpPr/>
          <p:nvPr/>
        </p:nvGrpSpPr>
        <p:grpSpPr>
          <a:xfrm>
            <a:off x="3803903" y="3956303"/>
            <a:ext cx="1674707" cy="921173"/>
            <a:chOff x="2852927" y="2967227"/>
            <a:chExt cx="1256030" cy="690880"/>
          </a:xfrm>
        </p:grpSpPr>
        <p:sp>
          <p:nvSpPr>
            <p:cNvPr id="35" name="object 35"/>
            <p:cNvSpPr/>
            <p:nvPr/>
          </p:nvSpPr>
          <p:spPr>
            <a:xfrm>
              <a:off x="2852927" y="2967227"/>
              <a:ext cx="1255776" cy="690372"/>
            </a:xfrm>
            <a:prstGeom prst="rect">
              <a:avLst/>
            </a:prstGeom>
            <a:blipFill>
              <a:blip r:embed="rId12" cstate="print"/>
              <a:stretch>
                <a:fillRect/>
              </a:stretch>
            </a:blipFill>
          </p:spPr>
          <p:txBody>
            <a:bodyPr wrap="square" lIns="0" tIns="0" rIns="0" bIns="0" rtlCol="0"/>
            <a:lstStyle/>
            <a:p>
              <a:pPr defTabSz="1219170"/>
              <a:endParaRPr sz="2400">
                <a:solidFill>
                  <a:prstClr val="black"/>
                </a:solidFill>
                <a:latin typeface="+mj-lt"/>
              </a:endParaRPr>
            </a:p>
          </p:txBody>
        </p:sp>
        <p:sp>
          <p:nvSpPr>
            <p:cNvPr id="36" name="object 36"/>
            <p:cNvSpPr/>
            <p:nvPr/>
          </p:nvSpPr>
          <p:spPr>
            <a:xfrm>
              <a:off x="2914649" y="3009137"/>
              <a:ext cx="1132840" cy="567055"/>
            </a:xfrm>
            <a:custGeom>
              <a:avLst/>
              <a:gdLst/>
              <a:ahLst/>
              <a:cxnLst/>
              <a:rect l="l" t="t" r="r" b="b"/>
              <a:pathLst>
                <a:path w="1132839" h="567054">
                  <a:moveTo>
                    <a:pt x="1132331" y="0"/>
                  </a:moveTo>
                  <a:lnTo>
                    <a:pt x="0" y="0"/>
                  </a:lnTo>
                  <a:lnTo>
                    <a:pt x="0" y="566928"/>
                  </a:lnTo>
                  <a:lnTo>
                    <a:pt x="1132331" y="566928"/>
                  </a:lnTo>
                  <a:lnTo>
                    <a:pt x="1132331"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37" name="object 37"/>
            <p:cNvSpPr/>
            <p:nvPr/>
          </p:nvSpPr>
          <p:spPr>
            <a:xfrm>
              <a:off x="2914649" y="3009137"/>
              <a:ext cx="1132840" cy="567055"/>
            </a:xfrm>
            <a:custGeom>
              <a:avLst/>
              <a:gdLst/>
              <a:ahLst/>
              <a:cxnLst/>
              <a:rect l="l" t="t" r="r" b="b"/>
              <a:pathLst>
                <a:path w="1132839" h="567054">
                  <a:moveTo>
                    <a:pt x="0" y="0"/>
                  </a:moveTo>
                  <a:lnTo>
                    <a:pt x="1132331" y="0"/>
                  </a:lnTo>
                  <a:lnTo>
                    <a:pt x="1132331" y="566928"/>
                  </a:lnTo>
                  <a:lnTo>
                    <a:pt x="0" y="566928"/>
                  </a:lnTo>
                  <a:lnTo>
                    <a:pt x="0" y="0"/>
                  </a:lnTo>
                  <a:close/>
                </a:path>
              </a:pathLst>
            </a:custGeom>
            <a:ln w="38100">
              <a:solidFill>
                <a:srgbClr val="FFFFFF"/>
              </a:solidFill>
            </a:ln>
          </p:spPr>
          <p:txBody>
            <a:bodyPr wrap="square" lIns="0" tIns="0" rIns="0" bIns="0" rtlCol="0"/>
            <a:lstStyle/>
            <a:p>
              <a:pPr defTabSz="1219170"/>
              <a:endParaRPr sz="2400">
                <a:solidFill>
                  <a:prstClr val="black"/>
                </a:solidFill>
                <a:latin typeface="+mj-lt"/>
              </a:endParaRPr>
            </a:p>
          </p:txBody>
        </p:sp>
      </p:grpSp>
      <p:sp>
        <p:nvSpPr>
          <p:cNvPr id="38" name="object 38"/>
          <p:cNvSpPr txBox="1"/>
          <p:nvPr/>
        </p:nvSpPr>
        <p:spPr>
          <a:xfrm>
            <a:off x="3886200" y="4012185"/>
            <a:ext cx="1510453" cy="539529"/>
          </a:xfrm>
          <a:prstGeom prst="rect">
            <a:avLst/>
          </a:prstGeom>
        </p:spPr>
        <p:txBody>
          <a:bodyPr vert="horz" wrap="square" lIns="0" tIns="188807" rIns="0" bIns="0" rtlCol="0">
            <a:spAutoFit/>
          </a:bodyPr>
          <a:lstStyle/>
          <a:p>
            <a:pPr marL="262460" defTabSz="1219170">
              <a:spcBef>
                <a:spcPts val="1487"/>
              </a:spcBef>
            </a:pPr>
            <a:r>
              <a:rPr sz="2267" dirty="0">
                <a:solidFill>
                  <a:srgbClr val="FFFFFF"/>
                </a:solidFill>
                <a:latin typeface="+mj-lt"/>
                <a:cs typeface="Arial Black"/>
              </a:rPr>
              <a:t>Support</a:t>
            </a:r>
            <a:endParaRPr sz="2267">
              <a:solidFill>
                <a:prstClr val="black"/>
              </a:solidFill>
              <a:latin typeface="+mj-lt"/>
              <a:cs typeface="Arial Black"/>
            </a:endParaRPr>
          </a:p>
        </p:txBody>
      </p:sp>
      <p:grpSp>
        <p:nvGrpSpPr>
          <p:cNvPr id="39" name="object 39"/>
          <p:cNvGrpSpPr/>
          <p:nvPr/>
        </p:nvGrpSpPr>
        <p:grpSpPr>
          <a:xfrm>
            <a:off x="7187099" y="1743455"/>
            <a:ext cx="2506133" cy="3713480"/>
            <a:chOff x="5390324" y="1307591"/>
            <a:chExt cx="1879600" cy="2785110"/>
          </a:xfrm>
        </p:grpSpPr>
        <p:sp>
          <p:nvSpPr>
            <p:cNvPr id="40" name="object 40"/>
            <p:cNvSpPr/>
            <p:nvPr/>
          </p:nvSpPr>
          <p:spPr>
            <a:xfrm>
              <a:off x="6773417" y="2754630"/>
              <a:ext cx="170180" cy="521334"/>
            </a:xfrm>
            <a:custGeom>
              <a:avLst/>
              <a:gdLst/>
              <a:ahLst/>
              <a:cxnLst/>
              <a:rect l="l" t="t" r="r" b="b"/>
              <a:pathLst>
                <a:path w="170179" h="521335">
                  <a:moveTo>
                    <a:pt x="0" y="0"/>
                  </a:moveTo>
                  <a:lnTo>
                    <a:pt x="0" y="520712"/>
                  </a:lnTo>
                  <a:lnTo>
                    <a:pt x="169799" y="520712"/>
                  </a:lnTo>
                </a:path>
              </a:pathLst>
            </a:custGeom>
            <a:ln w="25908">
              <a:solidFill>
                <a:srgbClr val="0066AA"/>
              </a:solidFill>
            </a:ln>
          </p:spPr>
          <p:txBody>
            <a:bodyPr wrap="square" lIns="0" tIns="0" rIns="0" bIns="0" rtlCol="0"/>
            <a:lstStyle/>
            <a:p>
              <a:pPr defTabSz="1219170"/>
              <a:endParaRPr sz="2400">
                <a:solidFill>
                  <a:prstClr val="black"/>
                </a:solidFill>
                <a:latin typeface="+mj-lt"/>
              </a:endParaRPr>
            </a:p>
          </p:txBody>
        </p:sp>
        <p:sp>
          <p:nvSpPr>
            <p:cNvPr id="41" name="object 41"/>
            <p:cNvSpPr/>
            <p:nvPr/>
          </p:nvSpPr>
          <p:spPr>
            <a:xfrm>
              <a:off x="6540245" y="1951481"/>
              <a:ext cx="685165" cy="238125"/>
            </a:xfrm>
            <a:custGeom>
              <a:avLst/>
              <a:gdLst/>
              <a:ahLst/>
              <a:cxnLst/>
              <a:rect l="l" t="t" r="r" b="b"/>
              <a:pathLst>
                <a:path w="685165" h="238125">
                  <a:moveTo>
                    <a:pt x="0" y="0"/>
                  </a:moveTo>
                  <a:lnTo>
                    <a:pt x="0" y="118859"/>
                  </a:lnTo>
                  <a:lnTo>
                    <a:pt x="684860" y="118859"/>
                  </a:lnTo>
                  <a:lnTo>
                    <a:pt x="684860" y="237718"/>
                  </a:lnTo>
                </a:path>
              </a:pathLst>
            </a:custGeom>
            <a:ln w="25908">
              <a:solidFill>
                <a:srgbClr val="005894"/>
              </a:solidFill>
            </a:ln>
          </p:spPr>
          <p:txBody>
            <a:bodyPr wrap="square" lIns="0" tIns="0" rIns="0" bIns="0" rtlCol="0"/>
            <a:lstStyle/>
            <a:p>
              <a:pPr defTabSz="1219170"/>
              <a:endParaRPr sz="2400">
                <a:solidFill>
                  <a:prstClr val="black"/>
                </a:solidFill>
                <a:latin typeface="+mj-lt"/>
              </a:endParaRPr>
            </a:p>
          </p:txBody>
        </p:sp>
        <p:sp>
          <p:nvSpPr>
            <p:cNvPr id="42" name="object 42"/>
            <p:cNvSpPr/>
            <p:nvPr/>
          </p:nvSpPr>
          <p:spPr>
            <a:xfrm>
              <a:off x="5855957" y="1951481"/>
              <a:ext cx="685165" cy="238125"/>
            </a:xfrm>
            <a:custGeom>
              <a:avLst/>
              <a:gdLst/>
              <a:ahLst/>
              <a:cxnLst/>
              <a:rect l="l" t="t" r="r" b="b"/>
              <a:pathLst>
                <a:path w="685165" h="238125">
                  <a:moveTo>
                    <a:pt x="684860" y="0"/>
                  </a:moveTo>
                  <a:lnTo>
                    <a:pt x="684860" y="118859"/>
                  </a:lnTo>
                  <a:lnTo>
                    <a:pt x="0" y="118859"/>
                  </a:lnTo>
                  <a:lnTo>
                    <a:pt x="0" y="237718"/>
                  </a:lnTo>
                </a:path>
              </a:pathLst>
            </a:custGeom>
            <a:ln w="25908">
              <a:solidFill>
                <a:srgbClr val="005894"/>
              </a:solidFill>
            </a:ln>
          </p:spPr>
          <p:txBody>
            <a:bodyPr wrap="square" lIns="0" tIns="0" rIns="0" bIns="0" rtlCol="0"/>
            <a:lstStyle/>
            <a:p>
              <a:pPr defTabSz="1219170"/>
              <a:endParaRPr sz="2400">
                <a:solidFill>
                  <a:prstClr val="black"/>
                </a:solidFill>
                <a:latin typeface="+mj-lt"/>
              </a:endParaRPr>
            </a:p>
          </p:txBody>
        </p:sp>
        <p:sp>
          <p:nvSpPr>
            <p:cNvPr id="43" name="object 43"/>
            <p:cNvSpPr/>
            <p:nvPr/>
          </p:nvSpPr>
          <p:spPr>
            <a:xfrm>
              <a:off x="5913119" y="1344167"/>
              <a:ext cx="1255776" cy="688847"/>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mj-lt"/>
              </a:endParaRPr>
            </a:p>
          </p:txBody>
        </p:sp>
        <p:sp>
          <p:nvSpPr>
            <p:cNvPr id="44" name="object 44"/>
            <p:cNvSpPr/>
            <p:nvPr/>
          </p:nvSpPr>
          <p:spPr>
            <a:xfrm>
              <a:off x="5809487" y="1307591"/>
              <a:ext cx="1459991" cy="800099"/>
            </a:xfrm>
            <a:prstGeom prst="rect">
              <a:avLst/>
            </a:prstGeom>
            <a:blipFill>
              <a:blip r:embed="rId13" cstate="print"/>
              <a:stretch>
                <a:fillRect/>
              </a:stretch>
            </a:blipFill>
          </p:spPr>
          <p:txBody>
            <a:bodyPr wrap="square" lIns="0" tIns="0" rIns="0" bIns="0" rtlCol="0"/>
            <a:lstStyle/>
            <a:p>
              <a:pPr defTabSz="1219170"/>
              <a:endParaRPr sz="2400">
                <a:solidFill>
                  <a:prstClr val="black"/>
                </a:solidFill>
                <a:latin typeface="+mj-lt"/>
              </a:endParaRPr>
            </a:p>
          </p:txBody>
        </p:sp>
        <p:sp>
          <p:nvSpPr>
            <p:cNvPr id="45" name="object 45"/>
            <p:cNvSpPr/>
            <p:nvPr/>
          </p:nvSpPr>
          <p:spPr>
            <a:xfrm>
              <a:off x="5974841" y="1386077"/>
              <a:ext cx="1132840" cy="565785"/>
            </a:xfrm>
            <a:custGeom>
              <a:avLst/>
              <a:gdLst/>
              <a:ahLst/>
              <a:cxnLst/>
              <a:rect l="l" t="t" r="r" b="b"/>
              <a:pathLst>
                <a:path w="1132840" h="565785">
                  <a:moveTo>
                    <a:pt x="1132332" y="0"/>
                  </a:moveTo>
                  <a:lnTo>
                    <a:pt x="0" y="0"/>
                  </a:lnTo>
                  <a:lnTo>
                    <a:pt x="0" y="565404"/>
                  </a:lnTo>
                  <a:lnTo>
                    <a:pt x="1132332" y="565404"/>
                  </a:lnTo>
                  <a:lnTo>
                    <a:pt x="1132332"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46" name="object 46"/>
            <p:cNvSpPr/>
            <p:nvPr/>
          </p:nvSpPr>
          <p:spPr>
            <a:xfrm>
              <a:off x="5974841" y="1386077"/>
              <a:ext cx="1132840" cy="565785"/>
            </a:xfrm>
            <a:custGeom>
              <a:avLst/>
              <a:gdLst/>
              <a:ahLst/>
              <a:cxnLst/>
              <a:rect l="l" t="t" r="r" b="b"/>
              <a:pathLst>
                <a:path w="1132840" h="565785">
                  <a:moveTo>
                    <a:pt x="0" y="0"/>
                  </a:moveTo>
                  <a:lnTo>
                    <a:pt x="1132332" y="0"/>
                  </a:lnTo>
                  <a:lnTo>
                    <a:pt x="1132332" y="565404"/>
                  </a:lnTo>
                  <a:lnTo>
                    <a:pt x="0" y="565404"/>
                  </a:lnTo>
                  <a:lnTo>
                    <a:pt x="0" y="0"/>
                  </a:lnTo>
                  <a:close/>
                </a:path>
              </a:pathLst>
            </a:custGeom>
            <a:ln w="38100">
              <a:solidFill>
                <a:srgbClr val="FFFFFF"/>
              </a:solidFill>
            </a:ln>
          </p:spPr>
          <p:txBody>
            <a:bodyPr wrap="square" lIns="0" tIns="0" rIns="0" bIns="0" rtlCol="0"/>
            <a:lstStyle/>
            <a:p>
              <a:pPr defTabSz="1219170"/>
              <a:endParaRPr sz="2400">
                <a:solidFill>
                  <a:prstClr val="black"/>
                </a:solidFill>
                <a:latin typeface="+mj-lt"/>
              </a:endParaRPr>
            </a:p>
          </p:txBody>
        </p:sp>
        <p:sp>
          <p:nvSpPr>
            <p:cNvPr id="47" name="object 47"/>
            <p:cNvSpPr/>
            <p:nvPr/>
          </p:nvSpPr>
          <p:spPr>
            <a:xfrm>
              <a:off x="5403341" y="2754630"/>
              <a:ext cx="170180" cy="1324610"/>
            </a:xfrm>
            <a:custGeom>
              <a:avLst/>
              <a:gdLst/>
              <a:ahLst/>
              <a:cxnLst/>
              <a:rect l="l" t="t" r="r" b="b"/>
              <a:pathLst>
                <a:path w="170179" h="1324610">
                  <a:moveTo>
                    <a:pt x="0" y="0"/>
                  </a:moveTo>
                  <a:lnTo>
                    <a:pt x="0" y="1324432"/>
                  </a:lnTo>
                  <a:lnTo>
                    <a:pt x="169799" y="1324432"/>
                  </a:lnTo>
                </a:path>
                <a:path w="170179" h="1324610">
                  <a:moveTo>
                    <a:pt x="0" y="0"/>
                  </a:moveTo>
                  <a:lnTo>
                    <a:pt x="0" y="520712"/>
                  </a:lnTo>
                  <a:lnTo>
                    <a:pt x="169799" y="520712"/>
                  </a:lnTo>
                </a:path>
              </a:pathLst>
            </a:custGeom>
            <a:ln w="25908">
              <a:solidFill>
                <a:srgbClr val="0066AA"/>
              </a:solidFill>
            </a:ln>
          </p:spPr>
          <p:txBody>
            <a:bodyPr wrap="square" lIns="0" tIns="0" rIns="0" bIns="0" rtlCol="0"/>
            <a:lstStyle/>
            <a:p>
              <a:pPr defTabSz="1219170"/>
              <a:endParaRPr sz="2400">
                <a:solidFill>
                  <a:prstClr val="black"/>
                </a:solidFill>
                <a:latin typeface="+mj-lt"/>
              </a:endParaRPr>
            </a:p>
          </p:txBody>
        </p:sp>
      </p:grpSp>
      <p:sp>
        <p:nvSpPr>
          <p:cNvPr id="48" name="object 48"/>
          <p:cNvSpPr txBox="1"/>
          <p:nvPr/>
        </p:nvSpPr>
        <p:spPr>
          <a:xfrm>
            <a:off x="7966455" y="1848103"/>
            <a:ext cx="1510453" cy="692369"/>
          </a:xfrm>
          <a:prstGeom prst="rect">
            <a:avLst/>
          </a:prstGeom>
        </p:spPr>
        <p:txBody>
          <a:bodyPr vert="horz" wrap="square" lIns="0" tIns="35560" rIns="0" bIns="0" rtlCol="0">
            <a:spAutoFit/>
          </a:bodyPr>
          <a:lstStyle/>
          <a:p>
            <a:pPr marL="16086" marR="8466" indent="469042" defTabSz="1219170">
              <a:spcBef>
                <a:spcPts val="280"/>
              </a:spcBef>
            </a:pPr>
            <a:r>
              <a:rPr sz="2133" dirty="0">
                <a:solidFill>
                  <a:srgbClr val="FFFFFF"/>
                </a:solidFill>
                <a:latin typeface="+mj-lt"/>
                <a:cs typeface="Arial Black"/>
              </a:rPr>
              <a:t>Root  Business Unit</a:t>
            </a:r>
            <a:endParaRPr sz="2133">
              <a:solidFill>
                <a:prstClr val="black"/>
              </a:solidFill>
              <a:latin typeface="+mj-lt"/>
              <a:cs typeface="Arial Black"/>
            </a:endParaRPr>
          </a:p>
        </p:txBody>
      </p:sp>
      <p:grpSp>
        <p:nvGrpSpPr>
          <p:cNvPr id="49" name="object 49"/>
          <p:cNvGrpSpPr/>
          <p:nvPr/>
        </p:nvGrpSpPr>
        <p:grpSpPr>
          <a:xfrm>
            <a:off x="6969760" y="2863105"/>
            <a:ext cx="1674707" cy="918633"/>
            <a:chOff x="5227320" y="2147328"/>
            <a:chExt cx="1256030" cy="688975"/>
          </a:xfrm>
        </p:grpSpPr>
        <p:sp>
          <p:nvSpPr>
            <p:cNvPr id="50" name="object 50"/>
            <p:cNvSpPr/>
            <p:nvPr/>
          </p:nvSpPr>
          <p:spPr>
            <a:xfrm>
              <a:off x="5227320" y="2147328"/>
              <a:ext cx="1255776" cy="688835"/>
            </a:xfrm>
            <a:prstGeom prst="rect">
              <a:avLst/>
            </a:prstGeom>
            <a:blipFill>
              <a:blip r:embed="rId14" cstate="print"/>
              <a:stretch>
                <a:fillRect/>
              </a:stretch>
            </a:blipFill>
          </p:spPr>
          <p:txBody>
            <a:bodyPr wrap="square" lIns="0" tIns="0" rIns="0" bIns="0" rtlCol="0"/>
            <a:lstStyle/>
            <a:p>
              <a:pPr defTabSz="1219170"/>
              <a:endParaRPr sz="2400">
                <a:solidFill>
                  <a:prstClr val="black"/>
                </a:solidFill>
                <a:latin typeface="+mj-lt"/>
              </a:endParaRPr>
            </a:p>
          </p:txBody>
        </p:sp>
        <p:sp>
          <p:nvSpPr>
            <p:cNvPr id="51" name="object 51"/>
            <p:cNvSpPr/>
            <p:nvPr/>
          </p:nvSpPr>
          <p:spPr>
            <a:xfrm>
              <a:off x="5289042" y="2189225"/>
              <a:ext cx="1132840" cy="565785"/>
            </a:xfrm>
            <a:custGeom>
              <a:avLst/>
              <a:gdLst/>
              <a:ahLst/>
              <a:cxnLst/>
              <a:rect l="l" t="t" r="r" b="b"/>
              <a:pathLst>
                <a:path w="1132839" h="565785">
                  <a:moveTo>
                    <a:pt x="1132332" y="0"/>
                  </a:moveTo>
                  <a:lnTo>
                    <a:pt x="0" y="0"/>
                  </a:lnTo>
                  <a:lnTo>
                    <a:pt x="0" y="565404"/>
                  </a:lnTo>
                  <a:lnTo>
                    <a:pt x="1132332" y="565404"/>
                  </a:lnTo>
                  <a:lnTo>
                    <a:pt x="1132332"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52" name="object 52"/>
            <p:cNvSpPr/>
            <p:nvPr/>
          </p:nvSpPr>
          <p:spPr>
            <a:xfrm>
              <a:off x="5289042" y="2189225"/>
              <a:ext cx="1132840" cy="565785"/>
            </a:xfrm>
            <a:custGeom>
              <a:avLst/>
              <a:gdLst/>
              <a:ahLst/>
              <a:cxnLst/>
              <a:rect l="l" t="t" r="r" b="b"/>
              <a:pathLst>
                <a:path w="1132839" h="565785">
                  <a:moveTo>
                    <a:pt x="0" y="0"/>
                  </a:moveTo>
                  <a:lnTo>
                    <a:pt x="1132332" y="0"/>
                  </a:lnTo>
                  <a:lnTo>
                    <a:pt x="1132332" y="565404"/>
                  </a:lnTo>
                  <a:lnTo>
                    <a:pt x="0" y="565404"/>
                  </a:lnTo>
                  <a:lnTo>
                    <a:pt x="0" y="0"/>
                  </a:lnTo>
                  <a:close/>
                </a:path>
              </a:pathLst>
            </a:custGeom>
            <a:ln w="38100">
              <a:solidFill>
                <a:srgbClr val="FFFFFF"/>
              </a:solidFill>
            </a:ln>
          </p:spPr>
          <p:txBody>
            <a:bodyPr wrap="square" lIns="0" tIns="0" rIns="0" bIns="0" rtlCol="0"/>
            <a:lstStyle/>
            <a:p>
              <a:pPr defTabSz="1219170"/>
              <a:endParaRPr sz="2400">
                <a:solidFill>
                  <a:prstClr val="black"/>
                </a:solidFill>
                <a:latin typeface="+mj-lt"/>
              </a:endParaRPr>
            </a:p>
          </p:txBody>
        </p:sp>
      </p:grpSp>
      <p:sp>
        <p:nvSpPr>
          <p:cNvPr id="53" name="object 53"/>
          <p:cNvSpPr txBox="1"/>
          <p:nvPr/>
        </p:nvSpPr>
        <p:spPr>
          <a:xfrm>
            <a:off x="7052055" y="2918968"/>
            <a:ext cx="1510453" cy="529141"/>
          </a:xfrm>
          <a:prstGeom prst="rect">
            <a:avLst/>
          </a:prstGeom>
        </p:spPr>
        <p:txBody>
          <a:bodyPr vert="horz" wrap="square" lIns="0" tIns="198967" rIns="0" bIns="0" rtlCol="0">
            <a:spAutoFit/>
          </a:bodyPr>
          <a:lstStyle/>
          <a:p>
            <a:pPr algn="ctr" defTabSz="1219170">
              <a:spcBef>
                <a:spcPts val="1567"/>
              </a:spcBef>
            </a:pPr>
            <a:r>
              <a:rPr sz="2133" dirty="0">
                <a:solidFill>
                  <a:srgbClr val="FFFFFF"/>
                </a:solidFill>
                <a:latin typeface="+mj-lt"/>
                <a:cs typeface="Arial Black"/>
              </a:rPr>
              <a:t>BU  1</a:t>
            </a:r>
            <a:endParaRPr sz="2133">
              <a:solidFill>
                <a:prstClr val="black"/>
              </a:solidFill>
              <a:latin typeface="+mj-lt"/>
              <a:cs typeface="Arial Black"/>
            </a:endParaRPr>
          </a:p>
        </p:txBody>
      </p:sp>
      <p:grpSp>
        <p:nvGrpSpPr>
          <p:cNvPr id="54" name="object 54"/>
          <p:cNvGrpSpPr/>
          <p:nvPr/>
        </p:nvGrpSpPr>
        <p:grpSpPr>
          <a:xfrm>
            <a:off x="7347712" y="3933952"/>
            <a:ext cx="1674707" cy="921173"/>
            <a:chOff x="5510784" y="2950464"/>
            <a:chExt cx="1256030" cy="690880"/>
          </a:xfrm>
        </p:grpSpPr>
        <p:sp>
          <p:nvSpPr>
            <p:cNvPr id="55" name="object 55"/>
            <p:cNvSpPr/>
            <p:nvPr/>
          </p:nvSpPr>
          <p:spPr>
            <a:xfrm>
              <a:off x="5510784" y="2950464"/>
              <a:ext cx="1255775" cy="690372"/>
            </a:xfrm>
            <a:prstGeom prst="rect">
              <a:avLst/>
            </a:prstGeom>
            <a:blipFill>
              <a:blip r:embed="rId15" cstate="print"/>
              <a:stretch>
                <a:fillRect/>
              </a:stretch>
            </a:blipFill>
          </p:spPr>
          <p:txBody>
            <a:bodyPr wrap="square" lIns="0" tIns="0" rIns="0" bIns="0" rtlCol="0"/>
            <a:lstStyle/>
            <a:p>
              <a:pPr defTabSz="1219170"/>
              <a:endParaRPr sz="2400">
                <a:solidFill>
                  <a:prstClr val="black"/>
                </a:solidFill>
                <a:latin typeface="+mj-lt"/>
              </a:endParaRPr>
            </a:p>
          </p:txBody>
        </p:sp>
        <p:sp>
          <p:nvSpPr>
            <p:cNvPr id="56" name="object 56"/>
            <p:cNvSpPr/>
            <p:nvPr/>
          </p:nvSpPr>
          <p:spPr>
            <a:xfrm>
              <a:off x="5572506" y="2992374"/>
              <a:ext cx="1132840" cy="567055"/>
            </a:xfrm>
            <a:custGeom>
              <a:avLst/>
              <a:gdLst/>
              <a:ahLst/>
              <a:cxnLst/>
              <a:rect l="l" t="t" r="r" b="b"/>
              <a:pathLst>
                <a:path w="1132840" h="567054">
                  <a:moveTo>
                    <a:pt x="0" y="0"/>
                  </a:moveTo>
                  <a:lnTo>
                    <a:pt x="1132331" y="0"/>
                  </a:lnTo>
                  <a:lnTo>
                    <a:pt x="1132331" y="566928"/>
                  </a:lnTo>
                  <a:lnTo>
                    <a:pt x="0" y="566928"/>
                  </a:lnTo>
                  <a:lnTo>
                    <a:pt x="0" y="0"/>
                  </a:lnTo>
                  <a:close/>
                </a:path>
              </a:pathLst>
            </a:custGeom>
            <a:ln w="38100">
              <a:solidFill>
                <a:srgbClr val="FFFFFF"/>
              </a:solidFill>
            </a:ln>
          </p:spPr>
          <p:txBody>
            <a:bodyPr wrap="square" lIns="0" tIns="0" rIns="0" bIns="0" rtlCol="0"/>
            <a:lstStyle/>
            <a:p>
              <a:pPr defTabSz="1219170"/>
              <a:endParaRPr sz="2400">
                <a:solidFill>
                  <a:prstClr val="black"/>
                </a:solidFill>
                <a:latin typeface="+mj-lt"/>
              </a:endParaRPr>
            </a:p>
          </p:txBody>
        </p:sp>
      </p:grpSp>
      <p:sp>
        <p:nvSpPr>
          <p:cNvPr id="57" name="object 57"/>
          <p:cNvSpPr txBox="1"/>
          <p:nvPr/>
        </p:nvSpPr>
        <p:spPr>
          <a:xfrm>
            <a:off x="7430007" y="3989831"/>
            <a:ext cx="1490133" cy="529996"/>
          </a:xfrm>
          <a:prstGeom prst="rect">
            <a:avLst/>
          </a:prstGeom>
          <a:solidFill>
            <a:srgbClr val="0070BB"/>
          </a:solidFill>
        </p:spPr>
        <p:txBody>
          <a:bodyPr vert="horz" wrap="square" lIns="0" tIns="199813" rIns="0" bIns="0" rtlCol="0">
            <a:spAutoFit/>
          </a:bodyPr>
          <a:lstStyle/>
          <a:p>
            <a:pPr marL="429249" defTabSz="1219170">
              <a:spcBef>
                <a:spcPts val="1573"/>
              </a:spcBef>
            </a:pPr>
            <a:r>
              <a:rPr sz="2133" dirty="0">
                <a:solidFill>
                  <a:srgbClr val="FFFFFF"/>
                </a:solidFill>
                <a:latin typeface="+mj-lt"/>
                <a:cs typeface="Arial Black"/>
              </a:rPr>
              <a:t>BU 1.1</a:t>
            </a:r>
            <a:endParaRPr sz="2133">
              <a:solidFill>
                <a:prstClr val="black"/>
              </a:solidFill>
              <a:latin typeface="+mj-lt"/>
              <a:cs typeface="Arial Black"/>
            </a:endParaRPr>
          </a:p>
        </p:txBody>
      </p:sp>
      <p:grpSp>
        <p:nvGrpSpPr>
          <p:cNvPr id="58" name="object 58"/>
          <p:cNvGrpSpPr/>
          <p:nvPr/>
        </p:nvGrpSpPr>
        <p:grpSpPr>
          <a:xfrm>
            <a:off x="7347712" y="5006848"/>
            <a:ext cx="1674707" cy="918633"/>
            <a:chOff x="5510784" y="3755135"/>
            <a:chExt cx="1256030" cy="688975"/>
          </a:xfrm>
        </p:grpSpPr>
        <p:sp>
          <p:nvSpPr>
            <p:cNvPr id="59" name="object 59"/>
            <p:cNvSpPr/>
            <p:nvPr/>
          </p:nvSpPr>
          <p:spPr>
            <a:xfrm>
              <a:off x="5510784" y="3755135"/>
              <a:ext cx="1255775" cy="688847"/>
            </a:xfrm>
            <a:prstGeom prst="rect">
              <a:avLst/>
            </a:prstGeom>
            <a:blipFill>
              <a:blip r:embed="rId16" cstate="print"/>
              <a:stretch>
                <a:fillRect/>
              </a:stretch>
            </a:blipFill>
          </p:spPr>
          <p:txBody>
            <a:bodyPr wrap="square" lIns="0" tIns="0" rIns="0" bIns="0" rtlCol="0"/>
            <a:lstStyle/>
            <a:p>
              <a:pPr defTabSz="1219170"/>
              <a:endParaRPr sz="2400">
                <a:solidFill>
                  <a:prstClr val="black"/>
                </a:solidFill>
                <a:latin typeface="+mj-lt"/>
              </a:endParaRPr>
            </a:p>
          </p:txBody>
        </p:sp>
        <p:sp>
          <p:nvSpPr>
            <p:cNvPr id="60" name="object 60"/>
            <p:cNvSpPr/>
            <p:nvPr/>
          </p:nvSpPr>
          <p:spPr>
            <a:xfrm>
              <a:off x="5572506" y="3797045"/>
              <a:ext cx="1132840" cy="565785"/>
            </a:xfrm>
            <a:custGeom>
              <a:avLst/>
              <a:gdLst/>
              <a:ahLst/>
              <a:cxnLst/>
              <a:rect l="l" t="t" r="r" b="b"/>
              <a:pathLst>
                <a:path w="1132840" h="565785">
                  <a:moveTo>
                    <a:pt x="0" y="0"/>
                  </a:moveTo>
                  <a:lnTo>
                    <a:pt x="1132331" y="0"/>
                  </a:lnTo>
                  <a:lnTo>
                    <a:pt x="1132331" y="565403"/>
                  </a:lnTo>
                  <a:lnTo>
                    <a:pt x="0" y="565403"/>
                  </a:lnTo>
                  <a:lnTo>
                    <a:pt x="0" y="0"/>
                  </a:lnTo>
                  <a:close/>
                </a:path>
              </a:pathLst>
            </a:custGeom>
            <a:ln w="38100">
              <a:solidFill>
                <a:srgbClr val="FFFFFF"/>
              </a:solidFill>
            </a:ln>
          </p:spPr>
          <p:txBody>
            <a:bodyPr wrap="square" lIns="0" tIns="0" rIns="0" bIns="0" rtlCol="0"/>
            <a:lstStyle/>
            <a:p>
              <a:pPr defTabSz="1219170"/>
              <a:endParaRPr sz="2400">
                <a:solidFill>
                  <a:prstClr val="black"/>
                </a:solidFill>
                <a:latin typeface="+mj-lt"/>
              </a:endParaRPr>
            </a:p>
          </p:txBody>
        </p:sp>
      </p:grpSp>
      <p:sp>
        <p:nvSpPr>
          <p:cNvPr id="61" name="object 61"/>
          <p:cNvSpPr txBox="1"/>
          <p:nvPr/>
        </p:nvSpPr>
        <p:spPr>
          <a:xfrm>
            <a:off x="7430007" y="5062728"/>
            <a:ext cx="1490133" cy="528286"/>
          </a:xfrm>
          <a:prstGeom prst="rect">
            <a:avLst/>
          </a:prstGeom>
          <a:solidFill>
            <a:srgbClr val="0070BB"/>
          </a:solidFill>
        </p:spPr>
        <p:txBody>
          <a:bodyPr vert="horz" wrap="square" lIns="0" tIns="198120" rIns="0" bIns="0" rtlCol="0">
            <a:spAutoFit/>
          </a:bodyPr>
          <a:lstStyle/>
          <a:p>
            <a:pPr marL="406390" defTabSz="1219170">
              <a:spcBef>
                <a:spcPts val="1560"/>
              </a:spcBef>
            </a:pPr>
            <a:r>
              <a:rPr sz="2133" dirty="0">
                <a:solidFill>
                  <a:srgbClr val="FFFFFF"/>
                </a:solidFill>
                <a:latin typeface="+mj-lt"/>
                <a:cs typeface="Arial Black"/>
              </a:rPr>
              <a:t>BU 1.2</a:t>
            </a:r>
            <a:endParaRPr sz="2133">
              <a:solidFill>
                <a:prstClr val="black"/>
              </a:solidFill>
              <a:latin typeface="+mj-lt"/>
              <a:cs typeface="Arial Black"/>
            </a:endParaRPr>
          </a:p>
        </p:txBody>
      </p:sp>
      <p:grpSp>
        <p:nvGrpSpPr>
          <p:cNvPr id="62" name="object 62"/>
          <p:cNvGrpSpPr/>
          <p:nvPr/>
        </p:nvGrpSpPr>
        <p:grpSpPr>
          <a:xfrm>
            <a:off x="8796527" y="2863105"/>
            <a:ext cx="1674707" cy="918633"/>
            <a:chOff x="6597395" y="2147328"/>
            <a:chExt cx="1256030" cy="688975"/>
          </a:xfrm>
        </p:grpSpPr>
        <p:sp>
          <p:nvSpPr>
            <p:cNvPr id="63" name="object 63"/>
            <p:cNvSpPr/>
            <p:nvPr/>
          </p:nvSpPr>
          <p:spPr>
            <a:xfrm>
              <a:off x="6597395" y="2147328"/>
              <a:ext cx="1255776" cy="688835"/>
            </a:xfrm>
            <a:prstGeom prst="rect">
              <a:avLst/>
            </a:prstGeom>
            <a:blipFill>
              <a:blip r:embed="rId14" cstate="print"/>
              <a:stretch>
                <a:fillRect/>
              </a:stretch>
            </a:blipFill>
          </p:spPr>
          <p:txBody>
            <a:bodyPr wrap="square" lIns="0" tIns="0" rIns="0" bIns="0" rtlCol="0"/>
            <a:lstStyle/>
            <a:p>
              <a:pPr defTabSz="1219170"/>
              <a:endParaRPr sz="2400">
                <a:solidFill>
                  <a:prstClr val="black"/>
                </a:solidFill>
                <a:latin typeface="+mj-lt"/>
              </a:endParaRPr>
            </a:p>
          </p:txBody>
        </p:sp>
        <p:sp>
          <p:nvSpPr>
            <p:cNvPr id="64" name="object 64"/>
            <p:cNvSpPr/>
            <p:nvPr/>
          </p:nvSpPr>
          <p:spPr>
            <a:xfrm>
              <a:off x="6659117" y="2189225"/>
              <a:ext cx="1132840" cy="565785"/>
            </a:xfrm>
            <a:custGeom>
              <a:avLst/>
              <a:gdLst/>
              <a:ahLst/>
              <a:cxnLst/>
              <a:rect l="l" t="t" r="r" b="b"/>
              <a:pathLst>
                <a:path w="1132840" h="565785">
                  <a:moveTo>
                    <a:pt x="0" y="0"/>
                  </a:moveTo>
                  <a:lnTo>
                    <a:pt x="1132331" y="0"/>
                  </a:lnTo>
                  <a:lnTo>
                    <a:pt x="1132331" y="565404"/>
                  </a:lnTo>
                  <a:lnTo>
                    <a:pt x="0" y="565404"/>
                  </a:lnTo>
                  <a:lnTo>
                    <a:pt x="0" y="0"/>
                  </a:lnTo>
                  <a:close/>
                </a:path>
              </a:pathLst>
            </a:custGeom>
            <a:ln w="38100">
              <a:solidFill>
                <a:srgbClr val="FFFFFF"/>
              </a:solidFill>
            </a:ln>
          </p:spPr>
          <p:txBody>
            <a:bodyPr wrap="square" lIns="0" tIns="0" rIns="0" bIns="0" rtlCol="0"/>
            <a:lstStyle/>
            <a:p>
              <a:pPr defTabSz="1219170"/>
              <a:endParaRPr sz="2400">
                <a:solidFill>
                  <a:prstClr val="black"/>
                </a:solidFill>
                <a:latin typeface="+mj-lt"/>
              </a:endParaRPr>
            </a:p>
          </p:txBody>
        </p:sp>
      </p:grpSp>
      <p:sp>
        <p:nvSpPr>
          <p:cNvPr id="65" name="object 65"/>
          <p:cNvSpPr txBox="1"/>
          <p:nvPr/>
        </p:nvSpPr>
        <p:spPr>
          <a:xfrm>
            <a:off x="8919463" y="2918968"/>
            <a:ext cx="1469813" cy="529141"/>
          </a:xfrm>
          <a:prstGeom prst="rect">
            <a:avLst/>
          </a:prstGeom>
          <a:solidFill>
            <a:srgbClr val="0070BB"/>
          </a:solidFill>
        </p:spPr>
        <p:txBody>
          <a:bodyPr vert="horz" wrap="square" lIns="0" tIns="198967" rIns="0" bIns="0" rtlCol="0">
            <a:spAutoFit/>
          </a:bodyPr>
          <a:lstStyle/>
          <a:p>
            <a:pPr marL="443642" defTabSz="1219170">
              <a:spcBef>
                <a:spcPts val="1567"/>
              </a:spcBef>
            </a:pPr>
            <a:r>
              <a:rPr sz="2133" dirty="0">
                <a:solidFill>
                  <a:srgbClr val="FFFFFF"/>
                </a:solidFill>
                <a:latin typeface="+mj-lt"/>
                <a:cs typeface="Arial Black"/>
              </a:rPr>
              <a:t>BU 2</a:t>
            </a:r>
            <a:endParaRPr sz="2133">
              <a:solidFill>
                <a:prstClr val="black"/>
              </a:solidFill>
              <a:latin typeface="+mj-lt"/>
              <a:cs typeface="Arial Black"/>
            </a:endParaRPr>
          </a:p>
        </p:txBody>
      </p:sp>
      <p:grpSp>
        <p:nvGrpSpPr>
          <p:cNvPr id="66" name="object 66"/>
          <p:cNvGrpSpPr/>
          <p:nvPr/>
        </p:nvGrpSpPr>
        <p:grpSpPr>
          <a:xfrm>
            <a:off x="9174479" y="3933952"/>
            <a:ext cx="1674707" cy="921173"/>
            <a:chOff x="6880859" y="2950464"/>
            <a:chExt cx="1256030" cy="690880"/>
          </a:xfrm>
        </p:grpSpPr>
        <p:sp>
          <p:nvSpPr>
            <p:cNvPr id="67" name="object 67"/>
            <p:cNvSpPr/>
            <p:nvPr/>
          </p:nvSpPr>
          <p:spPr>
            <a:xfrm>
              <a:off x="6880859" y="2950464"/>
              <a:ext cx="1255776" cy="690372"/>
            </a:xfrm>
            <a:prstGeom prst="rect">
              <a:avLst/>
            </a:prstGeom>
            <a:blipFill>
              <a:blip r:embed="rId17" cstate="print"/>
              <a:stretch>
                <a:fillRect/>
              </a:stretch>
            </a:blipFill>
          </p:spPr>
          <p:txBody>
            <a:bodyPr wrap="square" lIns="0" tIns="0" rIns="0" bIns="0" rtlCol="0"/>
            <a:lstStyle/>
            <a:p>
              <a:pPr defTabSz="1219170"/>
              <a:endParaRPr sz="2400">
                <a:solidFill>
                  <a:prstClr val="black"/>
                </a:solidFill>
                <a:latin typeface="+mj-lt"/>
              </a:endParaRPr>
            </a:p>
          </p:txBody>
        </p:sp>
        <p:sp>
          <p:nvSpPr>
            <p:cNvPr id="68" name="object 68"/>
            <p:cNvSpPr/>
            <p:nvPr/>
          </p:nvSpPr>
          <p:spPr>
            <a:xfrm>
              <a:off x="6942581" y="2992374"/>
              <a:ext cx="1132840" cy="567055"/>
            </a:xfrm>
            <a:custGeom>
              <a:avLst/>
              <a:gdLst/>
              <a:ahLst/>
              <a:cxnLst/>
              <a:rect l="l" t="t" r="r" b="b"/>
              <a:pathLst>
                <a:path w="1132840" h="567054">
                  <a:moveTo>
                    <a:pt x="1132331" y="0"/>
                  </a:moveTo>
                  <a:lnTo>
                    <a:pt x="0" y="0"/>
                  </a:lnTo>
                  <a:lnTo>
                    <a:pt x="0" y="566928"/>
                  </a:lnTo>
                  <a:lnTo>
                    <a:pt x="1132331" y="566928"/>
                  </a:lnTo>
                  <a:lnTo>
                    <a:pt x="1132331"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69" name="object 69"/>
            <p:cNvSpPr/>
            <p:nvPr/>
          </p:nvSpPr>
          <p:spPr>
            <a:xfrm>
              <a:off x="6942581" y="2992374"/>
              <a:ext cx="1132840" cy="567055"/>
            </a:xfrm>
            <a:custGeom>
              <a:avLst/>
              <a:gdLst/>
              <a:ahLst/>
              <a:cxnLst/>
              <a:rect l="l" t="t" r="r" b="b"/>
              <a:pathLst>
                <a:path w="1132840" h="567054">
                  <a:moveTo>
                    <a:pt x="0" y="0"/>
                  </a:moveTo>
                  <a:lnTo>
                    <a:pt x="1132331" y="0"/>
                  </a:lnTo>
                  <a:lnTo>
                    <a:pt x="1132331" y="566928"/>
                  </a:lnTo>
                  <a:lnTo>
                    <a:pt x="0" y="566928"/>
                  </a:lnTo>
                  <a:lnTo>
                    <a:pt x="0" y="0"/>
                  </a:lnTo>
                  <a:close/>
                </a:path>
              </a:pathLst>
            </a:custGeom>
            <a:ln w="38100">
              <a:solidFill>
                <a:srgbClr val="FFFFFF"/>
              </a:solidFill>
            </a:ln>
          </p:spPr>
          <p:txBody>
            <a:bodyPr wrap="square" lIns="0" tIns="0" rIns="0" bIns="0" rtlCol="0"/>
            <a:lstStyle/>
            <a:p>
              <a:pPr defTabSz="1219170"/>
              <a:endParaRPr sz="2400">
                <a:solidFill>
                  <a:prstClr val="black"/>
                </a:solidFill>
                <a:latin typeface="+mj-lt"/>
              </a:endParaRPr>
            </a:p>
          </p:txBody>
        </p:sp>
      </p:grpSp>
      <p:sp>
        <p:nvSpPr>
          <p:cNvPr id="70" name="object 70"/>
          <p:cNvSpPr txBox="1"/>
          <p:nvPr/>
        </p:nvSpPr>
        <p:spPr>
          <a:xfrm>
            <a:off x="9256775" y="3989831"/>
            <a:ext cx="1510453" cy="529996"/>
          </a:xfrm>
          <a:prstGeom prst="rect">
            <a:avLst/>
          </a:prstGeom>
        </p:spPr>
        <p:txBody>
          <a:bodyPr vert="horz" wrap="square" lIns="0" tIns="199813" rIns="0" bIns="0" rtlCol="0">
            <a:spAutoFit/>
          </a:bodyPr>
          <a:lstStyle/>
          <a:p>
            <a:pPr marL="406390" defTabSz="1219170">
              <a:spcBef>
                <a:spcPts val="1573"/>
              </a:spcBef>
            </a:pPr>
            <a:r>
              <a:rPr sz="2133" dirty="0">
                <a:solidFill>
                  <a:srgbClr val="FFFFFF"/>
                </a:solidFill>
                <a:latin typeface="+mj-lt"/>
                <a:cs typeface="Arial Black"/>
              </a:rPr>
              <a:t>BU 2.1</a:t>
            </a:r>
            <a:endParaRPr sz="2133">
              <a:solidFill>
                <a:prstClr val="black"/>
              </a:solidFill>
              <a:latin typeface="+mj-lt"/>
              <a:cs typeface="Arial Black"/>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006FC0"/>
          </a:solidFill>
        </p:spPr>
        <p:txBody>
          <a:bodyPr wrap="square" lIns="0" tIns="0" rIns="0" bIns="0" rtlCol="0"/>
          <a:lstStyle/>
          <a:p>
            <a:pPr defTabSz="1219170"/>
            <a:endParaRPr sz="2400">
              <a:solidFill>
                <a:prstClr val="black"/>
              </a:solidFill>
              <a:latin typeface="Calibri"/>
            </a:endParaRPr>
          </a:p>
        </p:txBody>
      </p:sp>
      <p:sp>
        <p:nvSpPr>
          <p:cNvPr id="3" name="object 3"/>
          <p:cNvSpPr txBox="1"/>
          <p:nvPr/>
        </p:nvSpPr>
        <p:spPr>
          <a:xfrm>
            <a:off x="1471754" y="1919445"/>
            <a:ext cx="8581813" cy="3250463"/>
          </a:xfrm>
          <a:prstGeom prst="rect">
            <a:avLst/>
          </a:prstGeom>
        </p:spPr>
        <p:txBody>
          <a:bodyPr vert="horz" wrap="square" lIns="0" tIns="64347" rIns="0" bIns="0" rtlCol="0">
            <a:spAutoFit/>
          </a:bodyPr>
          <a:lstStyle/>
          <a:p>
            <a:pPr marL="16933" marR="302252" defTabSz="1219170">
              <a:lnSpc>
                <a:spcPts val="3027"/>
              </a:lnSpc>
              <a:spcBef>
                <a:spcPts val="507"/>
              </a:spcBef>
            </a:pPr>
            <a:r>
              <a:rPr sz="2800" dirty="0">
                <a:solidFill>
                  <a:srgbClr val="FFFFFF"/>
                </a:solidFill>
                <a:latin typeface="+mj-lt"/>
                <a:cs typeface="Arial Black"/>
              </a:rPr>
              <a:t>Woodgrove Financial has one business unit and has given  read access to all account-holders (contacts) to keep things  simple</a:t>
            </a:r>
            <a:endParaRPr sz="2800">
              <a:solidFill>
                <a:prstClr val="black"/>
              </a:solidFill>
              <a:latin typeface="+mj-lt"/>
              <a:cs typeface="Arial Black"/>
            </a:endParaRPr>
          </a:p>
          <a:p>
            <a:pPr defTabSz="1219170">
              <a:spcBef>
                <a:spcPts val="27"/>
              </a:spcBef>
            </a:pPr>
            <a:endParaRPr sz="2600">
              <a:solidFill>
                <a:prstClr val="black"/>
              </a:solidFill>
              <a:latin typeface="+mj-lt"/>
              <a:cs typeface="Arial Black"/>
            </a:endParaRPr>
          </a:p>
          <a:p>
            <a:pPr marL="16933" marR="6773" defTabSz="1219170">
              <a:lnSpc>
                <a:spcPts val="3027"/>
              </a:lnSpc>
            </a:pPr>
            <a:r>
              <a:rPr sz="2800" dirty="0">
                <a:solidFill>
                  <a:srgbClr val="FFFFFF"/>
                </a:solidFill>
                <a:latin typeface="+mj-lt"/>
                <a:cs typeface="Arial Black"/>
              </a:rPr>
              <a:t>About 100 account-holders are VIP and need to only be seen  by the assigned account manager</a:t>
            </a:r>
            <a:endParaRPr sz="2800">
              <a:solidFill>
                <a:prstClr val="black"/>
              </a:solidFill>
              <a:latin typeface="+mj-lt"/>
              <a:cs typeface="Arial Black"/>
            </a:endParaRPr>
          </a:p>
          <a:p>
            <a:pPr defTabSz="1219170">
              <a:spcBef>
                <a:spcPts val="33"/>
              </a:spcBef>
            </a:pPr>
            <a:endParaRPr sz="2800">
              <a:solidFill>
                <a:prstClr val="black"/>
              </a:solidFill>
              <a:latin typeface="+mj-lt"/>
              <a:cs typeface="Arial Black"/>
            </a:endParaRPr>
          </a:p>
          <a:p>
            <a:pPr marL="16933" defTabSz="1219170"/>
            <a:r>
              <a:rPr sz="2800" dirty="0">
                <a:solidFill>
                  <a:srgbClr val="FFFFFF"/>
                </a:solidFill>
                <a:latin typeface="+mj-lt"/>
                <a:cs typeface="Arial Black"/>
              </a:rPr>
              <a:t>How can they handle this?</a:t>
            </a:r>
            <a:endParaRPr sz="2800">
              <a:solidFill>
                <a:prstClr val="black"/>
              </a:solidFill>
              <a:latin typeface="+mj-lt"/>
              <a:cs typeface="Arial Black"/>
            </a:endParaRPr>
          </a:p>
        </p:txBody>
      </p:sp>
      <p:sp>
        <p:nvSpPr>
          <p:cNvPr id="4" name="object 4"/>
          <p:cNvSpPr txBox="1">
            <a:spLocks noGrp="1"/>
          </p:cNvSpPr>
          <p:nvPr>
            <p:ph type="title"/>
          </p:nvPr>
        </p:nvSpPr>
        <p:spPr>
          <a:xfrm>
            <a:off x="127956" y="48988"/>
            <a:ext cx="9303173" cy="836918"/>
          </a:xfrm>
          <a:prstGeom prst="rect">
            <a:avLst/>
          </a:prstGeom>
        </p:spPr>
        <p:txBody>
          <a:bodyPr vert="horz" wrap="square" lIns="0" tIns="16087" rIns="0" bIns="0" rtlCol="0">
            <a:spAutoFit/>
          </a:bodyPr>
          <a:lstStyle/>
          <a:p>
            <a:pPr marL="16933">
              <a:spcBef>
                <a:spcPts val="127"/>
              </a:spcBef>
            </a:pPr>
            <a:r>
              <a:rPr sz="5333" dirty="0">
                <a:latin typeface="+mj-lt"/>
              </a:rPr>
              <a:t>Scenario securing VIP Customers</a:t>
            </a:r>
            <a:endParaRPr sz="5333">
              <a:latin typeface="+mj-l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2002" y="285378"/>
            <a:ext cx="4790693" cy="495604"/>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txBox="1">
            <a:spLocks noGrp="1"/>
          </p:cNvSpPr>
          <p:nvPr>
            <p:ph type="title"/>
          </p:nvPr>
        </p:nvSpPr>
        <p:spPr>
          <a:xfrm>
            <a:off x="727456" y="1243584"/>
            <a:ext cx="3611033" cy="383011"/>
          </a:xfrm>
          <a:prstGeom prst="rect">
            <a:avLst/>
          </a:prstGeom>
          <a:solidFill>
            <a:srgbClr val="0070BB"/>
          </a:solidFill>
        </p:spPr>
        <p:txBody>
          <a:bodyPr vert="horz" wrap="square" lIns="0" tIns="74507" rIns="0" bIns="0" rtlCol="0">
            <a:spAutoFit/>
          </a:bodyPr>
          <a:lstStyle/>
          <a:p>
            <a:pPr algn="ctr">
              <a:spcBef>
                <a:spcPts val="587"/>
              </a:spcBef>
            </a:pPr>
            <a:r>
              <a:rPr sz="2000" dirty="0">
                <a:latin typeface="+mj-lt"/>
              </a:rPr>
              <a:t>Before</a:t>
            </a:r>
            <a:endParaRPr sz="2000">
              <a:latin typeface="+mj-lt"/>
            </a:endParaRPr>
          </a:p>
        </p:txBody>
      </p:sp>
      <p:sp>
        <p:nvSpPr>
          <p:cNvPr id="4" name="object 4"/>
          <p:cNvSpPr txBox="1"/>
          <p:nvPr/>
        </p:nvSpPr>
        <p:spPr>
          <a:xfrm>
            <a:off x="1513840" y="2172208"/>
            <a:ext cx="2040467" cy="1220912"/>
          </a:xfrm>
          <a:prstGeom prst="rect">
            <a:avLst/>
          </a:prstGeom>
          <a:solidFill>
            <a:srgbClr val="373737"/>
          </a:solidFill>
        </p:spPr>
        <p:txBody>
          <a:bodyPr vert="horz" wrap="square" lIns="0" tIns="0" rIns="0" bIns="0" rtlCol="0">
            <a:spAutoFit/>
          </a:bodyPr>
          <a:lstStyle/>
          <a:p>
            <a:pPr defTabSz="1219170"/>
            <a:endParaRPr sz="2667">
              <a:solidFill>
                <a:prstClr val="black"/>
              </a:solidFill>
              <a:latin typeface="+mj-lt"/>
              <a:cs typeface="Times New Roman"/>
            </a:endParaRPr>
          </a:p>
          <a:p>
            <a:pPr algn="ctr" defTabSz="1219170">
              <a:spcBef>
                <a:spcPts val="2013"/>
              </a:spcBef>
            </a:pPr>
            <a:r>
              <a:rPr sz="2000" dirty="0">
                <a:solidFill>
                  <a:srgbClr val="FFFFFF"/>
                </a:solidFill>
                <a:latin typeface="+mj-lt"/>
                <a:cs typeface="Arial Black"/>
              </a:rPr>
              <a:t>Woodgrove</a:t>
            </a:r>
            <a:endParaRPr sz="2000">
              <a:solidFill>
                <a:prstClr val="black"/>
              </a:solidFill>
              <a:latin typeface="+mj-lt"/>
              <a:cs typeface="Arial Black"/>
            </a:endParaRPr>
          </a:p>
          <a:p>
            <a:pPr algn="ctr" defTabSz="1219170"/>
            <a:r>
              <a:rPr sz="1600" dirty="0">
                <a:solidFill>
                  <a:srgbClr val="FFFFFF"/>
                </a:solidFill>
                <a:latin typeface="+mj-lt"/>
                <a:cs typeface="Arial Black"/>
              </a:rPr>
              <a:t>(Root Business Unit)</a:t>
            </a:r>
            <a:endParaRPr sz="1600">
              <a:solidFill>
                <a:prstClr val="black"/>
              </a:solidFill>
              <a:latin typeface="+mj-lt"/>
              <a:cs typeface="Arial Black"/>
            </a:endParaRPr>
          </a:p>
        </p:txBody>
      </p:sp>
      <p:sp>
        <p:nvSpPr>
          <p:cNvPr id="5" name="object 5"/>
          <p:cNvSpPr txBox="1"/>
          <p:nvPr/>
        </p:nvSpPr>
        <p:spPr>
          <a:xfrm>
            <a:off x="1513840" y="4425695"/>
            <a:ext cx="2040467" cy="391559"/>
          </a:xfrm>
          <a:prstGeom prst="rect">
            <a:avLst/>
          </a:prstGeom>
          <a:solidFill>
            <a:srgbClr val="0070BB"/>
          </a:solidFill>
        </p:spPr>
        <p:txBody>
          <a:bodyPr vert="horz" wrap="square" lIns="0" tIns="82972" rIns="0" bIns="0" rtlCol="0">
            <a:spAutoFit/>
          </a:bodyPr>
          <a:lstStyle/>
          <a:p>
            <a:pPr marL="425016" defTabSz="1219170">
              <a:spcBef>
                <a:spcPts val="652"/>
              </a:spcBef>
            </a:pPr>
            <a:r>
              <a:rPr sz="2000" dirty="0">
                <a:solidFill>
                  <a:srgbClr val="FFFFFF"/>
                </a:solidFill>
                <a:latin typeface="+mj-lt"/>
                <a:cs typeface="Arial Black"/>
              </a:rPr>
              <a:t>Account #1</a:t>
            </a:r>
            <a:endParaRPr sz="2000">
              <a:solidFill>
                <a:prstClr val="black"/>
              </a:solidFill>
              <a:latin typeface="+mj-lt"/>
              <a:cs typeface="Arial Black"/>
            </a:endParaRPr>
          </a:p>
        </p:txBody>
      </p:sp>
      <p:sp>
        <p:nvSpPr>
          <p:cNvPr id="6" name="object 6"/>
          <p:cNvSpPr txBox="1"/>
          <p:nvPr/>
        </p:nvSpPr>
        <p:spPr>
          <a:xfrm>
            <a:off x="1513840" y="5061713"/>
            <a:ext cx="2040467" cy="390704"/>
          </a:xfrm>
          <a:prstGeom prst="rect">
            <a:avLst/>
          </a:prstGeom>
          <a:solidFill>
            <a:srgbClr val="0070BB"/>
          </a:solidFill>
        </p:spPr>
        <p:txBody>
          <a:bodyPr vert="horz" wrap="square" lIns="0" tIns="82125" rIns="0" bIns="0" rtlCol="0">
            <a:spAutoFit/>
          </a:bodyPr>
          <a:lstStyle/>
          <a:p>
            <a:pPr marL="406390" defTabSz="1219170">
              <a:spcBef>
                <a:spcPts val="645"/>
              </a:spcBef>
            </a:pPr>
            <a:r>
              <a:rPr sz="2000" dirty="0">
                <a:solidFill>
                  <a:srgbClr val="FFFFFF"/>
                </a:solidFill>
                <a:latin typeface="+mj-lt"/>
                <a:cs typeface="Arial Black"/>
              </a:rPr>
              <a:t>Account #2</a:t>
            </a:r>
            <a:endParaRPr sz="2000">
              <a:solidFill>
                <a:prstClr val="black"/>
              </a:solidFill>
              <a:latin typeface="+mj-lt"/>
              <a:cs typeface="Arial Black"/>
            </a:endParaRPr>
          </a:p>
        </p:txBody>
      </p:sp>
      <p:sp>
        <p:nvSpPr>
          <p:cNvPr id="7" name="object 7"/>
          <p:cNvSpPr txBox="1"/>
          <p:nvPr/>
        </p:nvSpPr>
        <p:spPr>
          <a:xfrm>
            <a:off x="1513840" y="5722113"/>
            <a:ext cx="2040467" cy="391559"/>
          </a:xfrm>
          <a:prstGeom prst="rect">
            <a:avLst/>
          </a:prstGeom>
          <a:solidFill>
            <a:srgbClr val="0070BB"/>
          </a:solidFill>
        </p:spPr>
        <p:txBody>
          <a:bodyPr vert="horz" wrap="square" lIns="0" tIns="82972" rIns="0" bIns="0" rtlCol="0">
            <a:spAutoFit/>
          </a:bodyPr>
          <a:lstStyle/>
          <a:p>
            <a:pPr marL="847" algn="ctr" defTabSz="1219170">
              <a:spcBef>
                <a:spcPts val="652"/>
              </a:spcBef>
            </a:pPr>
            <a:r>
              <a:rPr sz="2000" dirty="0">
                <a:solidFill>
                  <a:srgbClr val="FFFFFF"/>
                </a:solidFill>
                <a:latin typeface="+mj-lt"/>
                <a:cs typeface="Arial Black"/>
              </a:rPr>
              <a:t>VIP #1</a:t>
            </a:r>
            <a:endParaRPr sz="2000">
              <a:solidFill>
                <a:prstClr val="black"/>
              </a:solidFill>
              <a:latin typeface="+mj-lt"/>
              <a:cs typeface="Arial Black"/>
            </a:endParaRPr>
          </a:p>
        </p:txBody>
      </p:sp>
      <p:sp>
        <p:nvSpPr>
          <p:cNvPr id="8" name="object 8"/>
          <p:cNvSpPr txBox="1"/>
          <p:nvPr/>
        </p:nvSpPr>
        <p:spPr>
          <a:xfrm>
            <a:off x="5687569" y="1243584"/>
            <a:ext cx="5966460" cy="383011"/>
          </a:xfrm>
          <a:prstGeom prst="rect">
            <a:avLst/>
          </a:prstGeom>
          <a:solidFill>
            <a:srgbClr val="0070BB"/>
          </a:solidFill>
        </p:spPr>
        <p:txBody>
          <a:bodyPr vert="horz" wrap="square" lIns="0" tIns="74507" rIns="0" bIns="0" rtlCol="0">
            <a:spAutoFit/>
          </a:bodyPr>
          <a:lstStyle/>
          <a:p>
            <a:pPr algn="ctr" defTabSz="1219170">
              <a:spcBef>
                <a:spcPts val="587"/>
              </a:spcBef>
            </a:pPr>
            <a:r>
              <a:rPr sz="2000" dirty="0">
                <a:solidFill>
                  <a:srgbClr val="FFFFFF"/>
                </a:solidFill>
                <a:latin typeface="+mj-lt"/>
                <a:cs typeface="Arial Black"/>
              </a:rPr>
              <a:t>After</a:t>
            </a:r>
            <a:endParaRPr sz="2000">
              <a:solidFill>
                <a:prstClr val="black"/>
              </a:solidFill>
              <a:latin typeface="+mj-lt"/>
              <a:cs typeface="Arial Black"/>
            </a:endParaRPr>
          </a:p>
        </p:txBody>
      </p:sp>
      <p:sp>
        <p:nvSpPr>
          <p:cNvPr id="9" name="object 9"/>
          <p:cNvSpPr txBox="1"/>
          <p:nvPr/>
        </p:nvSpPr>
        <p:spPr>
          <a:xfrm>
            <a:off x="7650479" y="2019808"/>
            <a:ext cx="2040467" cy="706177"/>
          </a:xfrm>
          <a:prstGeom prst="rect">
            <a:avLst/>
          </a:prstGeom>
          <a:solidFill>
            <a:srgbClr val="373737"/>
          </a:solidFill>
        </p:spPr>
        <p:txBody>
          <a:bodyPr vert="horz" wrap="square" lIns="0" tIns="150707" rIns="0" bIns="0" rtlCol="0">
            <a:spAutoFit/>
          </a:bodyPr>
          <a:lstStyle/>
          <a:p>
            <a:pPr algn="ctr" defTabSz="1219170">
              <a:spcBef>
                <a:spcPts val="1187"/>
              </a:spcBef>
            </a:pPr>
            <a:r>
              <a:rPr sz="2000" dirty="0">
                <a:solidFill>
                  <a:srgbClr val="FFFFFF"/>
                </a:solidFill>
                <a:latin typeface="+mj-lt"/>
                <a:cs typeface="Arial Black"/>
              </a:rPr>
              <a:t>Woodgrove</a:t>
            </a:r>
            <a:endParaRPr sz="2000">
              <a:solidFill>
                <a:prstClr val="black"/>
              </a:solidFill>
              <a:latin typeface="+mj-lt"/>
              <a:cs typeface="Arial Black"/>
            </a:endParaRPr>
          </a:p>
          <a:p>
            <a:pPr algn="ctr" defTabSz="1219170"/>
            <a:r>
              <a:rPr sz="1600" dirty="0">
                <a:solidFill>
                  <a:srgbClr val="FFFFFF"/>
                </a:solidFill>
                <a:latin typeface="+mj-lt"/>
                <a:cs typeface="Arial Black"/>
              </a:rPr>
              <a:t>(Root Business Unit)</a:t>
            </a:r>
            <a:endParaRPr sz="1600">
              <a:solidFill>
                <a:prstClr val="black"/>
              </a:solidFill>
              <a:latin typeface="+mj-lt"/>
              <a:cs typeface="Arial Black"/>
            </a:endParaRPr>
          </a:p>
        </p:txBody>
      </p:sp>
      <p:sp>
        <p:nvSpPr>
          <p:cNvPr id="10" name="object 10"/>
          <p:cNvSpPr/>
          <p:nvPr/>
        </p:nvSpPr>
        <p:spPr>
          <a:xfrm>
            <a:off x="6471920" y="4425695"/>
            <a:ext cx="2040467" cy="484293"/>
          </a:xfrm>
          <a:custGeom>
            <a:avLst/>
            <a:gdLst/>
            <a:ahLst/>
            <a:cxnLst/>
            <a:rect l="l" t="t" r="r" b="b"/>
            <a:pathLst>
              <a:path w="1530350" h="363220">
                <a:moveTo>
                  <a:pt x="1530096" y="0"/>
                </a:moveTo>
                <a:lnTo>
                  <a:pt x="0" y="0"/>
                </a:lnTo>
                <a:lnTo>
                  <a:pt x="0" y="362712"/>
                </a:lnTo>
                <a:lnTo>
                  <a:pt x="1530096" y="362712"/>
                </a:lnTo>
                <a:lnTo>
                  <a:pt x="1530096"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11" name="object 11"/>
          <p:cNvSpPr txBox="1"/>
          <p:nvPr/>
        </p:nvSpPr>
        <p:spPr>
          <a:xfrm>
            <a:off x="6471920" y="4425695"/>
            <a:ext cx="2040467" cy="391559"/>
          </a:xfrm>
          <a:prstGeom prst="rect">
            <a:avLst/>
          </a:prstGeom>
        </p:spPr>
        <p:txBody>
          <a:bodyPr vert="horz" wrap="square" lIns="0" tIns="82972" rIns="0" bIns="0" rtlCol="0">
            <a:spAutoFit/>
          </a:bodyPr>
          <a:lstStyle/>
          <a:p>
            <a:pPr marL="425016" defTabSz="1219170">
              <a:spcBef>
                <a:spcPts val="652"/>
              </a:spcBef>
            </a:pPr>
            <a:r>
              <a:rPr sz="2000" dirty="0">
                <a:solidFill>
                  <a:srgbClr val="FFFFFF"/>
                </a:solidFill>
                <a:latin typeface="+mj-lt"/>
                <a:cs typeface="Arial Black"/>
              </a:rPr>
              <a:t>Account #1</a:t>
            </a:r>
            <a:endParaRPr sz="2000">
              <a:solidFill>
                <a:prstClr val="black"/>
              </a:solidFill>
              <a:latin typeface="+mj-lt"/>
              <a:cs typeface="Arial Black"/>
            </a:endParaRPr>
          </a:p>
        </p:txBody>
      </p:sp>
      <p:sp>
        <p:nvSpPr>
          <p:cNvPr id="12" name="object 12"/>
          <p:cNvSpPr txBox="1"/>
          <p:nvPr/>
        </p:nvSpPr>
        <p:spPr>
          <a:xfrm>
            <a:off x="6471920" y="5061713"/>
            <a:ext cx="2040467" cy="390704"/>
          </a:xfrm>
          <a:prstGeom prst="rect">
            <a:avLst/>
          </a:prstGeom>
          <a:solidFill>
            <a:srgbClr val="0070BB"/>
          </a:solidFill>
        </p:spPr>
        <p:txBody>
          <a:bodyPr vert="horz" wrap="square" lIns="0" tIns="82125" rIns="0" bIns="0" rtlCol="0">
            <a:spAutoFit/>
          </a:bodyPr>
          <a:lstStyle/>
          <a:p>
            <a:pPr marL="407236" defTabSz="1219170">
              <a:spcBef>
                <a:spcPts val="645"/>
              </a:spcBef>
            </a:pPr>
            <a:r>
              <a:rPr sz="2000" dirty="0">
                <a:solidFill>
                  <a:srgbClr val="FFFFFF"/>
                </a:solidFill>
                <a:latin typeface="+mj-lt"/>
                <a:cs typeface="Arial Black"/>
              </a:rPr>
              <a:t>Account #2</a:t>
            </a:r>
            <a:endParaRPr sz="2000">
              <a:solidFill>
                <a:prstClr val="black"/>
              </a:solidFill>
              <a:latin typeface="+mj-lt"/>
              <a:cs typeface="Arial Black"/>
            </a:endParaRPr>
          </a:p>
        </p:txBody>
      </p:sp>
      <p:sp>
        <p:nvSpPr>
          <p:cNvPr id="13" name="object 13"/>
          <p:cNvSpPr txBox="1"/>
          <p:nvPr/>
        </p:nvSpPr>
        <p:spPr>
          <a:xfrm>
            <a:off x="8957056" y="4429761"/>
            <a:ext cx="2040467" cy="392415"/>
          </a:xfrm>
          <a:prstGeom prst="rect">
            <a:avLst/>
          </a:prstGeom>
          <a:solidFill>
            <a:srgbClr val="0070BB"/>
          </a:solidFill>
        </p:spPr>
        <p:txBody>
          <a:bodyPr vert="horz" wrap="square" lIns="0" tIns="83820" rIns="0" bIns="0" rtlCol="0">
            <a:spAutoFit/>
          </a:bodyPr>
          <a:lstStyle/>
          <a:p>
            <a:pPr marL="2540" algn="ctr" defTabSz="1219170">
              <a:spcBef>
                <a:spcPts val="660"/>
              </a:spcBef>
            </a:pPr>
            <a:r>
              <a:rPr sz="2000" dirty="0">
                <a:solidFill>
                  <a:srgbClr val="FFFFFF"/>
                </a:solidFill>
                <a:latin typeface="+mj-lt"/>
                <a:cs typeface="Arial Black"/>
              </a:rPr>
              <a:t>VIP #1</a:t>
            </a:r>
            <a:endParaRPr sz="2000">
              <a:solidFill>
                <a:prstClr val="black"/>
              </a:solidFill>
              <a:latin typeface="+mj-lt"/>
              <a:cs typeface="Arial Black"/>
            </a:endParaRPr>
          </a:p>
        </p:txBody>
      </p:sp>
      <p:sp>
        <p:nvSpPr>
          <p:cNvPr id="14" name="object 14"/>
          <p:cNvSpPr txBox="1"/>
          <p:nvPr/>
        </p:nvSpPr>
        <p:spPr>
          <a:xfrm>
            <a:off x="6471920" y="3222752"/>
            <a:ext cx="2040467" cy="737808"/>
          </a:xfrm>
          <a:prstGeom prst="rect">
            <a:avLst/>
          </a:prstGeom>
          <a:solidFill>
            <a:srgbClr val="373737"/>
          </a:solidFill>
        </p:spPr>
        <p:txBody>
          <a:bodyPr vert="horz" wrap="square" lIns="0" tIns="121073" rIns="0" bIns="0" rtlCol="0">
            <a:spAutoFit/>
          </a:bodyPr>
          <a:lstStyle/>
          <a:p>
            <a:pPr marL="453802" marR="441949" indent="162556" defTabSz="1219170">
              <a:spcBef>
                <a:spcPts val="953"/>
              </a:spcBef>
            </a:pPr>
            <a:r>
              <a:rPr sz="2000" dirty="0">
                <a:solidFill>
                  <a:srgbClr val="FFFFFF"/>
                </a:solidFill>
                <a:latin typeface="+mj-lt"/>
                <a:cs typeface="Arial Black"/>
              </a:rPr>
              <a:t>Regular  Customers</a:t>
            </a:r>
            <a:endParaRPr sz="2000">
              <a:solidFill>
                <a:prstClr val="black"/>
              </a:solidFill>
              <a:latin typeface="+mj-lt"/>
              <a:cs typeface="Arial Black"/>
            </a:endParaRPr>
          </a:p>
        </p:txBody>
      </p:sp>
      <p:sp>
        <p:nvSpPr>
          <p:cNvPr id="15" name="object 15"/>
          <p:cNvSpPr/>
          <p:nvPr/>
        </p:nvSpPr>
        <p:spPr>
          <a:xfrm>
            <a:off x="2387600" y="4027423"/>
            <a:ext cx="292947" cy="403013"/>
          </a:xfrm>
          <a:custGeom>
            <a:avLst/>
            <a:gdLst/>
            <a:ahLst/>
            <a:cxnLst/>
            <a:rect l="l" t="t" r="r" b="b"/>
            <a:pathLst>
              <a:path w="219710" h="302260">
                <a:moveTo>
                  <a:pt x="109728" y="0"/>
                </a:moveTo>
                <a:lnTo>
                  <a:pt x="0" y="109728"/>
                </a:lnTo>
                <a:lnTo>
                  <a:pt x="54864" y="109728"/>
                </a:lnTo>
                <a:lnTo>
                  <a:pt x="54864" y="301752"/>
                </a:lnTo>
                <a:lnTo>
                  <a:pt x="164592" y="301752"/>
                </a:lnTo>
                <a:lnTo>
                  <a:pt x="164592" y="109728"/>
                </a:lnTo>
                <a:lnTo>
                  <a:pt x="219456" y="109728"/>
                </a:lnTo>
                <a:lnTo>
                  <a:pt x="109728"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16" name="object 16"/>
          <p:cNvSpPr/>
          <p:nvPr/>
        </p:nvSpPr>
        <p:spPr>
          <a:xfrm>
            <a:off x="7357871" y="4116831"/>
            <a:ext cx="292947" cy="403013"/>
          </a:xfrm>
          <a:custGeom>
            <a:avLst/>
            <a:gdLst/>
            <a:ahLst/>
            <a:cxnLst/>
            <a:rect l="l" t="t" r="r" b="b"/>
            <a:pathLst>
              <a:path w="219710" h="302260">
                <a:moveTo>
                  <a:pt x="109728" y="0"/>
                </a:moveTo>
                <a:lnTo>
                  <a:pt x="0" y="109727"/>
                </a:lnTo>
                <a:lnTo>
                  <a:pt x="54864" y="109727"/>
                </a:lnTo>
                <a:lnTo>
                  <a:pt x="54864" y="301751"/>
                </a:lnTo>
                <a:lnTo>
                  <a:pt x="164592" y="301751"/>
                </a:lnTo>
                <a:lnTo>
                  <a:pt x="164592" y="109727"/>
                </a:lnTo>
                <a:lnTo>
                  <a:pt x="219456" y="109727"/>
                </a:lnTo>
                <a:lnTo>
                  <a:pt x="109728"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17" name="object 17"/>
          <p:cNvSpPr/>
          <p:nvPr/>
        </p:nvSpPr>
        <p:spPr>
          <a:xfrm>
            <a:off x="8957056" y="3222752"/>
            <a:ext cx="2040467" cy="863600"/>
          </a:xfrm>
          <a:custGeom>
            <a:avLst/>
            <a:gdLst/>
            <a:ahLst/>
            <a:cxnLst/>
            <a:rect l="l" t="t" r="r" b="b"/>
            <a:pathLst>
              <a:path w="1530350" h="647700">
                <a:moveTo>
                  <a:pt x="1530096" y="0"/>
                </a:moveTo>
                <a:lnTo>
                  <a:pt x="0" y="0"/>
                </a:lnTo>
                <a:lnTo>
                  <a:pt x="0" y="647700"/>
                </a:lnTo>
                <a:lnTo>
                  <a:pt x="1530096" y="647700"/>
                </a:lnTo>
                <a:lnTo>
                  <a:pt x="1530096" y="0"/>
                </a:lnTo>
                <a:close/>
              </a:path>
            </a:pathLst>
          </a:custGeom>
          <a:solidFill>
            <a:srgbClr val="373737"/>
          </a:solidFill>
        </p:spPr>
        <p:txBody>
          <a:bodyPr wrap="square" lIns="0" tIns="0" rIns="0" bIns="0" rtlCol="0"/>
          <a:lstStyle/>
          <a:p>
            <a:pPr defTabSz="1219170"/>
            <a:endParaRPr sz="2400">
              <a:solidFill>
                <a:prstClr val="black"/>
              </a:solidFill>
              <a:latin typeface="+mj-lt"/>
            </a:endParaRPr>
          </a:p>
        </p:txBody>
      </p:sp>
      <p:sp>
        <p:nvSpPr>
          <p:cNvPr id="18" name="object 18"/>
          <p:cNvSpPr txBox="1"/>
          <p:nvPr/>
        </p:nvSpPr>
        <p:spPr>
          <a:xfrm>
            <a:off x="8957056" y="3222753"/>
            <a:ext cx="2040467" cy="583920"/>
          </a:xfrm>
          <a:prstGeom prst="rect">
            <a:avLst/>
          </a:prstGeom>
        </p:spPr>
        <p:txBody>
          <a:bodyPr vert="horz" wrap="square" lIns="0" tIns="273473" rIns="0" bIns="0" rtlCol="0">
            <a:spAutoFit/>
          </a:bodyPr>
          <a:lstStyle/>
          <a:p>
            <a:pPr marL="244681" defTabSz="1219170">
              <a:spcBef>
                <a:spcPts val="2153"/>
              </a:spcBef>
            </a:pPr>
            <a:r>
              <a:rPr sz="2000" dirty="0">
                <a:solidFill>
                  <a:srgbClr val="FFFFFF"/>
                </a:solidFill>
                <a:latin typeface="+mj-lt"/>
                <a:cs typeface="Arial Black"/>
              </a:rPr>
              <a:t>VIP Customers</a:t>
            </a:r>
            <a:endParaRPr sz="2000">
              <a:solidFill>
                <a:prstClr val="black"/>
              </a:solidFill>
              <a:latin typeface="+mj-lt"/>
              <a:cs typeface="Arial Black"/>
            </a:endParaRPr>
          </a:p>
        </p:txBody>
      </p:sp>
      <p:grpSp>
        <p:nvGrpSpPr>
          <p:cNvPr id="19" name="object 19"/>
          <p:cNvGrpSpPr/>
          <p:nvPr/>
        </p:nvGrpSpPr>
        <p:grpSpPr>
          <a:xfrm>
            <a:off x="9133840" y="2873247"/>
            <a:ext cx="992293" cy="1557020"/>
            <a:chOff x="6850380" y="2154935"/>
            <a:chExt cx="744220" cy="1167765"/>
          </a:xfrm>
        </p:grpSpPr>
        <p:sp>
          <p:nvSpPr>
            <p:cNvPr id="20" name="object 20"/>
            <p:cNvSpPr/>
            <p:nvPr/>
          </p:nvSpPr>
          <p:spPr>
            <a:xfrm>
              <a:off x="7373112" y="3020567"/>
              <a:ext cx="220979" cy="302260"/>
            </a:xfrm>
            <a:custGeom>
              <a:avLst/>
              <a:gdLst/>
              <a:ahLst/>
              <a:cxnLst/>
              <a:rect l="l" t="t" r="r" b="b"/>
              <a:pathLst>
                <a:path w="220979" h="302260">
                  <a:moveTo>
                    <a:pt x="110489" y="0"/>
                  </a:moveTo>
                  <a:lnTo>
                    <a:pt x="0" y="110489"/>
                  </a:lnTo>
                  <a:lnTo>
                    <a:pt x="55244" y="110489"/>
                  </a:lnTo>
                  <a:lnTo>
                    <a:pt x="55244" y="301751"/>
                  </a:lnTo>
                  <a:lnTo>
                    <a:pt x="165734" y="301751"/>
                  </a:lnTo>
                  <a:lnTo>
                    <a:pt x="165734" y="110489"/>
                  </a:lnTo>
                  <a:lnTo>
                    <a:pt x="220979" y="110489"/>
                  </a:lnTo>
                  <a:lnTo>
                    <a:pt x="110489"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21" name="object 21"/>
            <p:cNvSpPr/>
            <p:nvPr/>
          </p:nvSpPr>
          <p:spPr>
            <a:xfrm>
              <a:off x="6854952" y="2159507"/>
              <a:ext cx="629285" cy="257810"/>
            </a:xfrm>
            <a:custGeom>
              <a:avLst/>
              <a:gdLst/>
              <a:ahLst/>
              <a:cxnLst/>
              <a:rect l="l" t="t" r="r" b="b"/>
              <a:pathLst>
                <a:path w="629284" h="257810">
                  <a:moveTo>
                    <a:pt x="0" y="0"/>
                  </a:moveTo>
                  <a:lnTo>
                    <a:pt x="628802" y="257581"/>
                  </a:lnTo>
                </a:path>
              </a:pathLst>
            </a:custGeom>
            <a:ln w="9144">
              <a:solidFill>
                <a:srgbClr val="00ACEE"/>
              </a:solidFill>
            </a:ln>
          </p:spPr>
          <p:txBody>
            <a:bodyPr wrap="square" lIns="0" tIns="0" rIns="0" bIns="0" rtlCol="0"/>
            <a:lstStyle/>
            <a:p>
              <a:pPr defTabSz="1219170"/>
              <a:endParaRPr sz="2400">
                <a:solidFill>
                  <a:prstClr val="black"/>
                </a:solidFill>
                <a:latin typeface="+mj-lt"/>
              </a:endParaRPr>
            </a:p>
          </p:txBody>
        </p:sp>
      </p:grpSp>
      <p:sp>
        <p:nvSpPr>
          <p:cNvPr id="22" name="object 22"/>
          <p:cNvSpPr/>
          <p:nvPr/>
        </p:nvSpPr>
        <p:spPr>
          <a:xfrm>
            <a:off x="7491985" y="2879343"/>
            <a:ext cx="1020233" cy="343747"/>
          </a:xfrm>
          <a:custGeom>
            <a:avLst/>
            <a:gdLst/>
            <a:ahLst/>
            <a:cxnLst/>
            <a:rect l="l" t="t" r="r" b="b"/>
            <a:pathLst>
              <a:path w="765175" h="257810">
                <a:moveTo>
                  <a:pt x="764933" y="0"/>
                </a:moveTo>
                <a:lnTo>
                  <a:pt x="0" y="257581"/>
                </a:lnTo>
              </a:path>
            </a:pathLst>
          </a:custGeom>
          <a:ln w="9144">
            <a:solidFill>
              <a:srgbClr val="00ACEE"/>
            </a:solidFill>
          </a:ln>
        </p:spPr>
        <p:txBody>
          <a:bodyPr wrap="square" lIns="0" tIns="0" rIns="0" bIns="0" rtlCol="0"/>
          <a:lstStyle/>
          <a:p>
            <a:pPr defTabSz="1219170"/>
            <a:endParaRPr sz="2400">
              <a:solidFill>
                <a:prstClr val="black"/>
              </a:solidFill>
              <a:latin typeface="+mj-l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21598" y="311913"/>
            <a:ext cx="8437111" cy="653863"/>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390144" y="1853185"/>
            <a:ext cx="5352627" cy="3438313"/>
            <a:chOff x="292608" y="1389888"/>
            <a:chExt cx="4014470" cy="2578735"/>
          </a:xfrm>
        </p:grpSpPr>
        <p:sp>
          <p:nvSpPr>
            <p:cNvPr id="4" name="object 4"/>
            <p:cNvSpPr/>
            <p:nvPr/>
          </p:nvSpPr>
          <p:spPr>
            <a:xfrm>
              <a:off x="305562" y="1402842"/>
              <a:ext cx="3988435" cy="576580"/>
            </a:xfrm>
            <a:custGeom>
              <a:avLst/>
              <a:gdLst/>
              <a:ahLst/>
              <a:cxnLst/>
              <a:rect l="l" t="t" r="r" b="b"/>
              <a:pathLst>
                <a:path w="3988435" h="576580">
                  <a:moveTo>
                    <a:pt x="3988308" y="0"/>
                  </a:moveTo>
                  <a:lnTo>
                    <a:pt x="0" y="0"/>
                  </a:lnTo>
                  <a:lnTo>
                    <a:pt x="0" y="576072"/>
                  </a:lnTo>
                  <a:lnTo>
                    <a:pt x="3988308" y="576072"/>
                  </a:lnTo>
                  <a:lnTo>
                    <a:pt x="3988308"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5" name="object 5"/>
            <p:cNvSpPr/>
            <p:nvPr/>
          </p:nvSpPr>
          <p:spPr>
            <a:xfrm>
              <a:off x="305562" y="1402842"/>
              <a:ext cx="3988435" cy="576580"/>
            </a:xfrm>
            <a:custGeom>
              <a:avLst/>
              <a:gdLst/>
              <a:ahLst/>
              <a:cxnLst/>
              <a:rect l="l" t="t" r="r" b="b"/>
              <a:pathLst>
                <a:path w="3988435" h="576580">
                  <a:moveTo>
                    <a:pt x="0" y="0"/>
                  </a:moveTo>
                  <a:lnTo>
                    <a:pt x="3988308" y="0"/>
                  </a:lnTo>
                  <a:lnTo>
                    <a:pt x="3988308" y="576072"/>
                  </a:lnTo>
                  <a:lnTo>
                    <a:pt x="0" y="576072"/>
                  </a:lnTo>
                  <a:lnTo>
                    <a:pt x="0" y="0"/>
                  </a:lnTo>
                  <a:close/>
                </a:path>
              </a:pathLst>
            </a:custGeom>
            <a:ln w="25908">
              <a:solidFill>
                <a:srgbClr val="0066AA"/>
              </a:solidFill>
            </a:ln>
          </p:spPr>
          <p:txBody>
            <a:bodyPr wrap="square" lIns="0" tIns="0" rIns="0" bIns="0" rtlCol="0"/>
            <a:lstStyle/>
            <a:p>
              <a:pPr defTabSz="1219170"/>
              <a:endParaRPr sz="2400">
                <a:solidFill>
                  <a:prstClr val="black"/>
                </a:solidFill>
                <a:latin typeface="+mj-lt"/>
              </a:endParaRPr>
            </a:p>
          </p:txBody>
        </p:sp>
        <p:sp>
          <p:nvSpPr>
            <p:cNvPr id="6" name="object 6"/>
            <p:cNvSpPr/>
            <p:nvPr/>
          </p:nvSpPr>
          <p:spPr>
            <a:xfrm>
              <a:off x="1580845" y="1592859"/>
              <a:ext cx="1432090" cy="250101"/>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mj-lt"/>
              </a:endParaRPr>
            </a:p>
          </p:txBody>
        </p:sp>
        <p:sp>
          <p:nvSpPr>
            <p:cNvPr id="7" name="object 7"/>
            <p:cNvSpPr/>
            <p:nvPr/>
          </p:nvSpPr>
          <p:spPr>
            <a:xfrm>
              <a:off x="305562" y="1978914"/>
              <a:ext cx="3988435" cy="1976755"/>
            </a:xfrm>
            <a:custGeom>
              <a:avLst/>
              <a:gdLst/>
              <a:ahLst/>
              <a:cxnLst/>
              <a:rect l="l" t="t" r="r" b="b"/>
              <a:pathLst>
                <a:path w="3988435" h="1976754">
                  <a:moveTo>
                    <a:pt x="3988308" y="0"/>
                  </a:moveTo>
                  <a:lnTo>
                    <a:pt x="0" y="0"/>
                  </a:lnTo>
                  <a:lnTo>
                    <a:pt x="0" y="1976627"/>
                  </a:lnTo>
                  <a:lnTo>
                    <a:pt x="3988308" y="1976627"/>
                  </a:lnTo>
                  <a:lnTo>
                    <a:pt x="3988308" y="0"/>
                  </a:lnTo>
                  <a:close/>
                </a:path>
              </a:pathLst>
            </a:custGeom>
            <a:solidFill>
              <a:srgbClr val="FFFFFF">
                <a:alpha val="90194"/>
              </a:srgbClr>
            </a:solidFill>
          </p:spPr>
          <p:txBody>
            <a:bodyPr wrap="square" lIns="0" tIns="0" rIns="0" bIns="0" rtlCol="0"/>
            <a:lstStyle/>
            <a:p>
              <a:pPr defTabSz="1219170"/>
              <a:endParaRPr sz="2400">
                <a:solidFill>
                  <a:prstClr val="black"/>
                </a:solidFill>
                <a:latin typeface="+mj-lt"/>
              </a:endParaRPr>
            </a:p>
          </p:txBody>
        </p:sp>
        <p:sp>
          <p:nvSpPr>
            <p:cNvPr id="8" name="object 8"/>
            <p:cNvSpPr/>
            <p:nvPr/>
          </p:nvSpPr>
          <p:spPr>
            <a:xfrm>
              <a:off x="305562" y="1978914"/>
              <a:ext cx="3988435" cy="1976755"/>
            </a:xfrm>
            <a:custGeom>
              <a:avLst/>
              <a:gdLst/>
              <a:ahLst/>
              <a:cxnLst/>
              <a:rect l="l" t="t" r="r" b="b"/>
              <a:pathLst>
                <a:path w="3988435" h="1976754">
                  <a:moveTo>
                    <a:pt x="0" y="0"/>
                  </a:moveTo>
                  <a:lnTo>
                    <a:pt x="3988308" y="0"/>
                  </a:lnTo>
                  <a:lnTo>
                    <a:pt x="3988308" y="1976627"/>
                  </a:lnTo>
                  <a:lnTo>
                    <a:pt x="0" y="1976627"/>
                  </a:lnTo>
                  <a:lnTo>
                    <a:pt x="0" y="0"/>
                  </a:lnTo>
                  <a:close/>
                </a:path>
              </a:pathLst>
            </a:custGeom>
            <a:ln w="25908">
              <a:solidFill>
                <a:srgbClr val="0070BB"/>
              </a:solidFill>
            </a:ln>
          </p:spPr>
          <p:txBody>
            <a:bodyPr wrap="square" lIns="0" tIns="0" rIns="0" bIns="0" rtlCol="0"/>
            <a:lstStyle/>
            <a:p>
              <a:pPr defTabSz="1219170"/>
              <a:endParaRPr sz="2400">
                <a:solidFill>
                  <a:prstClr val="black"/>
                </a:solidFill>
                <a:latin typeface="+mj-lt"/>
              </a:endParaRPr>
            </a:p>
          </p:txBody>
        </p:sp>
      </p:grpSp>
      <p:sp>
        <p:nvSpPr>
          <p:cNvPr id="9" name="object 9"/>
          <p:cNvSpPr txBox="1"/>
          <p:nvPr/>
        </p:nvSpPr>
        <p:spPr>
          <a:xfrm>
            <a:off x="407416" y="2655823"/>
            <a:ext cx="5317913" cy="2364088"/>
          </a:xfrm>
          <a:prstGeom prst="rect">
            <a:avLst/>
          </a:prstGeom>
        </p:spPr>
        <p:txBody>
          <a:bodyPr vert="horz" wrap="square" lIns="0" tIns="105833" rIns="0" bIns="0" rtlCol="0">
            <a:spAutoFit/>
          </a:bodyPr>
          <a:lstStyle/>
          <a:p>
            <a:pPr marL="445336" indent="-305639" defTabSz="1219170">
              <a:spcBef>
                <a:spcPts val="833"/>
              </a:spcBef>
              <a:buClr>
                <a:srgbClr val="292929"/>
              </a:buClr>
              <a:buFont typeface="Wingdings"/>
              <a:buChar char=""/>
              <a:tabLst>
                <a:tab pos="446182" algn="l"/>
              </a:tabLst>
            </a:pPr>
            <a:r>
              <a:rPr sz="2667" dirty="0">
                <a:solidFill>
                  <a:srgbClr val="292929"/>
                </a:solidFill>
                <a:latin typeface="+mj-lt"/>
                <a:cs typeface="Arial Black"/>
              </a:rPr>
              <a:t>Can own records</a:t>
            </a:r>
            <a:endParaRPr sz="2667" dirty="0">
              <a:solidFill>
                <a:prstClr val="black"/>
              </a:solidFill>
              <a:latin typeface="+mj-lt"/>
              <a:cs typeface="Arial Black"/>
            </a:endParaRPr>
          </a:p>
          <a:p>
            <a:pPr marL="445336" indent="-305639" defTabSz="1219170">
              <a:spcBef>
                <a:spcPts val="512"/>
              </a:spcBef>
              <a:buFont typeface="Wingdings"/>
              <a:buChar char=""/>
              <a:tabLst>
                <a:tab pos="446182" algn="l"/>
              </a:tabLst>
            </a:pPr>
            <a:r>
              <a:rPr sz="2667" dirty="0">
                <a:solidFill>
                  <a:srgbClr val="292929"/>
                </a:solidFill>
                <a:latin typeface="+mj-lt"/>
                <a:cs typeface="Arial Black"/>
              </a:rPr>
              <a:t>Can have security roles assigned</a:t>
            </a:r>
            <a:endParaRPr sz="2667" dirty="0">
              <a:solidFill>
                <a:prstClr val="black"/>
              </a:solidFill>
              <a:latin typeface="+mj-lt"/>
              <a:cs typeface="Arial Black"/>
            </a:endParaRPr>
          </a:p>
          <a:p>
            <a:pPr marL="445336" indent="-305639" defTabSz="1219170">
              <a:spcBef>
                <a:spcPts val="527"/>
              </a:spcBef>
              <a:buFont typeface="Wingdings"/>
              <a:buChar char=""/>
              <a:tabLst>
                <a:tab pos="446182" algn="l"/>
              </a:tabLst>
            </a:pPr>
            <a:r>
              <a:rPr sz="2667" dirty="0">
                <a:solidFill>
                  <a:srgbClr val="292929"/>
                </a:solidFill>
                <a:latin typeface="+mj-lt"/>
                <a:cs typeface="Arial Black"/>
              </a:rPr>
              <a:t>Scales up to 1,000 teams</a:t>
            </a:r>
            <a:endParaRPr sz="2667" dirty="0">
              <a:solidFill>
                <a:prstClr val="black"/>
              </a:solidFill>
              <a:latin typeface="+mj-lt"/>
              <a:cs typeface="Arial Black"/>
            </a:endParaRPr>
          </a:p>
          <a:p>
            <a:pPr marL="445336" marR="1047300" indent="-304792" defTabSz="1219170">
              <a:lnSpc>
                <a:spcPts val="3187"/>
              </a:lnSpc>
              <a:spcBef>
                <a:spcPts val="640"/>
              </a:spcBef>
              <a:buFont typeface="Wingdings"/>
              <a:buChar char=""/>
              <a:tabLst>
                <a:tab pos="446182" algn="l"/>
              </a:tabLst>
            </a:pPr>
            <a:r>
              <a:rPr sz="2667" dirty="0">
                <a:solidFill>
                  <a:srgbClr val="292929"/>
                </a:solidFill>
                <a:latin typeface="+mj-lt"/>
                <a:cs typeface="Arial Black"/>
              </a:rPr>
              <a:t>Good when membership is  pretty static</a:t>
            </a:r>
            <a:endParaRPr sz="2667" dirty="0">
              <a:solidFill>
                <a:prstClr val="black"/>
              </a:solidFill>
              <a:latin typeface="+mj-lt"/>
              <a:cs typeface="Arial Black"/>
            </a:endParaRPr>
          </a:p>
        </p:txBody>
      </p:sp>
      <p:grpSp>
        <p:nvGrpSpPr>
          <p:cNvPr id="10" name="object 10"/>
          <p:cNvGrpSpPr/>
          <p:nvPr/>
        </p:nvGrpSpPr>
        <p:grpSpPr>
          <a:xfrm>
            <a:off x="6451600" y="1853185"/>
            <a:ext cx="5352627" cy="3438313"/>
            <a:chOff x="4838700" y="1389888"/>
            <a:chExt cx="4014470" cy="2578735"/>
          </a:xfrm>
        </p:grpSpPr>
        <p:sp>
          <p:nvSpPr>
            <p:cNvPr id="11" name="object 11"/>
            <p:cNvSpPr/>
            <p:nvPr/>
          </p:nvSpPr>
          <p:spPr>
            <a:xfrm>
              <a:off x="4851653" y="1402842"/>
              <a:ext cx="3988435" cy="576580"/>
            </a:xfrm>
            <a:custGeom>
              <a:avLst/>
              <a:gdLst/>
              <a:ahLst/>
              <a:cxnLst/>
              <a:rect l="l" t="t" r="r" b="b"/>
              <a:pathLst>
                <a:path w="3988434" h="576580">
                  <a:moveTo>
                    <a:pt x="3988307" y="0"/>
                  </a:moveTo>
                  <a:lnTo>
                    <a:pt x="0" y="0"/>
                  </a:lnTo>
                  <a:lnTo>
                    <a:pt x="0" y="576072"/>
                  </a:lnTo>
                  <a:lnTo>
                    <a:pt x="3988307" y="576072"/>
                  </a:lnTo>
                  <a:lnTo>
                    <a:pt x="3988307"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12" name="object 12"/>
            <p:cNvSpPr/>
            <p:nvPr/>
          </p:nvSpPr>
          <p:spPr>
            <a:xfrm>
              <a:off x="4851653" y="1402842"/>
              <a:ext cx="3988435" cy="576580"/>
            </a:xfrm>
            <a:custGeom>
              <a:avLst/>
              <a:gdLst/>
              <a:ahLst/>
              <a:cxnLst/>
              <a:rect l="l" t="t" r="r" b="b"/>
              <a:pathLst>
                <a:path w="3988434" h="576580">
                  <a:moveTo>
                    <a:pt x="0" y="0"/>
                  </a:moveTo>
                  <a:lnTo>
                    <a:pt x="3988307" y="0"/>
                  </a:lnTo>
                  <a:lnTo>
                    <a:pt x="3988307" y="576072"/>
                  </a:lnTo>
                  <a:lnTo>
                    <a:pt x="0" y="576072"/>
                  </a:lnTo>
                  <a:lnTo>
                    <a:pt x="0" y="0"/>
                  </a:lnTo>
                  <a:close/>
                </a:path>
              </a:pathLst>
            </a:custGeom>
            <a:ln w="25908">
              <a:solidFill>
                <a:srgbClr val="0066AA"/>
              </a:solidFill>
            </a:ln>
          </p:spPr>
          <p:txBody>
            <a:bodyPr wrap="square" lIns="0" tIns="0" rIns="0" bIns="0" rtlCol="0"/>
            <a:lstStyle/>
            <a:p>
              <a:pPr defTabSz="1219170"/>
              <a:endParaRPr sz="2400">
                <a:solidFill>
                  <a:prstClr val="black"/>
                </a:solidFill>
                <a:latin typeface="+mj-lt"/>
              </a:endParaRPr>
            </a:p>
          </p:txBody>
        </p:sp>
        <p:sp>
          <p:nvSpPr>
            <p:cNvPr id="13" name="object 13"/>
            <p:cNvSpPr/>
            <p:nvPr/>
          </p:nvSpPr>
          <p:spPr>
            <a:xfrm>
              <a:off x="6180302" y="1595843"/>
              <a:ext cx="1317904" cy="190449"/>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mj-lt"/>
              </a:endParaRPr>
            </a:p>
          </p:txBody>
        </p:sp>
        <p:sp>
          <p:nvSpPr>
            <p:cNvPr id="14" name="object 14"/>
            <p:cNvSpPr/>
            <p:nvPr/>
          </p:nvSpPr>
          <p:spPr>
            <a:xfrm>
              <a:off x="4851653" y="1978914"/>
              <a:ext cx="3988435" cy="1976755"/>
            </a:xfrm>
            <a:custGeom>
              <a:avLst/>
              <a:gdLst/>
              <a:ahLst/>
              <a:cxnLst/>
              <a:rect l="l" t="t" r="r" b="b"/>
              <a:pathLst>
                <a:path w="3988434" h="1976754">
                  <a:moveTo>
                    <a:pt x="3988307" y="0"/>
                  </a:moveTo>
                  <a:lnTo>
                    <a:pt x="0" y="0"/>
                  </a:lnTo>
                  <a:lnTo>
                    <a:pt x="0" y="1976627"/>
                  </a:lnTo>
                  <a:lnTo>
                    <a:pt x="3988307" y="1976627"/>
                  </a:lnTo>
                  <a:lnTo>
                    <a:pt x="3988307" y="0"/>
                  </a:lnTo>
                  <a:close/>
                </a:path>
              </a:pathLst>
            </a:custGeom>
            <a:solidFill>
              <a:srgbClr val="FFFFFF">
                <a:alpha val="90194"/>
              </a:srgbClr>
            </a:solidFill>
          </p:spPr>
          <p:txBody>
            <a:bodyPr wrap="square" lIns="0" tIns="0" rIns="0" bIns="0" rtlCol="0"/>
            <a:lstStyle/>
            <a:p>
              <a:pPr defTabSz="1219170"/>
              <a:endParaRPr sz="2400">
                <a:solidFill>
                  <a:prstClr val="black"/>
                </a:solidFill>
                <a:latin typeface="+mj-lt"/>
              </a:endParaRPr>
            </a:p>
          </p:txBody>
        </p:sp>
        <p:sp>
          <p:nvSpPr>
            <p:cNvPr id="15" name="object 15"/>
            <p:cNvSpPr/>
            <p:nvPr/>
          </p:nvSpPr>
          <p:spPr>
            <a:xfrm>
              <a:off x="4851653" y="1978914"/>
              <a:ext cx="3988435" cy="1976755"/>
            </a:xfrm>
            <a:custGeom>
              <a:avLst/>
              <a:gdLst/>
              <a:ahLst/>
              <a:cxnLst/>
              <a:rect l="l" t="t" r="r" b="b"/>
              <a:pathLst>
                <a:path w="3988434" h="1976754">
                  <a:moveTo>
                    <a:pt x="0" y="0"/>
                  </a:moveTo>
                  <a:lnTo>
                    <a:pt x="3988307" y="0"/>
                  </a:lnTo>
                  <a:lnTo>
                    <a:pt x="3988307" y="1976627"/>
                  </a:lnTo>
                  <a:lnTo>
                    <a:pt x="0" y="1976627"/>
                  </a:lnTo>
                  <a:lnTo>
                    <a:pt x="0" y="0"/>
                  </a:lnTo>
                  <a:close/>
                </a:path>
              </a:pathLst>
            </a:custGeom>
            <a:ln w="25908">
              <a:solidFill>
                <a:srgbClr val="0070BB"/>
              </a:solidFill>
            </a:ln>
          </p:spPr>
          <p:txBody>
            <a:bodyPr wrap="square" lIns="0" tIns="0" rIns="0" bIns="0" rtlCol="0"/>
            <a:lstStyle/>
            <a:p>
              <a:pPr defTabSz="1219170"/>
              <a:endParaRPr sz="2400">
                <a:solidFill>
                  <a:prstClr val="black"/>
                </a:solidFill>
                <a:latin typeface="+mj-lt"/>
              </a:endParaRPr>
            </a:p>
          </p:txBody>
        </p:sp>
      </p:grpSp>
      <p:sp>
        <p:nvSpPr>
          <p:cNvPr id="16" name="object 16"/>
          <p:cNvSpPr txBox="1"/>
          <p:nvPr/>
        </p:nvSpPr>
        <p:spPr>
          <a:xfrm>
            <a:off x="6468872" y="2655823"/>
            <a:ext cx="5317913" cy="2364088"/>
          </a:xfrm>
          <a:prstGeom prst="rect">
            <a:avLst/>
          </a:prstGeom>
        </p:spPr>
        <p:txBody>
          <a:bodyPr vert="horz" wrap="square" lIns="0" tIns="105833" rIns="0" bIns="0" rtlCol="0">
            <a:spAutoFit/>
          </a:bodyPr>
          <a:lstStyle/>
          <a:p>
            <a:pPr marL="446182" indent="-305639" defTabSz="1219170">
              <a:spcBef>
                <a:spcPts val="833"/>
              </a:spcBef>
              <a:buFont typeface="Wingdings"/>
              <a:buChar char=""/>
              <a:tabLst>
                <a:tab pos="447029" algn="l"/>
              </a:tabLst>
            </a:pPr>
            <a:r>
              <a:rPr sz="2667" dirty="0">
                <a:solidFill>
                  <a:srgbClr val="292929"/>
                </a:solidFill>
                <a:latin typeface="+mj-lt"/>
                <a:cs typeface="Arial Black"/>
              </a:rPr>
              <a:t>Record owned by organization</a:t>
            </a:r>
            <a:endParaRPr sz="2667">
              <a:solidFill>
                <a:prstClr val="black"/>
              </a:solidFill>
              <a:latin typeface="+mj-lt"/>
              <a:cs typeface="Arial Black"/>
            </a:endParaRPr>
          </a:p>
          <a:p>
            <a:pPr marL="446182" indent="-305639" defTabSz="1219170">
              <a:spcBef>
                <a:spcPts val="512"/>
              </a:spcBef>
              <a:buFont typeface="Wingdings"/>
              <a:buChar char=""/>
              <a:tabLst>
                <a:tab pos="447029" algn="l"/>
              </a:tabLst>
            </a:pPr>
            <a:r>
              <a:rPr sz="2667" dirty="0">
                <a:solidFill>
                  <a:srgbClr val="292929"/>
                </a:solidFill>
                <a:latin typeface="+mj-lt"/>
                <a:cs typeface="Arial Black"/>
              </a:rPr>
              <a:t>Members must have permissions</a:t>
            </a:r>
            <a:endParaRPr sz="2667">
              <a:solidFill>
                <a:prstClr val="black"/>
              </a:solidFill>
              <a:latin typeface="+mj-lt"/>
              <a:cs typeface="Arial Black"/>
            </a:endParaRPr>
          </a:p>
          <a:p>
            <a:pPr marL="446182" indent="-305639" defTabSz="1219170">
              <a:spcBef>
                <a:spcPts val="527"/>
              </a:spcBef>
              <a:buFont typeface="Wingdings"/>
              <a:buChar char=""/>
              <a:tabLst>
                <a:tab pos="447029" algn="l"/>
              </a:tabLst>
            </a:pPr>
            <a:r>
              <a:rPr sz="2667" dirty="0">
                <a:solidFill>
                  <a:srgbClr val="292929"/>
                </a:solidFill>
                <a:latin typeface="+mj-lt"/>
                <a:cs typeface="Arial Black"/>
              </a:rPr>
              <a:t>Scales over 1,000 teams</a:t>
            </a:r>
            <a:endParaRPr sz="2667">
              <a:solidFill>
                <a:prstClr val="black"/>
              </a:solidFill>
              <a:latin typeface="+mj-lt"/>
              <a:cs typeface="Arial Black"/>
            </a:endParaRPr>
          </a:p>
          <a:p>
            <a:pPr marL="446182" marR="392844" indent="-304792" defTabSz="1219170">
              <a:lnSpc>
                <a:spcPts val="3187"/>
              </a:lnSpc>
              <a:spcBef>
                <a:spcPts val="640"/>
              </a:spcBef>
              <a:buFont typeface="Wingdings"/>
              <a:buChar char=""/>
              <a:tabLst>
                <a:tab pos="447029" algn="l"/>
              </a:tabLst>
            </a:pPr>
            <a:r>
              <a:rPr sz="2667" dirty="0">
                <a:solidFill>
                  <a:srgbClr val="292929"/>
                </a:solidFill>
                <a:latin typeface="+mj-lt"/>
                <a:cs typeface="Arial Black"/>
              </a:rPr>
              <a:t>Can be dynamically created per  record with a access template</a:t>
            </a:r>
            <a:endParaRPr sz="2667">
              <a:solidFill>
                <a:prstClr val="black"/>
              </a:solidFill>
              <a:latin typeface="+mj-lt"/>
              <a:cs typeface="Arial Black"/>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8160" y="6447536"/>
            <a:ext cx="4734560" cy="237744"/>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525102" y="297552"/>
            <a:ext cx="9005756" cy="594715"/>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txBox="1"/>
          <p:nvPr/>
        </p:nvSpPr>
        <p:spPr>
          <a:xfrm>
            <a:off x="492523" y="1362795"/>
            <a:ext cx="180340" cy="1940767"/>
          </a:xfrm>
          <a:prstGeom prst="rect">
            <a:avLst/>
          </a:prstGeom>
        </p:spPr>
        <p:txBody>
          <a:bodyPr vert="horz" wrap="square" lIns="0" tIns="22013" rIns="0" bIns="0" rtlCol="0">
            <a:spAutoFit/>
          </a:bodyPr>
          <a:lstStyle/>
          <a:p>
            <a:pPr marL="16933" defTabSz="1219170">
              <a:spcBef>
                <a:spcPts val="173"/>
              </a:spcBef>
            </a:pPr>
            <a:r>
              <a:rPr sz="2467" spc="20" dirty="0">
                <a:solidFill>
                  <a:srgbClr val="292929"/>
                </a:solidFill>
                <a:latin typeface="Wingdings"/>
                <a:cs typeface="Wingdings"/>
              </a:rPr>
              <a:t></a:t>
            </a:r>
            <a:endParaRPr sz="2467">
              <a:solidFill>
                <a:prstClr val="black"/>
              </a:solidFill>
              <a:latin typeface="Wingdings"/>
              <a:cs typeface="Wingdings"/>
            </a:endParaRPr>
          </a:p>
          <a:p>
            <a:pPr defTabSz="1219170">
              <a:spcBef>
                <a:spcPts val="40"/>
              </a:spcBef>
            </a:pPr>
            <a:endParaRPr sz="2533">
              <a:solidFill>
                <a:prstClr val="black"/>
              </a:solidFill>
              <a:latin typeface="Wingdings"/>
              <a:cs typeface="Wingdings"/>
            </a:endParaRPr>
          </a:p>
          <a:p>
            <a:pPr marL="16933" defTabSz="1219170"/>
            <a:r>
              <a:rPr sz="2467" spc="20" dirty="0">
                <a:solidFill>
                  <a:srgbClr val="292929"/>
                </a:solidFill>
                <a:latin typeface="Wingdings"/>
                <a:cs typeface="Wingdings"/>
              </a:rPr>
              <a:t></a:t>
            </a:r>
            <a:endParaRPr sz="2467">
              <a:solidFill>
                <a:prstClr val="black"/>
              </a:solidFill>
              <a:latin typeface="Wingdings"/>
              <a:cs typeface="Wingdings"/>
            </a:endParaRPr>
          </a:p>
          <a:p>
            <a:pPr defTabSz="1219170">
              <a:spcBef>
                <a:spcPts val="40"/>
              </a:spcBef>
            </a:pPr>
            <a:endParaRPr sz="2533">
              <a:solidFill>
                <a:prstClr val="black"/>
              </a:solidFill>
              <a:latin typeface="Wingdings"/>
              <a:cs typeface="Wingdings"/>
            </a:endParaRPr>
          </a:p>
          <a:p>
            <a:pPr marL="16933" defTabSz="1219170"/>
            <a:r>
              <a:rPr sz="2467" spc="20" dirty="0">
                <a:solidFill>
                  <a:srgbClr val="292929"/>
                </a:solidFill>
                <a:latin typeface="Wingdings"/>
                <a:cs typeface="Wingdings"/>
              </a:rPr>
              <a:t></a:t>
            </a:r>
            <a:endParaRPr sz="2467">
              <a:solidFill>
                <a:prstClr val="black"/>
              </a:solidFill>
              <a:latin typeface="Wingdings"/>
              <a:cs typeface="Wingdings"/>
            </a:endParaRPr>
          </a:p>
        </p:txBody>
      </p:sp>
      <p:sp>
        <p:nvSpPr>
          <p:cNvPr id="5" name="object 5"/>
          <p:cNvSpPr/>
          <p:nvPr/>
        </p:nvSpPr>
        <p:spPr>
          <a:xfrm>
            <a:off x="1133365" y="1435523"/>
            <a:ext cx="8192905" cy="346743"/>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1133720" y="2158170"/>
            <a:ext cx="8324629" cy="347793"/>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1133721" y="2883593"/>
            <a:ext cx="9873385" cy="349520"/>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1151601" y="3523673"/>
            <a:ext cx="4343603" cy="349520"/>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txBox="1"/>
          <p:nvPr/>
        </p:nvSpPr>
        <p:spPr>
          <a:xfrm>
            <a:off x="492523" y="4179147"/>
            <a:ext cx="180340" cy="402739"/>
          </a:xfrm>
          <a:prstGeom prst="rect">
            <a:avLst/>
          </a:prstGeom>
        </p:spPr>
        <p:txBody>
          <a:bodyPr vert="horz" wrap="square" lIns="0" tIns="22860" rIns="0" bIns="0" rtlCol="0">
            <a:spAutoFit/>
          </a:bodyPr>
          <a:lstStyle/>
          <a:p>
            <a:pPr marL="16933" defTabSz="1219170">
              <a:spcBef>
                <a:spcPts val="180"/>
              </a:spcBef>
            </a:pPr>
            <a:r>
              <a:rPr sz="2467" spc="20" dirty="0">
                <a:solidFill>
                  <a:srgbClr val="292929"/>
                </a:solidFill>
                <a:latin typeface="Wingdings"/>
                <a:cs typeface="Wingdings"/>
              </a:rPr>
              <a:t></a:t>
            </a:r>
            <a:endParaRPr sz="2467">
              <a:solidFill>
                <a:prstClr val="black"/>
              </a:solidFill>
              <a:latin typeface="Wingdings"/>
              <a:cs typeface="Wingdings"/>
            </a:endParaRPr>
          </a:p>
        </p:txBody>
      </p:sp>
      <p:sp>
        <p:nvSpPr>
          <p:cNvPr id="10" name="object 10"/>
          <p:cNvSpPr/>
          <p:nvPr/>
        </p:nvSpPr>
        <p:spPr>
          <a:xfrm>
            <a:off x="1151943" y="4249097"/>
            <a:ext cx="10301864" cy="349520"/>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1138773" y="4891955"/>
            <a:ext cx="3188115" cy="346743"/>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object 12"/>
          <p:cNvSpPr txBox="1"/>
          <p:nvPr/>
        </p:nvSpPr>
        <p:spPr>
          <a:xfrm>
            <a:off x="492523" y="5544651"/>
            <a:ext cx="180340" cy="402739"/>
          </a:xfrm>
          <a:prstGeom prst="rect">
            <a:avLst/>
          </a:prstGeom>
        </p:spPr>
        <p:txBody>
          <a:bodyPr vert="horz" wrap="square" lIns="0" tIns="22860" rIns="0" bIns="0" rtlCol="0">
            <a:spAutoFit/>
          </a:bodyPr>
          <a:lstStyle/>
          <a:p>
            <a:pPr marL="16933" defTabSz="1219170">
              <a:spcBef>
                <a:spcPts val="180"/>
              </a:spcBef>
            </a:pPr>
            <a:r>
              <a:rPr sz="2467" spc="20" dirty="0">
                <a:solidFill>
                  <a:srgbClr val="292929"/>
                </a:solidFill>
                <a:latin typeface="Wingdings"/>
                <a:cs typeface="Wingdings"/>
              </a:rPr>
              <a:t></a:t>
            </a:r>
            <a:endParaRPr sz="2467">
              <a:solidFill>
                <a:prstClr val="black"/>
              </a:solidFill>
              <a:latin typeface="Wingdings"/>
              <a:cs typeface="Wingdings"/>
            </a:endParaRPr>
          </a:p>
        </p:txBody>
      </p:sp>
      <p:sp>
        <p:nvSpPr>
          <p:cNvPr id="13" name="object 13"/>
          <p:cNvSpPr/>
          <p:nvPr/>
        </p:nvSpPr>
        <p:spPr>
          <a:xfrm>
            <a:off x="1151943" y="5614601"/>
            <a:ext cx="8844887" cy="349520"/>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8160" y="6447536"/>
            <a:ext cx="4734560" cy="237744"/>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525101" y="290999"/>
            <a:ext cx="10788091" cy="601268"/>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txBox="1"/>
          <p:nvPr/>
        </p:nvSpPr>
        <p:spPr>
          <a:xfrm>
            <a:off x="473605" y="1228682"/>
            <a:ext cx="180340" cy="2433209"/>
          </a:xfrm>
          <a:prstGeom prst="rect">
            <a:avLst/>
          </a:prstGeom>
        </p:spPr>
        <p:txBody>
          <a:bodyPr vert="horz" wrap="square" lIns="0" tIns="22013" rIns="0" bIns="0" rtlCol="0">
            <a:spAutoFit/>
          </a:bodyPr>
          <a:lstStyle/>
          <a:p>
            <a:pPr marL="16933" defTabSz="1219170">
              <a:spcBef>
                <a:spcPts val="173"/>
              </a:spcBef>
            </a:pPr>
            <a:r>
              <a:rPr sz="2467" spc="20" dirty="0">
                <a:solidFill>
                  <a:srgbClr val="292929"/>
                </a:solidFill>
                <a:latin typeface="Wingdings"/>
                <a:cs typeface="Wingdings"/>
              </a:rPr>
              <a:t></a:t>
            </a:r>
            <a:endParaRPr sz="2467">
              <a:solidFill>
                <a:prstClr val="black"/>
              </a:solidFill>
              <a:latin typeface="Wingdings"/>
              <a:cs typeface="Wingdings"/>
            </a:endParaRPr>
          </a:p>
          <a:p>
            <a:pPr defTabSz="1219170">
              <a:spcBef>
                <a:spcPts val="7"/>
              </a:spcBef>
            </a:pPr>
            <a:endParaRPr sz="4133">
              <a:solidFill>
                <a:prstClr val="black"/>
              </a:solidFill>
              <a:latin typeface="Wingdings"/>
              <a:cs typeface="Wingdings"/>
            </a:endParaRPr>
          </a:p>
          <a:p>
            <a:pPr marL="16933" defTabSz="1219170"/>
            <a:r>
              <a:rPr sz="2467" spc="20" dirty="0">
                <a:solidFill>
                  <a:srgbClr val="292929"/>
                </a:solidFill>
                <a:latin typeface="Wingdings"/>
                <a:cs typeface="Wingdings"/>
              </a:rPr>
              <a:t></a:t>
            </a:r>
            <a:endParaRPr sz="2467">
              <a:solidFill>
                <a:prstClr val="black"/>
              </a:solidFill>
              <a:latin typeface="Wingdings"/>
              <a:cs typeface="Wingdings"/>
            </a:endParaRPr>
          </a:p>
          <a:p>
            <a:pPr defTabSz="1219170">
              <a:spcBef>
                <a:spcPts val="7"/>
              </a:spcBef>
            </a:pPr>
            <a:endParaRPr sz="4133">
              <a:solidFill>
                <a:prstClr val="black"/>
              </a:solidFill>
              <a:latin typeface="Wingdings"/>
              <a:cs typeface="Wingdings"/>
            </a:endParaRPr>
          </a:p>
          <a:p>
            <a:pPr marL="16933" defTabSz="1219170"/>
            <a:r>
              <a:rPr sz="2467" spc="20" dirty="0">
                <a:solidFill>
                  <a:srgbClr val="292929"/>
                </a:solidFill>
                <a:latin typeface="Wingdings"/>
                <a:cs typeface="Wingdings"/>
              </a:rPr>
              <a:t></a:t>
            </a:r>
            <a:endParaRPr sz="2467">
              <a:solidFill>
                <a:prstClr val="black"/>
              </a:solidFill>
              <a:latin typeface="Wingdings"/>
              <a:cs typeface="Wingdings"/>
            </a:endParaRPr>
          </a:p>
        </p:txBody>
      </p:sp>
      <p:sp>
        <p:nvSpPr>
          <p:cNvPr id="5" name="object 5"/>
          <p:cNvSpPr/>
          <p:nvPr/>
        </p:nvSpPr>
        <p:spPr>
          <a:xfrm>
            <a:off x="1114445" y="1301411"/>
            <a:ext cx="4811688" cy="267563"/>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6" name="object 6"/>
          <p:cNvGrpSpPr/>
          <p:nvPr/>
        </p:nvGrpSpPr>
        <p:grpSpPr>
          <a:xfrm>
            <a:off x="1136160" y="2240195"/>
            <a:ext cx="6471073" cy="347133"/>
            <a:chOff x="852119" y="1680146"/>
            <a:chExt cx="4853305" cy="260350"/>
          </a:xfrm>
        </p:grpSpPr>
        <p:sp>
          <p:nvSpPr>
            <p:cNvPr id="7" name="object 7"/>
            <p:cNvSpPr/>
            <p:nvPr/>
          </p:nvSpPr>
          <p:spPr>
            <a:xfrm>
              <a:off x="852119" y="1680146"/>
              <a:ext cx="419511" cy="260057"/>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1398689" y="1680146"/>
              <a:ext cx="4306234" cy="260057"/>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1302715" y="1793570"/>
              <a:ext cx="71227" cy="11722"/>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10" name="object 10"/>
          <p:cNvSpPr/>
          <p:nvPr/>
        </p:nvSpPr>
        <p:spPr>
          <a:xfrm>
            <a:off x="1114446" y="3178979"/>
            <a:ext cx="10369791" cy="346743"/>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1129031" y="3686792"/>
            <a:ext cx="558933" cy="186469"/>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object 12"/>
          <p:cNvSpPr txBox="1"/>
          <p:nvPr/>
        </p:nvSpPr>
        <p:spPr>
          <a:xfrm>
            <a:off x="473605" y="4471753"/>
            <a:ext cx="180340" cy="402739"/>
          </a:xfrm>
          <a:prstGeom prst="rect">
            <a:avLst/>
          </a:prstGeom>
        </p:spPr>
        <p:txBody>
          <a:bodyPr vert="horz" wrap="square" lIns="0" tIns="22860" rIns="0" bIns="0" rtlCol="0">
            <a:spAutoFit/>
          </a:bodyPr>
          <a:lstStyle/>
          <a:p>
            <a:pPr marL="16933" defTabSz="1219170">
              <a:spcBef>
                <a:spcPts val="180"/>
              </a:spcBef>
            </a:pPr>
            <a:r>
              <a:rPr sz="2467" spc="20" dirty="0">
                <a:solidFill>
                  <a:srgbClr val="292929"/>
                </a:solidFill>
                <a:latin typeface="Wingdings"/>
                <a:cs typeface="Wingdings"/>
              </a:rPr>
              <a:t></a:t>
            </a:r>
            <a:endParaRPr sz="2467">
              <a:solidFill>
                <a:prstClr val="black"/>
              </a:solidFill>
              <a:latin typeface="Wingdings"/>
              <a:cs typeface="Wingdings"/>
            </a:endParaRPr>
          </a:p>
        </p:txBody>
      </p:sp>
      <p:sp>
        <p:nvSpPr>
          <p:cNvPr id="13" name="object 13"/>
          <p:cNvSpPr/>
          <p:nvPr/>
        </p:nvSpPr>
        <p:spPr>
          <a:xfrm>
            <a:off x="1123128" y="4541705"/>
            <a:ext cx="10296763" cy="349520"/>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4" name="object 14"/>
          <p:cNvSpPr/>
          <p:nvPr/>
        </p:nvSpPr>
        <p:spPr>
          <a:xfrm>
            <a:off x="1132687" y="4968425"/>
            <a:ext cx="2789861" cy="349520"/>
          </a:xfrm>
          <a:prstGeom prst="rect">
            <a:avLst/>
          </a:prstGeom>
          <a:blipFill>
            <a:blip r:embed="rId11"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5" name="object 15"/>
          <p:cNvSpPr txBox="1"/>
          <p:nvPr/>
        </p:nvSpPr>
        <p:spPr>
          <a:xfrm>
            <a:off x="473605" y="5837259"/>
            <a:ext cx="180340" cy="402739"/>
          </a:xfrm>
          <a:prstGeom prst="rect">
            <a:avLst/>
          </a:prstGeom>
        </p:spPr>
        <p:txBody>
          <a:bodyPr vert="horz" wrap="square" lIns="0" tIns="22860" rIns="0" bIns="0" rtlCol="0">
            <a:spAutoFit/>
          </a:bodyPr>
          <a:lstStyle/>
          <a:p>
            <a:pPr marL="16933" defTabSz="1219170">
              <a:spcBef>
                <a:spcPts val="180"/>
              </a:spcBef>
            </a:pPr>
            <a:r>
              <a:rPr sz="2467" spc="20" dirty="0">
                <a:solidFill>
                  <a:srgbClr val="292929"/>
                </a:solidFill>
                <a:latin typeface="Wingdings"/>
                <a:cs typeface="Wingdings"/>
              </a:rPr>
              <a:t></a:t>
            </a:r>
            <a:endParaRPr sz="2467">
              <a:solidFill>
                <a:prstClr val="black"/>
              </a:solidFill>
              <a:latin typeface="Wingdings"/>
              <a:cs typeface="Wingdings"/>
            </a:endParaRPr>
          </a:p>
        </p:txBody>
      </p:sp>
      <p:sp>
        <p:nvSpPr>
          <p:cNvPr id="16" name="object 16"/>
          <p:cNvSpPr/>
          <p:nvPr/>
        </p:nvSpPr>
        <p:spPr>
          <a:xfrm>
            <a:off x="1123128" y="5907209"/>
            <a:ext cx="8241861" cy="347787"/>
          </a:xfrm>
          <a:prstGeom prst="rect">
            <a:avLst/>
          </a:prstGeom>
          <a:blipFill>
            <a:blip r:embed="rId12"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425541"/>
            <a:ext cx="4167887" cy="1107996"/>
          </a:xfrm>
        </p:spPr>
        <p:txBody>
          <a:bodyPr/>
          <a:lstStyle/>
          <a:p>
            <a:r>
              <a:rPr lang="en-GB" dirty="0"/>
              <a:t>Model Driven App Components</a:t>
            </a:r>
          </a:p>
        </p:txBody>
      </p:sp>
    </p:spTree>
    <p:extLst>
      <p:ext uri="{BB962C8B-B14F-4D97-AF65-F5344CB8AC3E}">
        <p14:creationId xmlns:p14="http://schemas.microsoft.com/office/powerpoint/2010/main" val="330865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979539"/>
            <a:ext cx="4167887" cy="553998"/>
          </a:xfrm>
        </p:spPr>
        <p:txBody>
          <a:bodyPr/>
          <a:lstStyle/>
          <a:p>
            <a:r>
              <a:rPr lang="en-GB" dirty="0"/>
              <a:t>Security</a:t>
            </a:r>
          </a:p>
        </p:txBody>
      </p:sp>
    </p:spTree>
    <p:extLst>
      <p:ext uri="{BB962C8B-B14F-4D97-AF65-F5344CB8AC3E}">
        <p14:creationId xmlns:p14="http://schemas.microsoft.com/office/powerpoint/2010/main" val="11814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87867" y="1336921"/>
            <a:ext cx="11250507" cy="5248510"/>
          </a:xfrm>
          <a:prstGeom prst="rect">
            <a:avLst/>
          </a:prstGeom>
        </p:spPr>
        <p:txBody>
          <a:bodyPr vert="horz" wrap="square" lIns="0" tIns="71967" rIns="0" bIns="0" rtlCol="0">
            <a:spAutoFit/>
          </a:bodyPr>
          <a:lstStyle/>
          <a:p>
            <a:pPr marL="16933" marR="294631" defTabSz="1219170">
              <a:lnSpc>
                <a:spcPts val="3453"/>
              </a:lnSpc>
              <a:spcBef>
                <a:spcPts val="567"/>
              </a:spcBef>
            </a:pPr>
            <a:r>
              <a:rPr sz="3200" dirty="0">
                <a:solidFill>
                  <a:srgbClr val="292929"/>
                </a:solidFill>
                <a:latin typeface="+mj-lt"/>
                <a:cs typeface="Arial Black"/>
              </a:rPr>
              <a:t>The data model is the foundation you are building your solution on –  take time to make it solid</a:t>
            </a:r>
            <a:endParaRPr sz="3200" dirty="0">
              <a:solidFill>
                <a:prstClr val="black"/>
              </a:solidFill>
              <a:latin typeface="+mj-lt"/>
              <a:cs typeface="Arial Black"/>
            </a:endParaRPr>
          </a:p>
          <a:p>
            <a:pPr marL="1156518" indent="-527460" defTabSz="1219170">
              <a:spcBef>
                <a:spcPts val="339"/>
              </a:spcBef>
              <a:buSzPct val="89583"/>
              <a:buFont typeface="Wingdings"/>
              <a:buChar char=""/>
              <a:tabLst>
                <a:tab pos="1156518" algn="l"/>
                <a:tab pos="1157363" algn="l"/>
              </a:tabLst>
            </a:pPr>
            <a:r>
              <a:rPr sz="3200" dirty="0">
                <a:solidFill>
                  <a:srgbClr val="292929"/>
                </a:solidFill>
                <a:latin typeface="+mj-lt"/>
                <a:cs typeface="Arial Black"/>
              </a:rPr>
              <a:t>Consider more than one approach to data model</a:t>
            </a:r>
            <a:endParaRPr sz="3200" dirty="0">
              <a:solidFill>
                <a:prstClr val="black"/>
              </a:solidFill>
              <a:latin typeface="+mj-lt"/>
              <a:cs typeface="Arial Black"/>
            </a:endParaRPr>
          </a:p>
          <a:p>
            <a:pPr marL="1156518" indent="-527460" defTabSz="1219170">
              <a:spcBef>
                <a:spcPts val="3840"/>
              </a:spcBef>
              <a:buSzPct val="89583"/>
              <a:buFont typeface="Wingdings"/>
              <a:buChar char=""/>
              <a:tabLst>
                <a:tab pos="1156518" algn="l"/>
                <a:tab pos="1157363" algn="l"/>
              </a:tabLst>
            </a:pPr>
            <a:r>
              <a:rPr sz="3200" dirty="0">
                <a:solidFill>
                  <a:srgbClr val="292929"/>
                </a:solidFill>
                <a:latin typeface="+mj-lt"/>
                <a:cs typeface="Arial Black"/>
              </a:rPr>
              <a:t>Use proof of concepts to test ideas</a:t>
            </a:r>
            <a:endParaRPr sz="3200" dirty="0">
              <a:solidFill>
                <a:prstClr val="black"/>
              </a:solidFill>
              <a:latin typeface="+mj-lt"/>
              <a:cs typeface="Arial Black"/>
            </a:endParaRPr>
          </a:p>
          <a:p>
            <a:pPr defTabSz="1219170">
              <a:spcBef>
                <a:spcPts val="73"/>
              </a:spcBef>
              <a:buClr>
                <a:srgbClr val="292929"/>
              </a:buClr>
              <a:buFont typeface="Wingdings"/>
              <a:buChar char=""/>
            </a:pPr>
            <a:endParaRPr sz="2667" dirty="0">
              <a:solidFill>
                <a:prstClr val="black"/>
              </a:solidFill>
              <a:latin typeface="+mj-lt"/>
              <a:cs typeface="Arial Black"/>
            </a:endParaRPr>
          </a:p>
          <a:p>
            <a:pPr marL="1156518" indent="-527460" defTabSz="1219170">
              <a:spcBef>
                <a:spcPts val="7"/>
              </a:spcBef>
              <a:buSzPct val="89583"/>
              <a:buFont typeface="Wingdings"/>
              <a:buChar char=""/>
              <a:tabLst>
                <a:tab pos="1156518" algn="l"/>
                <a:tab pos="1157363" algn="l"/>
              </a:tabLst>
            </a:pPr>
            <a:r>
              <a:rPr sz="3200" dirty="0">
                <a:solidFill>
                  <a:srgbClr val="292929"/>
                </a:solidFill>
                <a:latin typeface="+mj-lt"/>
                <a:cs typeface="Arial Black"/>
              </a:rPr>
              <a:t>Take advantage that CDS is good at incremental data modelling</a:t>
            </a:r>
            <a:endParaRPr sz="3200" dirty="0">
              <a:solidFill>
                <a:prstClr val="black"/>
              </a:solidFill>
              <a:latin typeface="+mj-lt"/>
              <a:cs typeface="Arial Black"/>
            </a:endParaRPr>
          </a:p>
          <a:p>
            <a:pPr defTabSz="1219170">
              <a:spcBef>
                <a:spcPts val="40"/>
              </a:spcBef>
              <a:buClr>
                <a:srgbClr val="292929"/>
              </a:buClr>
              <a:buFont typeface="Wingdings"/>
              <a:buChar char=""/>
            </a:pPr>
            <a:endParaRPr sz="3000" dirty="0">
              <a:solidFill>
                <a:prstClr val="black"/>
              </a:solidFill>
              <a:latin typeface="+mj-lt"/>
              <a:cs typeface="Arial Black"/>
            </a:endParaRPr>
          </a:p>
          <a:p>
            <a:pPr marL="1156518" marR="838179" indent="-526614" defTabSz="1219170">
              <a:lnSpc>
                <a:spcPts val="3453"/>
              </a:lnSpc>
              <a:spcBef>
                <a:spcPts val="7"/>
              </a:spcBef>
              <a:buSzPct val="89583"/>
              <a:buFont typeface="Wingdings"/>
              <a:buChar char=""/>
              <a:tabLst>
                <a:tab pos="1156518" algn="l"/>
                <a:tab pos="1157363" algn="l"/>
              </a:tabLst>
            </a:pPr>
            <a:r>
              <a:rPr sz="3200" dirty="0">
                <a:solidFill>
                  <a:srgbClr val="292929"/>
                </a:solidFill>
                <a:latin typeface="+mj-lt"/>
                <a:cs typeface="Arial Black"/>
              </a:rPr>
              <a:t>Build your data model so you can manage it with available  security features</a:t>
            </a:r>
            <a:endParaRPr sz="3200" dirty="0">
              <a:solidFill>
                <a:prstClr val="black"/>
              </a:solidFill>
              <a:latin typeface="+mj-lt"/>
              <a:cs typeface="Arial Black"/>
            </a:endParaRPr>
          </a:p>
        </p:txBody>
      </p:sp>
      <p:sp>
        <p:nvSpPr>
          <p:cNvPr id="3" name="object 3"/>
          <p:cNvSpPr/>
          <p:nvPr/>
        </p:nvSpPr>
        <p:spPr>
          <a:xfrm>
            <a:off x="360764" y="456049"/>
            <a:ext cx="3850115" cy="45838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87867" y="1466427"/>
            <a:ext cx="5196839" cy="4331741"/>
          </a:xfrm>
          <a:prstGeom prst="rect">
            <a:avLst/>
          </a:prstGeom>
        </p:spPr>
        <p:txBody>
          <a:bodyPr vert="horz" wrap="square" lIns="0" tIns="16933" rIns="0" bIns="0" rtlCol="0">
            <a:spAutoFit/>
          </a:bodyPr>
          <a:lstStyle/>
          <a:p>
            <a:pPr marL="629904" indent="-613818" defTabSz="1219170">
              <a:spcBef>
                <a:spcPts val="133"/>
              </a:spcBef>
              <a:buClr>
                <a:srgbClr val="292929"/>
              </a:buClr>
              <a:buSzPct val="89583"/>
              <a:buFont typeface="Wingdings"/>
              <a:buChar char=""/>
              <a:tabLst>
                <a:tab pos="629904" algn="l"/>
                <a:tab pos="630751" algn="l"/>
              </a:tabLst>
            </a:pPr>
            <a:r>
              <a:rPr sz="3200" dirty="0">
                <a:solidFill>
                  <a:srgbClr val="292929"/>
                </a:solidFill>
                <a:latin typeface="+mj-lt"/>
                <a:cs typeface="Arial Black"/>
              </a:rPr>
              <a:t>List and forms over data</a:t>
            </a:r>
            <a:endParaRPr sz="3200">
              <a:solidFill>
                <a:prstClr val="black"/>
              </a:solidFill>
              <a:latin typeface="+mj-lt"/>
              <a:cs typeface="Arial Black"/>
            </a:endParaRPr>
          </a:p>
          <a:p>
            <a:pPr marL="629904" marR="6773" indent="-613818" defTabSz="1219170">
              <a:lnSpc>
                <a:spcPct val="150000"/>
              </a:lnSpc>
              <a:spcBef>
                <a:spcPts val="767"/>
              </a:spcBef>
              <a:buSzPct val="89583"/>
              <a:buFont typeface="Wingdings"/>
              <a:buChar char=""/>
              <a:tabLst>
                <a:tab pos="629904" algn="l"/>
                <a:tab pos="630751" algn="l"/>
              </a:tabLst>
            </a:pPr>
            <a:r>
              <a:rPr sz="3200" dirty="0">
                <a:solidFill>
                  <a:srgbClr val="292929"/>
                </a:solidFill>
                <a:latin typeface="+mj-lt"/>
                <a:cs typeface="Arial Black"/>
              </a:rPr>
              <a:t>Consistent experience across  apps and devices</a:t>
            </a:r>
            <a:endParaRPr sz="3200">
              <a:solidFill>
                <a:prstClr val="black"/>
              </a:solidFill>
              <a:latin typeface="+mj-lt"/>
              <a:cs typeface="Arial Black"/>
            </a:endParaRPr>
          </a:p>
          <a:p>
            <a:pPr marL="629904" marR="184569" indent="-613818" defTabSz="1219170">
              <a:lnSpc>
                <a:spcPct val="150000"/>
              </a:lnSpc>
              <a:spcBef>
                <a:spcPts val="767"/>
              </a:spcBef>
              <a:buSzPct val="89583"/>
              <a:buFont typeface="Wingdings"/>
              <a:buChar char=""/>
              <a:tabLst>
                <a:tab pos="629904" algn="l"/>
                <a:tab pos="630751" algn="l"/>
              </a:tabLst>
            </a:pPr>
            <a:r>
              <a:rPr sz="3200" dirty="0">
                <a:solidFill>
                  <a:srgbClr val="292929"/>
                </a:solidFill>
                <a:latin typeface="+mj-lt"/>
                <a:cs typeface="Arial Black"/>
              </a:rPr>
              <a:t>Easy to build with  configuration first approach</a:t>
            </a:r>
            <a:endParaRPr sz="3200">
              <a:solidFill>
                <a:prstClr val="black"/>
              </a:solidFill>
              <a:latin typeface="+mj-lt"/>
              <a:cs typeface="Arial Black"/>
            </a:endParaRPr>
          </a:p>
        </p:txBody>
      </p:sp>
      <p:sp>
        <p:nvSpPr>
          <p:cNvPr id="3" name="object 3"/>
          <p:cNvSpPr/>
          <p:nvPr/>
        </p:nvSpPr>
        <p:spPr>
          <a:xfrm>
            <a:off x="360764" y="456049"/>
            <a:ext cx="1560165" cy="45838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4" name="object 4"/>
          <p:cNvGrpSpPr/>
          <p:nvPr/>
        </p:nvGrpSpPr>
        <p:grpSpPr>
          <a:xfrm>
            <a:off x="1997647" y="456049"/>
            <a:ext cx="3114887" cy="591820"/>
            <a:chOff x="1498235" y="342036"/>
            <a:chExt cx="2336165" cy="443865"/>
          </a:xfrm>
        </p:grpSpPr>
        <p:sp>
          <p:nvSpPr>
            <p:cNvPr id="5" name="object 5"/>
            <p:cNvSpPr/>
            <p:nvPr/>
          </p:nvSpPr>
          <p:spPr>
            <a:xfrm>
              <a:off x="1498235" y="538708"/>
              <a:ext cx="121889" cy="28790"/>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1658207" y="342036"/>
              <a:ext cx="2175706" cy="443572"/>
            </a:xfrm>
            <a:prstGeom prst="rect">
              <a:avLst/>
            </a:prstGeom>
            <a:blipFill>
              <a:blip r:embed="rId4" cstate="print"/>
              <a:stretch>
                <a:fillRect/>
              </a:stretch>
            </a:blipFill>
          </p:spPr>
          <p:txBody>
            <a:bodyPr wrap="square" lIns="0" tIns="0" rIns="0" bIns="0" rtlCol="0"/>
            <a:lstStyle/>
            <a:p>
              <a:pPr defTabSz="1219170"/>
              <a:endParaRPr sz="2400" dirty="0">
                <a:solidFill>
                  <a:prstClr val="black"/>
                </a:solidFill>
                <a:latin typeface="Calibri"/>
              </a:endParaRPr>
            </a:p>
          </p:txBody>
        </p:sp>
      </p:grpSp>
      <p:sp>
        <p:nvSpPr>
          <p:cNvPr id="7" name="object 7"/>
          <p:cNvSpPr txBox="1"/>
          <p:nvPr/>
        </p:nvSpPr>
        <p:spPr>
          <a:xfrm>
            <a:off x="9134687" y="6528138"/>
            <a:ext cx="191347" cy="386430"/>
          </a:xfrm>
          <a:prstGeom prst="rect">
            <a:avLst/>
          </a:prstGeom>
        </p:spPr>
        <p:txBody>
          <a:bodyPr vert="horz" wrap="square" lIns="0" tIns="16933" rIns="0" bIns="0" rtlCol="0">
            <a:spAutoFit/>
          </a:bodyPr>
          <a:lstStyle/>
          <a:p>
            <a:pPr marL="16933" defTabSz="1219170">
              <a:spcBef>
                <a:spcPts val="133"/>
              </a:spcBef>
            </a:pPr>
            <a:r>
              <a:rPr sz="2400" spc="-367" dirty="0">
                <a:solidFill>
                  <a:srgbClr val="292929"/>
                </a:solidFill>
                <a:latin typeface="Arial Black"/>
                <a:cs typeface="Arial Black"/>
              </a:rPr>
              <a:t>3</a:t>
            </a:r>
            <a:endParaRPr sz="2400">
              <a:solidFill>
                <a:prstClr val="black"/>
              </a:solidFill>
              <a:latin typeface="Arial Black"/>
              <a:cs typeface="Arial Black"/>
            </a:endParaRPr>
          </a:p>
        </p:txBody>
      </p:sp>
      <p:grpSp>
        <p:nvGrpSpPr>
          <p:cNvPr id="8" name="object 8"/>
          <p:cNvGrpSpPr/>
          <p:nvPr/>
        </p:nvGrpSpPr>
        <p:grpSpPr>
          <a:xfrm>
            <a:off x="5421393" y="16"/>
            <a:ext cx="6770793" cy="6864773"/>
            <a:chOff x="4066044" y="12"/>
            <a:chExt cx="5078095" cy="5148580"/>
          </a:xfrm>
        </p:grpSpPr>
        <p:sp>
          <p:nvSpPr>
            <p:cNvPr id="9" name="object 9"/>
            <p:cNvSpPr/>
            <p:nvPr/>
          </p:nvSpPr>
          <p:spPr>
            <a:xfrm>
              <a:off x="4066044" y="2421636"/>
              <a:ext cx="5077955" cy="2721864"/>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4270248" y="2625852"/>
              <a:ext cx="4481461" cy="2517647"/>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4265676" y="2621280"/>
              <a:ext cx="4493260" cy="2522220"/>
            </a:xfrm>
            <a:custGeom>
              <a:avLst/>
              <a:gdLst/>
              <a:ahLst/>
              <a:cxnLst/>
              <a:rect l="l" t="t" r="r" b="b"/>
              <a:pathLst>
                <a:path w="4493259" h="2522220">
                  <a:moveTo>
                    <a:pt x="0" y="0"/>
                  </a:moveTo>
                  <a:lnTo>
                    <a:pt x="4492752" y="0"/>
                  </a:lnTo>
                  <a:lnTo>
                    <a:pt x="4492752" y="2522220"/>
                  </a:lnTo>
                </a:path>
                <a:path w="4493259" h="2522220">
                  <a:moveTo>
                    <a:pt x="0" y="2522220"/>
                  </a:moveTo>
                  <a:lnTo>
                    <a:pt x="0" y="0"/>
                  </a:lnTo>
                </a:path>
              </a:pathLst>
            </a:custGeom>
            <a:ln w="9144">
              <a:solidFill>
                <a:srgbClr val="0070BB"/>
              </a:solidFill>
            </a:ln>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4079748" y="12"/>
              <a:ext cx="5064239" cy="2901683"/>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3" name="object 13"/>
            <p:cNvSpPr/>
            <p:nvPr/>
          </p:nvSpPr>
          <p:spPr>
            <a:xfrm>
              <a:off x="4283964" y="51815"/>
              <a:ext cx="4469892" cy="2447543"/>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4" name="object 14"/>
            <p:cNvSpPr/>
            <p:nvPr/>
          </p:nvSpPr>
          <p:spPr>
            <a:xfrm>
              <a:off x="4279392" y="47244"/>
              <a:ext cx="4479290" cy="2456815"/>
            </a:xfrm>
            <a:custGeom>
              <a:avLst/>
              <a:gdLst/>
              <a:ahLst/>
              <a:cxnLst/>
              <a:rect l="l" t="t" r="r" b="b"/>
              <a:pathLst>
                <a:path w="4479290" h="2456815">
                  <a:moveTo>
                    <a:pt x="0" y="0"/>
                  </a:moveTo>
                  <a:lnTo>
                    <a:pt x="4479036" y="0"/>
                  </a:lnTo>
                  <a:lnTo>
                    <a:pt x="4479036" y="2456688"/>
                  </a:lnTo>
                  <a:lnTo>
                    <a:pt x="0" y="2456688"/>
                  </a:lnTo>
                  <a:lnTo>
                    <a:pt x="0" y="0"/>
                  </a:lnTo>
                  <a:close/>
                </a:path>
              </a:pathLst>
            </a:custGeom>
            <a:ln w="9144">
              <a:solidFill>
                <a:srgbClr val="0070BB"/>
              </a:solidFill>
            </a:ln>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75CD8-6B02-4F28-863E-68261F1AF36C}"/>
              </a:ext>
            </a:extLst>
          </p:cNvPr>
          <p:cNvSpPr>
            <a:spLocks noGrp="1"/>
          </p:cNvSpPr>
          <p:nvPr>
            <p:ph type="title" idx="4294967295"/>
          </p:nvPr>
        </p:nvSpPr>
        <p:spPr>
          <a:xfrm>
            <a:off x="455423" y="160545"/>
            <a:ext cx="11017250" cy="843613"/>
          </a:xfrm>
          <a:noFill/>
        </p:spPr>
        <p:txBody>
          <a:bodyPr vert="horz" wrap="square" lIns="179259" tIns="143407" rIns="179259" bIns="143407" rtlCol="0" anchor="t">
            <a:spAutoFit/>
          </a:bodyPr>
          <a:lstStyle/>
          <a:p>
            <a:pPr defTabSz="914192">
              <a:spcBef>
                <a:spcPts val="0"/>
              </a:spcBef>
              <a:spcAft>
                <a:spcPts val="588"/>
              </a:spcAft>
            </a:pPr>
            <a:r>
              <a:rPr lang="en-US" sz="3600" spc="-50" dirty="0">
                <a:ln w="3175">
                  <a:noFill/>
                </a:ln>
                <a:solidFill>
                  <a:srgbClr val="282828"/>
                </a:solidFill>
                <a:latin typeface="Segoe UI Semibold"/>
                <a:ea typeface="+mn-ea"/>
                <a:cs typeface="Segoe UI" pitchFamily="34" charset="0"/>
              </a:rPr>
              <a:t>Transforming a business can be challenging</a:t>
            </a:r>
          </a:p>
        </p:txBody>
      </p:sp>
      <p:grpSp>
        <p:nvGrpSpPr>
          <p:cNvPr id="60" name="Group 59">
            <a:extLst>
              <a:ext uri="{FF2B5EF4-FFF2-40B4-BE49-F238E27FC236}">
                <a16:creationId xmlns:a16="http://schemas.microsoft.com/office/drawing/2014/main" id="{C8636E65-8A3F-4BFF-AB2B-2452A5FA37A0}"/>
              </a:ext>
            </a:extLst>
          </p:cNvPr>
          <p:cNvGrpSpPr/>
          <p:nvPr/>
        </p:nvGrpSpPr>
        <p:grpSpPr>
          <a:xfrm>
            <a:off x="-27187" y="1973862"/>
            <a:ext cx="3382737" cy="2814646"/>
            <a:chOff x="-107244" y="2006081"/>
            <a:chExt cx="3632660" cy="2814646"/>
          </a:xfrm>
        </p:grpSpPr>
        <p:cxnSp>
          <p:nvCxnSpPr>
            <p:cNvPr id="6" name="Straight Connector 5">
              <a:extLst>
                <a:ext uri="{FF2B5EF4-FFF2-40B4-BE49-F238E27FC236}">
                  <a16:creationId xmlns:a16="http://schemas.microsoft.com/office/drawing/2014/main" id="{486CB971-EF6F-4BB1-B632-A86DE1BC05BD}"/>
                </a:ext>
              </a:extLst>
            </p:cNvPr>
            <p:cNvCxnSpPr>
              <a:cxnSpLocks/>
            </p:cNvCxnSpPr>
            <p:nvPr/>
          </p:nvCxnSpPr>
          <p:spPr>
            <a:xfrm>
              <a:off x="3400273" y="2006081"/>
              <a:ext cx="0" cy="2743200"/>
            </a:xfrm>
            <a:prstGeom prst="line">
              <a:avLst/>
            </a:prstGeom>
            <a:noFill/>
            <a:ln w="9525" cap="rnd" cmpd="sng" algn="ctr">
              <a:solidFill>
                <a:srgbClr val="2E2F2E">
                  <a:lumMod val="25000"/>
                  <a:lumOff val="75000"/>
                </a:srgbClr>
              </a:solidFill>
              <a:prstDash val="solid"/>
              <a:headEnd type="none"/>
              <a:tailEnd type="none"/>
            </a:ln>
            <a:effectLst/>
          </p:spPr>
        </p:cxnSp>
        <p:grpSp>
          <p:nvGrpSpPr>
            <p:cNvPr id="14" name="Group 13">
              <a:extLst>
                <a:ext uri="{FF2B5EF4-FFF2-40B4-BE49-F238E27FC236}">
                  <a16:creationId xmlns:a16="http://schemas.microsoft.com/office/drawing/2014/main" id="{0BD773F0-BCC2-4686-8ED6-30B0E0BC3D25}"/>
                </a:ext>
              </a:extLst>
            </p:cNvPr>
            <p:cNvGrpSpPr/>
            <p:nvPr/>
          </p:nvGrpSpPr>
          <p:grpSpPr>
            <a:xfrm>
              <a:off x="1338723" y="2089188"/>
              <a:ext cx="2186693" cy="1074695"/>
              <a:chOff x="356149" y="1264208"/>
              <a:chExt cx="2186693" cy="1074695"/>
            </a:xfrm>
          </p:grpSpPr>
          <p:sp>
            <p:nvSpPr>
              <p:cNvPr id="15" name="money_2" title="Icon of a dollar sign with an arrow around it pointing clockwise">
                <a:extLst>
                  <a:ext uri="{FF2B5EF4-FFF2-40B4-BE49-F238E27FC236}">
                    <a16:creationId xmlns:a16="http://schemas.microsoft.com/office/drawing/2014/main" id="{26416AD2-DF53-4500-8078-6A8345F71504}"/>
                  </a:ext>
                </a:extLst>
              </p:cNvPr>
              <p:cNvSpPr>
                <a:spLocks noChangeAspect="1" noEditPoints="1"/>
              </p:cNvSpPr>
              <p:nvPr/>
            </p:nvSpPr>
            <p:spPr bwMode="auto">
              <a:xfrm>
                <a:off x="1169005" y="1264208"/>
                <a:ext cx="482243" cy="50846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E392C4F7-947F-4D12-8B6F-87894BA8D703}"/>
                  </a:ext>
                </a:extLst>
              </p:cNvPr>
              <p:cNvSpPr/>
              <p:nvPr/>
            </p:nvSpPr>
            <p:spPr>
              <a:xfrm>
                <a:off x="356149" y="1726107"/>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Budget</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constraints</a:t>
                </a:r>
              </a:p>
            </p:txBody>
          </p:sp>
        </p:grpSp>
        <p:grpSp>
          <p:nvGrpSpPr>
            <p:cNvPr id="17" name="Group 16">
              <a:extLst>
                <a:ext uri="{FF2B5EF4-FFF2-40B4-BE49-F238E27FC236}">
                  <a16:creationId xmlns:a16="http://schemas.microsoft.com/office/drawing/2014/main" id="{DFC016B0-2663-4BDF-B19E-194F04C7AD64}"/>
                </a:ext>
              </a:extLst>
            </p:cNvPr>
            <p:cNvGrpSpPr/>
            <p:nvPr/>
          </p:nvGrpSpPr>
          <p:grpSpPr>
            <a:xfrm>
              <a:off x="30073" y="2150875"/>
              <a:ext cx="2186693" cy="1039891"/>
              <a:chOff x="2717252" y="1347817"/>
              <a:chExt cx="2186693" cy="1039891"/>
            </a:xfrm>
          </p:grpSpPr>
          <p:sp>
            <p:nvSpPr>
              <p:cNvPr id="18" name="clock_10" title="Icon of an hourglass">
                <a:extLst>
                  <a:ext uri="{FF2B5EF4-FFF2-40B4-BE49-F238E27FC236}">
                    <a16:creationId xmlns:a16="http://schemas.microsoft.com/office/drawing/2014/main" id="{C241310C-5215-4AB8-9B5D-B1FC43F96F4D}"/>
                  </a:ext>
                </a:extLst>
              </p:cNvPr>
              <p:cNvSpPr>
                <a:spLocks noChangeAspect="1" noEditPoints="1"/>
              </p:cNvSpPr>
              <p:nvPr/>
            </p:nvSpPr>
            <p:spPr bwMode="auto">
              <a:xfrm>
                <a:off x="3617639" y="1347817"/>
                <a:ext cx="357228" cy="358477"/>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799BAD4C-70BC-4885-A6E9-D82DC7471DBA}"/>
                  </a:ext>
                </a:extLst>
              </p:cNvPr>
              <p:cNvSpPr/>
              <p:nvPr/>
            </p:nvSpPr>
            <p:spPr>
              <a:xfrm>
                <a:off x="2717252" y="1774912"/>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Time &amp; Resource</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constraints</a:t>
                </a:r>
              </a:p>
            </p:txBody>
          </p:sp>
        </p:grpSp>
        <p:grpSp>
          <p:nvGrpSpPr>
            <p:cNvPr id="20" name="Group 19">
              <a:extLst>
                <a:ext uri="{FF2B5EF4-FFF2-40B4-BE49-F238E27FC236}">
                  <a16:creationId xmlns:a16="http://schemas.microsoft.com/office/drawing/2014/main" id="{82CFCC9C-32DB-4B2F-9D8F-E84F21325954}"/>
                </a:ext>
              </a:extLst>
            </p:cNvPr>
            <p:cNvGrpSpPr/>
            <p:nvPr/>
          </p:nvGrpSpPr>
          <p:grpSpPr>
            <a:xfrm>
              <a:off x="-107244" y="3629641"/>
              <a:ext cx="2186693" cy="1161979"/>
              <a:chOff x="7189453" y="1226455"/>
              <a:chExt cx="2186693" cy="1161979"/>
            </a:xfrm>
          </p:grpSpPr>
          <p:sp>
            <p:nvSpPr>
              <p:cNvPr id="21" name="CRMArticles_EFF5" title="Icon of two documents stacked together with writing on them">
                <a:extLst>
                  <a:ext uri="{FF2B5EF4-FFF2-40B4-BE49-F238E27FC236}">
                    <a16:creationId xmlns:a16="http://schemas.microsoft.com/office/drawing/2014/main" id="{C6EE5B06-C436-4675-B3C9-841BBBEC4A9A}"/>
                  </a:ext>
                </a:extLst>
              </p:cNvPr>
              <p:cNvSpPr>
                <a:spLocks noChangeAspect="1" noEditPoints="1"/>
              </p:cNvSpPr>
              <p:nvPr/>
            </p:nvSpPr>
            <p:spPr bwMode="auto">
              <a:xfrm>
                <a:off x="8058357" y="1226455"/>
                <a:ext cx="386242" cy="44585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5CDEA3CF-8D53-40A5-863A-F6C33BB3C36E}"/>
                  </a:ext>
                </a:extLst>
              </p:cNvPr>
              <p:cNvSpPr/>
              <p:nvPr/>
            </p:nvSpPr>
            <p:spPr>
              <a:xfrm>
                <a:off x="7189453" y="1775638"/>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Paper</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processes</a:t>
                </a:r>
              </a:p>
            </p:txBody>
          </p:sp>
        </p:grpSp>
        <p:grpSp>
          <p:nvGrpSpPr>
            <p:cNvPr id="23" name="Group 22">
              <a:extLst>
                <a:ext uri="{FF2B5EF4-FFF2-40B4-BE49-F238E27FC236}">
                  <a16:creationId xmlns:a16="http://schemas.microsoft.com/office/drawing/2014/main" id="{4773B827-C671-4BE3-8CB7-DD050B11F7FE}"/>
                </a:ext>
              </a:extLst>
            </p:cNvPr>
            <p:cNvGrpSpPr/>
            <p:nvPr/>
          </p:nvGrpSpPr>
          <p:grpSpPr>
            <a:xfrm>
              <a:off x="1253667" y="3615659"/>
              <a:ext cx="2186693" cy="1205068"/>
              <a:chOff x="9422387" y="1192084"/>
              <a:chExt cx="2186693" cy="1205068"/>
            </a:xfrm>
          </p:grpSpPr>
          <p:sp>
            <p:nvSpPr>
              <p:cNvPr id="24" name="strategy" title="Icon of two circles and a curved arrow winding between three exes connecting them">
                <a:extLst>
                  <a:ext uri="{FF2B5EF4-FFF2-40B4-BE49-F238E27FC236}">
                    <a16:creationId xmlns:a16="http://schemas.microsoft.com/office/drawing/2014/main" id="{F9EE5153-BC1E-4888-80E7-3F4DE049DA04}"/>
                  </a:ext>
                </a:extLst>
              </p:cNvPr>
              <p:cNvSpPr>
                <a:spLocks noChangeAspect="1" noEditPoints="1"/>
              </p:cNvSpPr>
              <p:nvPr/>
            </p:nvSpPr>
            <p:spPr bwMode="auto">
              <a:xfrm>
                <a:off x="10322614" y="1192084"/>
                <a:ext cx="386242" cy="514599"/>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EDFF803C-F2DF-4738-8000-29303CB8EE68}"/>
                  </a:ext>
                </a:extLst>
              </p:cNvPr>
              <p:cNvSpPr/>
              <p:nvPr/>
            </p:nvSpPr>
            <p:spPr>
              <a:xfrm>
                <a:off x="9422387" y="1784356"/>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Complex</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processes</a:t>
                </a:r>
              </a:p>
            </p:txBody>
          </p:sp>
        </p:grpSp>
      </p:grpSp>
      <p:grpSp>
        <p:nvGrpSpPr>
          <p:cNvPr id="61" name="Group 60">
            <a:extLst>
              <a:ext uri="{FF2B5EF4-FFF2-40B4-BE49-F238E27FC236}">
                <a16:creationId xmlns:a16="http://schemas.microsoft.com/office/drawing/2014/main" id="{606D46DE-5782-4FE1-AE89-12EC32A9C4CC}"/>
              </a:ext>
            </a:extLst>
          </p:cNvPr>
          <p:cNvGrpSpPr/>
          <p:nvPr/>
        </p:nvGrpSpPr>
        <p:grpSpPr>
          <a:xfrm>
            <a:off x="3970919" y="2058687"/>
            <a:ext cx="2196868" cy="2743200"/>
            <a:chOff x="4159669" y="1530935"/>
            <a:chExt cx="2411375" cy="2762266"/>
          </a:xfrm>
        </p:grpSpPr>
        <p:cxnSp>
          <p:nvCxnSpPr>
            <p:cNvPr id="9" name="Straight Connector 8">
              <a:extLst>
                <a:ext uri="{FF2B5EF4-FFF2-40B4-BE49-F238E27FC236}">
                  <a16:creationId xmlns:a16="http://schemas.microsoft.com/office/drawing/2014/main" id="{2F781EF7-91AC-4B2C-B952-40488FED2B11}"/>
                </a:ext>
              </a:extLst>
            </p:cNvPr>
            <p:cNvCxnSpPr>
              <a:cxnSpLocks/>
            </p:cNvCxnSpPr>
            <p:nvPr/>
          </p:nvCxnSpPr>
          <p:spPr>
            <a:xfrm>
              <a:off x="6571044" y="1530935"/>
              <a:ext cx="0" cy="2762266"/>
            </a:xfrm>
            <a:prstGeom prst="line">
              <a:avLst/>
            </a:prstGeom>
            <a:noFill/>
            <a:ln w="9525" cap="rnd" cmpd="sng" algn="ctr">
              <a:solidFill>
                <a:srgbClr val="2E2F2E">
                  <a:lumMod val="25000"/>
                  <a:lumOff val="75000"/>
                </a:srgbClr>
              </a:solidFill>
              <a:prstDash val="solid"/>
              <a:headEnd type="none"/>
              <a:tailEnd type="none"/>
            </a:ln>
            <a:effectLst/>
          </p:spPr>
        </p:cxnSp>
        <p:grpSp>
          <p:nvGrpSpPr>
            <p:cNvPr id="53" name="Group 52">
              <a:extLst>
                <a:ext uri="{FF2B5EF4-FFF2-40B4-BE49-F238E27FC236}">
                  <a16:creationId xmlns:a16="http://schemas.microsoft.com/office/drawing/2014/main" id="{AFC40D48-271C-463C-B52F-EBE93DA511E5}"/>
                </a:ext>
              </a:extLst>
            </p:cNvPr>
            <p:cNvGrpSpPr/>
            <p:nvPr/>
          </p:nvGrpSpPr>
          <p:grpSpPr>
            <a:xfrm>
              <a:off x="4218451" y="1668614"/>
              <a:ext cx="1515198" cy="1038723"/>
              <a:chOff x="4218451" y="1062333"/>
              <a:chExt cx="1515198" cy="1038723"/>
            </a:xfrm>
          </p:grpSpPr>
          <p:sp>
            <p:nvSpPr>
              <p:cNvPr id="28" name="Rectangle 27">
                <a:extLst>
                  <a:ext uri="{FF2B5EF4-FFF2-40B4-BE49-F238E27FC236}">
                    <a16:creationId xmlns:a16="http://schemas.microsoft.com/office/drawing/2014/main" id="{ED18E511-A07E-4495-AF2B-F6F272146855}"/>
                  </a:ext>
                </a:extLst>
              </p:cNvPr>
              <p:cNvSpPr/>
              <p:nvPr/>
            </p:nvSpPr>
            <p:spPr>
              <a:xfrm>
                <a:off x="4218451" y="1488260"/>
                <a:ext cx="151519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“Shadow IT”</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governance</a:t>
                </a:r>
              </a:p>
            </p:txBody>
          </p:sp>
          <p:sp>
            <p:nvSpPr>
              <p:cNvPr id="29" name="binoculars" title="Icon of binoculars">
                <a:extLst>
                  <a:ext uri="{FF2B5EF4-FFF2-40B4-BE49-F238E27FC236}">
                    <a16:creationId xmlns:a16="http://schemas.microsoft.com/office/drawing/2014/main" id="{18FEDEE2-E298-476A-838D-0620A252CABE}"/>
                  </a:ext>
                </a:extLst>
              </p:cNvPr>
              <p:cNvSpPr>
                <a:spLocks noChangeAspect="1" noEditPoints="1"/>
              </p:cNvSpPr>
              <p:nvPr/>
            </p:nvSpPr>
            <p:spPr bwMode="auto">
              <a:xfrm>
                <a:off x="4765910" y="1062333"/>
                <a:ext cx="422443" cy="38900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C26E2D57-793E-4533-BBB6-74DC0BD26C0C}"/>
                </a:ext>
              </a:extLst>
            </p:cNvPr>
            <p:cNvGrpSpPr/>
            <p:nvPr/>
          </p:nvGrpSpPr>
          <p:grpSpPr>
            <a:xfrm>
              <a:off x="4159669" y="3119530"/>
              <a:ext cx="1577806" cy="1123966"/>
              <a:chOff x="4833489" y="3000045"/>
              <a:chExt cx="1577806" cy="1123966"/>
            </a:xfrm>
          </p:grpSpPr>
          <p:sp>
            <p:nvSpPr>
              <p:cNvPr id="31" name="speedometer_2" title="Icon of a spedometer showing fast speed">
                <a:extLst>
                  <a:ext uri="{FF2B5EF4-FFF2-40B4-BE49-F238E27FC236}">
                    <a16:creationId xmlns:a16="http://schemas.microsoft.com/office/drawing/2014/main" id="{4E114235-8874-4D53-A43D-93C4A0A20DF7}"/>
                  </a:ext>
                </a:extLst>
              </p:cNvPr>
              <p:cNvSpPr>
                <a:spLocks noChangeAspect="1" noEditPoints="1"/>
              </p:cNvSpPr>
              <p:nvPr/>
            </p:nvSpPr>
            <p:spPr bwMode="auto">
              <a:xfrm>
                <a:off x="5376250" y="3000045"/>
                <a:ext cx="484096" cy="42462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303A0D75-E190-434A-8AC1-B96EE23278FF}"/>
                  </a:ext>
                </a:extLst>
              </p:cNvPr>
              <p:cNvSpPr/>
              <p:nvPr/>
            </p:nvSpPr>
            <p:spPr>
              <a:xfrm>
                <a:off x="4833489" y="3511215"/>
                <a:ext cx="1577806"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Changing Business</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expectations</a:t>
                </a:r>
              </a:p>
            </p:txBody>
          </p:sp>
        </p:grpSp>
      </p:grpSp>
      <p:grpSp>
        <p:nvGrpSpPr>
          <p:cNvPr id="62" name="Group 61">
            <a:extLst>
              <a:ext uri="{FF2B5EF4-FFF2-40B4-BE49-F238E27FC236}">
                <a16:creationId xmlns:a16="http://schemas.microsoft.com/office/drawing/2014/main" id="{A1813A01-A77C-48A3-8438-61715D76E703}"/>
              </a:ext>
            </a:extLst>
          </p:cNvPr>
          <p:cNvGrpSpPr/>
          <p:nvPr/>
        </p:nvGrpSpPr>
        <p:grpSpPr>
          <a:xfrm>
            <a:off x="6747517" y="2091170"/>
            <a:ext cx="1544045" cy="2632700"/>
            <a:chOff x="7033518" y="2116072"/>
            <a:chExt cx="1422119" cy="2632700"/>
          </a:xfrm>
        </p:grpSpPr>
        <p:grpSp>
          <p:nvGrpSpPr>
            <p:cNvPr id="55" name="Group 54">
              <a:extLst>
                <a:ext uri="{FF2B5EF4-FFF2-40B4-BE49-F238E27FC236}">
                  <a16:creationId xmlns:a16="http://schemas.microsoft.com/office/drawing/2014/main" id="{B48FF1CA-D2B7-49A1-8C32-BA151CF3FCD7}"/>
                </a:ext>
              </a:extLst>
            </p:cNvPr>
            <p:cNvGrpSpPr/>
            <p:nvPr/>
          </p:nvGrpSpPr>
          <p:grpSpPr>
            <a:xfrm>
              <a:off x="7071451" y="2116072"/>
              <a:ext cx="1384186" cy="1061446"/>
              <a:chOff x="7676852" y="1284899"/>
              <a:chExt cx="1384186" cy="1061446"/>
            </a:xfrm>
          </p:grpSpPr>
          <p:sp>
            <p:nvSpPr>
              <p:cNvPr id="35" name="Rectangle 34">
                <a:extLst>
                  <a:ext uri="{FF2B5EF4-FFF2-40B4-BE49-F238E27FC236}">
                    <a16:creationId xmlns:a16="http://schemas.microsoft.com/office/drawing/2014/main" id="{0A5C69F8-EEF1-4410-A78A-2EF0E6CE4CAA}"/>
                  </a:ext>
                </a:extLst>
              </p:cNvPr>
              <p:cNvSpPr/>
              <p:nvPr/>
            </p:nvSpPr>
            <p:spPr>
              <a:xfrm>
                <a:off x="7676852" y="1733549"/>
                <a:ext cx="1384186"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No BI integration</a:t>
                </a:r>
              </a:p>
            </p:txBody>
          </p:sp>
          <p:grpSp>
            <p:nvGrpSpPr>
              <p:cNvPr id="36" name="Group 35">
                <a:extLst>
                  <a:ext uri="{FF2B5EF4-FFF2-40B4-BE49-F238E27FC236}">
                    <a16:creationId xmlns:a16="http://schemas.microsoft.com/office/drawing/2014/main" id="{8C95A35A-8470-4208-86C7-22AECB72D624}"/>
                  </a:ext>
                </a:extLst>
              </p:cNvPr>
              <p:cNvGrpSpPr/>
              <p:nvPr/>
            </p:nvGrpSpPr>
            <p:grpSpPr>
              <a:xfrm>
                <a:off x="8133081" y="1284899"/>
                <a:ext cx="457200" cy="350395"/>
                <a:chOff x="5788183" y="3706306"/>
                <a:chExt cx="457200" cy="350395"/>
              </a:xfrm>
            </p:grpSpPr>
            <p:sp>
              <p:nvSpPr>
                <p:cNvPr id="37" name="Financial_E7BB" title="Icon of a chart made of vertical lines with a line tracing the top of each, turning into an arrow pointing up">
                  <a:extLst>
                    <a:ext uri="{FF2B5EF4-FFF2-40B4-BE49-F238E27FC236}">
                      <a16:creationId xmlns:a16="http://schemas.microsoft.com/office/drawing/2014/main" id="{3C7D135D-D42E-4424-8CCF-CC2C87E2FC82}"/>
                    </a:ext>
                  </a:extLst>
                </p:cNvPr>
                <p:cNvSpPr>
                  <a:spLocks noChangeAspect="1" noEditPoints="1"/>
                </p:cNvSpPr>
                <p:nvPr/>
              </p:nvSpPr>
              <p:spPr bwMode="auto">
                <a:xfrm>
                  <a:off x="5919258" y="3771594"/>
                  <a:ext cx="195051" cy="173991"/>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38" name="monitor" title="Icon of a monitor">
                  <a:extLst>
                    <a:ext uri="{FF2B5EF4-FFF2-40B4-BE49-F238E27FC236}">
                      <a16:creationId xmlns:a16="http://schemas.microsoft.com/office/drawing/2014/main" id="{ABCA3363-E8D1-4174-A766-7AB57E07F9D7}"/>
                    </a:ext>
                  </a:extLst>
                </p:cNvPr>
                <p:cNvSpPr>
                  <a:spLocks noChangeAspect="1" noEditPoints="1"/>
                </p:cNvSpPr>
                <p:nvPr/>
              </p:nvSpPr>
              <p:spPr bwMode="auto">
                <a:xfrm>
                  <a:off x="5788183" y="3706306"/>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5C1F22B1-F28B-4635-BB3A-09971BF1565D}"/>
                </a:ext>
              </a:extLst>
            </p:cNvPr>
            <p:cNvGrpSpPr/>
            <p:nvPr/>
          </p:nvGrpSpPr>
          <p:grpSpPr>
            <a:xfrm>
              <a:off x="7033518" y="3652510"/>
              <a:ext cx="1415118" cy="1096262"/>
              <a:chOff x="7615124" y="3304743"/>
              <a:chExt cx="1415118" cy="1096262"/>
            </a:xfrm>
          </p:grpSpPr>
          <p:sp>
            <p:nvSpPr>
              <p:cNvPr id="41" name="Rectangle 40">
                <a:extLst>
                  <a:ext uri="{FF2B5EF4-FFF2-40B4-BE49-F238E27FC236}">
                    <a16:creationId xmlns:a16="http://schemas.microsoft.com/office/drawing/2014/main" id="{0AD7C921-E56C-4338-9619-77D511BFFA3D}"/>
                  </a:ext>
                </a:extLst>
              </p:cNvPr>
              <p:cNvSpPr/>
              <p:nvPr/>
            </p:nvSpPr>
            <p:spPr>
              <a:xfrm>
                <a:off x="7615124" y="3788209"/>
                <a:ext cx="141511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Lack of tracking &amp; measuring performance</a:t>
                </a:r>
              </a:p>
            </p:txBody>
          </p:sp>
          <p:sp>
            <p:nvSpPr>
              <p:cNvPr id="42" name="Website" title="Icon of multiple app windows">
                <a:extLst>
                  <a:ext uri="{FF2B5EF4-FFF2-40B4-BE49-F238E27FC236}">
                    <a16:creationId xmlns:a16="http://schemas.microsoft.com/office/drawing/2014/main" id="{17C227A7-B435-4893-AFF2-84B608CAC798}"/>
                  </a:ext>
                </a:extLst>
              </p:cNvPr>
              <p:cNvSpPr>
                <a:spLocks noChangeAspect="1" noEditPoints="1"/>
              </p:cNvSpPr>
              <p:nvPr/>
            </p:nvSpPr>
            <p:spPr bwMode="auto">
              <a:xfrm>
                <a:off x="8134830" y="3304743"/>
                <a:ext cx="417429" cy="36576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65" name="Group 64">
            <a:extLst>
              <a:ext uri="{FF2B5EF4-FFF2-40B4-BE49-F238E27FC236}">
                <a16:creationId xmlns:a16="http://schemas.microsoft.com/office/drawing/2014/main" id="{4C9147B5-6B41-47E5-AC36-BD2B416E945F}"/>
              </a:ext>
            </a:extLst>
          </p:cNvPr>
          <p:cNvGrpSpPr/>
          <p:nvPr/>
        </p:nvGrpSpPr>
        <p:grpSpPr>
          <a:xfrm>
            <a:off x="8873748" y="2048748"/>
            <a:ext cx="3077643" cy="2743200"/>
            <a:chOff x="9058820" y="1520996"/>
            <a:chExt cx="3304429" cy="2743200"/>
          </a:xfrm>
        </p:grpSpPr>
        <p:cxnSp>
          <p:nvCxnSpPr>
            <p:cNvPr id="8" name="Straight Connector 7">
              <a:extLst>
                <a:ext uri="{FF2B5EF4-FFF2-40B4-BE49-F238E27FC236}">
                  <a16:creationId xmlns:a16="http://schemas.microsoft.com/office/drawing/2014/main" id="{4CC0853F-B72B-4360-B556-BB09BD4D1782}"/>
                </a:ext>
              </a:extLst>
            </p:cNvPr>
            <p:cNvCxnSpPr>
              <a:cxnSpLocks/>
            </p:cNvCxnSpPr>
            <p:nvPr/>
          </p:nvCxnSpPr>
          <p:spPr>
            <a:xfrm>
              <a:off x="9355073" y="1520996"/>
              <a:ext cx="0" cy="2743200"/>
            </a:xfrm>
            <a:prstGeom prst="line">
              <a:avLst/>
            </a:prstGeom>
            <a:noFill/>
            <a:ln w="9525" cap="rnd" cmpd="sng" algn="ctr">
              <a:solidFill>
                <a:srgbClr val="2E2F2E">
                  <a:lumMod val="25000"/>
                  <a:lumOff val="75000"/>
                </a:srgbClr>
              </a:solidFill>
              <a:prstDash val="solid"/>
              <a:headEnd type="none"/>
              <a:tailEnd type="none"/>
            </a:ln>
            <a:effectLst/>
          </p:spPr>
        </p:cxnSp>
        <p:grpSp>
          <p:nvGrpSpPr>
            <p:cNvPr id="64" name="Group 63">
              <a:extLst>
                <a:ext uri="{FF2B5EF4-FFF2-40B4-BE49-F238E27FC236}">
                  <a16:creationId xmlns:a16="http://schemas.microsoft.com/office/drawing/2014/main" id="{609C343C-DCA4-4AA7-A677-3328949FE592}"/>
                </a:ext>
              </a:extLst>
            </p:cNvPr>
            <p:cNvGrpSpPr/>
            <p:nvPr/>
          </p:nvGrpSpPr>
          <p:grpSpPr>
            <a:xfrm>
              <a:off x="9058820" y="1563041"/>
              <a:ext cx="3304429" cy="2610382"/>
              <a:chOff x="9058820" y="1563041"/>
              <a:chExt cx="3304429" cy="2610382"/>
            </a:xfrm>
          </p:grpSpPr>
          <p:grpSp>
            <p:nvGrpSpPr>
              <p:cNvPr id="63" name="Group 62">
                <a:extLst>
                  <a:ext uri="{FF2B5EF4-FFF2-40B4-BE49-F238E27FC236}">
                    <a16:creationId xmlns:a16="http://schemas.microsoft.com/office/drawing/2014/main" id="{33A9812D-FA98-4375-A4C0-DB2B5BF749FE}"/>
                  </a:ext>
                </a:extLst>
              </p:cNvPr>
              <p:cNvGrpSpPr/>
              <p:nvPr/>
            </p:nvGrpSpPr>
            <p:grpSpPr>
              <a:xfrm>
                <a:off x="9058820" y="1563041"/>
                <a:ext cx="3304429" cy="2610382"/>
                <a:chOff x="9058820" y="1563041"/>
                <a:chExt cx="3304429" cy="2610382"/>
              </a:xfrm>
            </p:grpSpPr>
            <p:grpSp>
              <p:nvGrpSpPr>
                <p:cNvPr id="58" name="Group 57">
                  <a:extLst>
                    <a:ext uri="{FF2B5EF4-FFF2-40B4-BE49-F238E27FC236}">
                      <a16:creationId xmlns:a16="http://schemas.microsoft.com/office/drawing/2014/main" id="{04F29781-2371-46B3-8C14-1ADB1FC2FE6D}"/>
                    </a:ext>
                  </a:extLst>
                </p:cNvPr>
                <p:cNvGrpSpPr/>
                <p:nvPr/>
              </p:nvGrpSpPr>
              <p:grpSpPr>
                <a:xfrm>
                  <a:off x="9058820" y="1568074"/>
                  <a:ext cx="2186693" cy="1012356"/>
                  <a:chOff x="9481636" y="996675"/>
                  <a:chExt cx="2186693" cy="1012356"/>
                </a:xfrm>
              </p:grpSpPr>
              <p:sp>
                <p:nvSpPr>
                  <p:cNvPr id="45" name="Rectangle 44">
                    <a:extLst>
                      <a:ext uri="{FF2B5EF4-FFF2-40B4-BE49-F238E27FC236}">
                        <a16:creationId xmlns:a16="http://schemas.microsoft.com/office/drawing/2014/main" id="{B706430C-022E-4928-A17F-FFA5C4E59DED}"/>
                      </a:ext>
                    </a:extLst>
                  </p:cNvPr>
                  <p:cNvSpPr/>
                  <p:nvPr/>
                </p:nvSpPr>
                <p:spPr>
                  <a:xfrm>
                    <a:off x="9481636" y="1396235"/>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Legacy system</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maintenance</a:t>
                    </a:r>
                  </a:p>
                </p:txBody>
              </p:sp>
              <p:sp>
                <p:nvSpPr>
                  <p:cNvPr id="46" name="Browser" title="Icon of a browser window">
                    <a:extLst>
                      <a:ext uri="{FF2B5EF4-FFF2-40B4-BE49-F238E27FC236}">
                        <a16:creationId xmlns:a16="http://schemas.microsoft.com/office/drawing/2014/main" id="{AF33E6FE-543E-4D4A-B91E-191032CC3638}"/>
                      </a:ext>
                    </a:extLst>
                  </p:cNvPr>
                  <p:cNvSpPr>
                    <a:spLocks noChangeAspect="1" noEditPoints="1"/>
                  </p:cNvSpPr>
                  <p:nvPr/>
                </p:nvSpPr>
                <p:spPr bwMode="auto">
                  <a:xfrm>
                    <a:off x="10349550" y="996675"/>
                    <a:ext cx="515371" cy="4124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CEB96E09-2275-48DA-9133-F76EFA9DA6A2}"/>
                    </a:ext>
                  </a:extLst>
                </p:cNvPr>
                <p:cNvGrpSpPr/>
                <p:nvPr/>
              </p:nvGrpSpPr>
              <p:grpSpPr>
                <a:xfrm>
                  <a:off x="10754671" y="1563041"/>
                  <a:ext cx="1608578" cy="1117851"/>
                  <a:chOff x="9829770" y="2230420"/>
                  <a:chExt cx="1608578" cy="1117851"/>
                </a:xfrm>
              </p:grpSpPr>
              <p:sp>
                <p:nvSpPr>
                  <p:cNvPr id="47" name="Rectangle 46">
                    <a:extLst>
                      <a:ext uri="{FF2B5EF4-FFF2-40B4-BE49-F238E27FC236}">
                        <a16:creationId xmlns:a16="http://schemas.microsoft.com/office/drawing/2014/main" id="{B9F13AEE-8768-46FF-915B-912D58B828E0}"/>
                      </a:ext>
                    </a:extLst>
                  </p:cNvPr>
                  <p:cNvSpPr/>
                  <p:nvPr/>
                </p:nvSpPr>
                <p:spPr>
                  <a:xfrm>
                    <a:off x="9829770" y="2735475"/>
                    <a:ext cx="160857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Security &amp;</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Compliance needs</a:t>
                    </a:r>
                  </a:p>
                </p:txBody>
              </p:sp>
              <p:sp>
                <p:nvSpPr>
                  <p:cNvPr id="48" name="Lock" title="Icon of a padlock">
                    <a:extLst>
                      <a:ext uri="{FF2B5EF4-FFF2-40B4-BE49-F238E27FC236}">
                        <a16:creationId xmlns:a16="http://schemas.microsoft.com/office/drawing/2014/main" id="{E6ECC98E-0969-409B-AB0E-874DB3B22351}"/>
                      </a:ext>
                    </a:extLst>
                  </p:cNvPr>
                  <p:cNvSpPr>
                    <a:spLocks noChangeAspect="1" noEditPoints="1"/>
                  </p:cNvSpPr>
                  <p:nvPr/>
                </p:nvSpPr>
                <p:spPr bwMode="auto">
                  <a:xfrm>
                    <a:off x="10455337" y="2230420"/>
                    <a:ext cx="320606" cy="44809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49" name="Rectangle 48">
                  <a:extLst>
                    <a:ext uri="{FF2B5EF4-FFF2-40B4-BE49-F238E27FC236}">
                      <a16:creationId xmlns:a16="http://schemas.microsoft.com/office/drawing/2014/main" id="{A515DC71-E0A0-4CB9-979E-6C895A37C216}"/>
                    </a:ext>
                  </a:extLst>
                </p:cNvPr>
                <p:cNvSpPr/>
                <p:nvPr/>
              </p:nvSpPr>
              <p:spPr>
                <a:xfrm>
                  <a:off x="9645083" y="3560627"/>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Leverage existing</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technology</a:t>
                  </a:r>
                </a:p>
              </p:txBody>
            </p:sp>
          </p:grpSp>
          <p:sp>
            <p:nvSpPr>
              <p:cNvPr id="50" name="server" title="Icon of a server tower">
                <a:extLst>
                  <a:ext uri="{FF2B5EF4-FFF2-40B4-BE49-F238E27FC236}">
                    <a16:creationId xmlns:a16="http://schemas.microsoft.com/office/drawing/2014/main" id="{4A8A353F-531C-47CD-AD0C-5F07C30342D0}"/>
                  </a:ext>
                </a:extLst>
              </p:cNvPr>
              <p:cNvSpPr>
                <a:spLocks noChangeAspect="1" noEditPoints="1"/>
              </p:cNvSpPr>
              <p:nvPr/>
            </p:nvSpPr>
            <p:spPr bwMode="auto">
              <a:xfrm>
                <a:off x="10619040" y="3058200"/>
                <a:ext cx="259988" cy="49381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5" name="Rectangle 4">
            <a:extLst>
              <a:ext uri="{FF2B5EF4-FFF2-40B4-BE49-F238E27FC236}">
                <a16:creationId xmlns:a16="http://schemas.microsoft.com/office/drawing/2014/main" id="{DE752736-2C07-45A0-B36E-120626022D84}"/>
              </a:ext>
            </a:extLst>
          </p:cNvPr>
          <p:cNvSpPr/>
          <p:nvPr/>
        </p:nvSpPr>
        <p:spPr bwMode="auto">
          <a:xfrm>
            <a:off x="399244" y="1354065"/>
            <a:ext cx="2651052"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Time to Market</a:t>
            </a:r>
          </a:p>
        </p:txBody>
      </p:sp>
      <p:sp>
        <p:nvSpPr>
          <p:cNvPr id="101" name="Rectangle 100">
            <a:extLst>
              <a:ext uri="{FF2B5EF4-FFF2-40B4-BE49-F238E27FC236}">
                <a16:creationId xmlns:a16="http://schemas.microsoft.com/office/drawing/2014/main" id="{2D4C37CF-1260-4C93-9292-4BCA73F69577}"/>
              </a:ext>
            </a:extLst>
          </p:cNvPr>
          <p:cNvSpPr/>
          <p:nvPr/>
        </p:nvSpPr>
        <p:spPr bwMode="auto">
          <a:xfrm>
            <a:off x="3444949" y="1342586"/>
            <a:ext cx="2651051"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Business/ IT Alignment</a:t>
            </a:r>
          </a:p>
        </p:txBody>
      </p:sp>
      <p:sp>
        <p:nvSpPr>
          <p:cNvPr id="105" name="Rectangle 104">
            <a:extLst>
              <a:ext uri="{FF2B5EF4-FFF2-40B4-BE49-F238E27FC236}">
                <a16:creationId xmlns:a16="http://schemas.microsoft.com/office/drawing/2014/main" id="{4DBA550E-8601-4E51-8B20-D3CDB3332D4A}"/>
              </a:ext>
            </a:extLst>
          </p:cNvPr>
          <p:cNvSpPr/>
          <p:nvPr/>
        </p:nvSpPr>
        <p:spPr bwMode="auto">
          <a:xfrm>
            <a:off x="6370919" y="1342585"/>
            <a:ext cx="2502830"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Lack of Insights</a:t>
            </a:r>
          </a:p>
        </p:txBody>
      </p:sp>
      <p:sp>
        <p:nvSpPr>
          <p:cNvPr id="106" name="Rectangle 105">
            <a:extLst>
              <a:ext uri="{FF2B5EF4-FFF2-40B4-BE49-F238E27FC236}">
                <a16:creationId xmlns:a16="http://schemas.microsoft.com/office/drawing/2014/main" id="{B2BC632B-F73A-4FED-A358-D57D545D726E}"/>
              </a:ext>
            </a:extLst>
          </p:cNvPr>
          <p:cNvSpPr/>
          <p:nvPr/>
        </p:nvSpPr>
        <p:spPr bwMode="auto">
          <a:xfrm>
            <a:off x="9273763" y="1338849"/>
            <a:ext cx="2651051"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Total cost of ownership</a:t>
            </a:r>
          </a:p>
        </p:txBody>
      </p:sp>
      <p:sp>
        <p:nvSpPr>
          <p:cNvPr id="88" name="Title 1">
            <a:extLst>
              <a:ext uri="{FF2B5EF4-FFF2-40B4-BE49-F238E27FC236}">
                <a16:creationId xmlns:a16="http://schemas.microsoft.com/office/drawing/2014/main" id="{B2BF0AFC-4737-49B4-B8B6-6B515D3A532B}"/>
              </a:ext>
            </a:extLst>
          </p:cNvPr>
          <p:cNvSpPr txBox="1">
            <a:spLocks/>
          </p:cNvSpPr>
          <p:nvPr/>
        </p:nvSpPr>
        <p:spPr>
          <a:xfrm>
            <a:off x="3239017" y="5273436"/>
            <a:ext cx="5301167" cy="425488"/>
          </a:xfrm>
          <a:prstGeom prst="rect">
            <a:avLst/>
          </a:prstGeom>
          <a:noFill/>
        </p:spPr>
        <p:txBody>
          <a:bodyPr vert="horz" wrap="square" lIns="44827" tIns="89654" rIns="44827" bIns="89654" rtlCol="0" anchor="t" anchorCtr="0">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62" rtl="0" eaLnBrk="1" fontAlgn="auto" latinLnBrk="0" hangingPunct="1">
              <a:lnSpc>
                <a:spcPct val="90000"/>
              </a:lnSpc>
              <a:spcBef>
                <a:spcPct val="0"/>
              </a:spcBef>
              <a:spcAft>
                <a:spcPts val="0"/>
              </a:spcAft>
              <a:buClrTx/>
              <a:buSzTx/>
              <a:buFontTx/>
              <a:buNone/>
              <a:tabLst/>
              <a:defRPr/>
            </a:pPr>
            <a:r>
              <a:rPr kumimoji="0" lang="en-US" sz="1765" b="1" i="0" u="none" strike="noStrike" kern="1200" cap="none" spc="-49" normalizeH="0" baseline="0" noProof="0" dirty="0">
                <a:ln w="3175">
                  <a:noFill/>
                </a:ln>
                <a:solidFill>
                  <a:srgbClr val="001E4E"/>
                </a:solidFill>
                <a:effectLst/>
                <a:uLnTx/>
                <a:uFillTx/>
                <a:latin typeface="Segoe UI Semibold" panose="020B0702040204020203" pitchFamily="34" charset="0"/>
                <a:ea typeface="+mn-ea"/>
                <a:cs typeface="Segoe UI Semibold" panose="020B0702040204020203" pitchFamily="34" charset="0"/>
              </a:rPr>
              <a:t>Line of business decision makers are critical to success</a:t>
            </a:r>
          </a:p>
        </p:txBody>
      </p:sp>
      <p:grpSp>
        <p:nvGrpSpPr>
          <p:cNvPr id="112" name="Group 111">
            <a:extLst>
              <a:ext uri="{FF2B5EF4-FFF2-40B4-BE49-F238E27FC236}">
                <a16:creationId xmlns:a16="http://schemas.microsoft.com/office/drawing/2014/main" id="{1234A393-AFFF-452B-892C-D2B7990887B3}"/>
              </a:ext>
            </a:extLst>
          </p:cNvPr>
          <p:cNvGrpSpPr/>
          <p:nvPr/>
        </p:nvGrpSpPr>
        <p:grpSpPr>
          <a:xfrm>
            <a:off x="1141606" y="5567695"/>
            <a:ext cx="2900669" cy="843032"/>
            <a:chOff x="408198" y="2332338"/>
            <a:chExt cx="2958456" cy="859827"/>
          </a:xfrm>
        </p:grpSpPr>
        <p:sp>
          <p:nvSpPr>
            <p:cNvPr id="113" name="TextBox 112">
              <a:extLst>
                <a:ext uri="{FF2B5EF4-FFF2-40B4-BE49-F238E27FC236}">
                  <a16:creationId xmlns:a16="http://schemas.microsoft.com/office/drawing/2014/main" id="{581EE6C8-98D6-40D7-88B2-9353C78E140F}"/>
                </a:ext>
              </a:extLst>
            </p:cNvPr>
            <p:cNvSpPr txBox="1"/>
            <p:nvPr/>
          </p:nvSpPr>
          <p:spPr>
            <a:xfrm>
              <a:off x="408198" y="2332338"/>
              <a:ext cx="1146282" cy="859827"/>
            </a:xfrm>
            <a:prstGeom prst="rect">
              <a:avLst/>
            </a:prstGeom>
            <a:noFill/>
          </p:spPr>
          <p:txBody>
            <a:bodyPr wrap="square" lIns="44827" tIns="89654" rIns="44827" bIns="89654" rtlCol="0" anchor="ctr">
              <a:noAutofit/>
            </a:bodyPr>
            <a:lstStyle/>
            <a:p>
              <a:pPr marL="0" marR="0" lvl="0" indent="0" algn="l" defTabSz="896480" rtl="0" eaLnBrk="1" fontAlgn="auto" latinLnBrk="0" hangingPunct="1">
                <a:lnSpc>
                  <a:spcPct val="100000"/>
                </a:lnSpc>
                <a:spcBef>
                  <a:spcPts val="0"/>
                </a:spcBef>
                <a:spcAft>
                  <a:spcPts val="588"/>
                </a:spcAft>
                <a:buClrTx/>
                <a:buSzTx/>
                <a:buFontTx/>
                <a:buNone/>
                <a:tabLst/>
                <a:defRPr/>
              </a:pPr>
              <a:r>
                <a:rPr kumimoji="0" lang="en-US" sz="3530" b="1" i="0" u="none" strike="noStrike" kern="0" cap="none" spc="0" normalizeH="0" baseline="0" noProof="0">
                  <a:ln>
                    <a:noFill/>
                  </a:ln>
                  <a:solidFill>
                    <a:srgbClr val="001E4E"/>
                  </a:solidFill>
                  <a:effectLst/>
                  <a:uLnTx/>
                  <a:uFillTx/>
                  <a:latin typeface="Segoe UI"/>
                  <a:ea typeface="Segoe UI" pitchFamily="34" charset="0"/>
                  <a:cs typeface="Segoe UI" pitchFamily="34" charset="0"/>
                </a:rPr>
                <a:t>61%</a:t>
              </a:r>
              <a:endParaRPr kumimoji="0" lang="en-US" sz="1569"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p:txBody>
        </p:sp>
        <p:sp>
          <p:nvSpPr>
            <p:cNvPr id="114" name="Rectangle 113">
              <a:extLst>
                <a:ext uri="{FF2B5EF4-FFF2-40B4-BE49-F238E27FC236}">
                  <a16:creationId xmlns:a16="http://schemas.microsoft.com/office/drawing/2014/main" id="{D89C3152-4614-42C5-90E7-3D90A2758C5F}"/>
                </a:ext>
              </a:extLst>
            </p:cNvPr>
            <p:cNvSpPr/>
            <p:nvPr/>
          </p:nvSpPr>
          <p:spPr>
            <a:xfrm>
              <a:off x="1354762" y="2500641"/>
              <a:ext cx="2011892" cy="523220"/>
            </a:xfrm>
            <a:prstGeom prst="rect">
              <a:avLst/>
            </a:prstGeom>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of technology projects </a:t>
              </a:r>
              <a:r>
                <a:rPr kumimoji="0" lang="en-US" sz="1373" b="1" i="0" u="none" strike="noStrike" kern="0" cap="none" spc="0" normalizeH="0" baseline="0" noProof="0" dirty="0">
                  <a:ln w="3175">
                    <a:noFill/>
                  </a:ln>
                  <a:solidFill>
                    <a:srgbClr val="505050"/>
                  </a:solidFill>
                  <a:effectLst/>
                  <a:uLnTx/>
                  <a:uFillTx/>
                  <a:latin typeface="Segoe UI"/>
                  <a:ea typeface="+mn-ea"/>
                  <a:cs typeface="Segoe UI" panose="020B0502040204020203" pitchFamily="34" charset="0"/>
                </a:rPr>
                <a:t>funded</a:t>
              </a: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 by </a:t>
              </a:r>
              <a:r>
                <a:rPr kumimoji="0" lang="en-US" sz="1373" b="0" i="0" u="none" strike="noStrike" kern="0" cap="none" spc="0" normalizeH="0" baseline="0" noProof="0" dirty="0" err="1">
                  <a:ln>
                    <a:noFill/>
                  </a:ln>
                  <a:solidFill>
                    <a:srgbClr val="505050"/>
                  </a:solidFill>
                  <a:effectLst/>
                  <a:uLnTx/>
                  <a:uFillTx/>
                  <a:latin typeface="Segoe UI"/>
                  <a:ea typeface="+mn-ea"/>
                  <a:cs typeface="Segoe UI" panose="020B0502040204020203" pitchFamily="34" charset="0"/>
                </a:rPr>
                <a:t>LoB</a:t>
              </a:r>
              <a:endParaRPr kumimoji="0" lang="en-US" sz="1373"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1E3D7959-F7E8-4E89-BC79-8A24A3A1A9CC}"/>
              </a:ext>
            </a:extLst>
          </p:cNvPr>
          <p:cNvGrpSpPr/>
          <p:nvPr/>
        </p:nvGrpSpPr>
        <p:grpSpPr>
          <a:xfrm>
            <a:off x="7968839" y="5632323"/>
            <a:ext cx="3070216" cy="633706"/>
            <a:chOff x="364559" y="3044042"/>
            <a:chExt cx="3131380" cy="646331"/>
          </a:xfrm>
        </p:grpSpPr>
        <p:sp>
          <p:nvSpPr>
            <p:cNvPr id="116" name="Rectangle 115">
              <a:extLst>
                <a:ext uri="{FF2B5EF4-FFF2-40B4-BE49-F238E27FC236}">
                  <a16:creationId xmlns:a16="http://schemas.microsoft.com/office/drawing/2014/main" id="{3D5D945D-32D9-4A64-817F-A8FCA589D60D}"/>
                </a:ext>
              </a:extLst>
            </p:cNvPr>
            <p:cNvSpPr/>
            <p:nvPr/>
          </p:nvSpPr>
          <p:spPr>
            <a:xfrm>
              <a:off x="364559" y="3044042"/>
              <a:ext cx="1117614" cy="646331"/>
            </a:xfrm>
            <a:prstGeom prst="rect">
              <a:avLst/>
            </a:prstGeom>
          </p:spPr>
          <p:txBody>
            <a:bodyPr wrap="none">
              <a:spAutoFit/>
            </a:bodyPr>
            <a:lstStyle/>
            <a:p>
              <a:pPr marL="0" marR="0" lvl="0" indent="0" algn="l" defTabSz="896480" rtl="0" eaLnBrk="1" fontAlgn="auto" latinLnBrk="0" hangingPunct="1">
                <a:lnSpc>
                  <a:spcPct val="100000"/>
                </a:lnSpc>
                <a:spcBef>
                  <a:spcPts val="0"/>
                </a:spcBef>
                <a:spcAft>
                  <a:spcPts val="588"/>
                </a:spcAft>
                <a:buClrTx/>
                <a:buSzTx/>
                <a:buFontTx/>
                <a:buNone/>
                <a:tabLst/>
                <a:defRPr/>
              </a:pPr>
              <a:r>
                <a:rPr kumimoji="0" lang="en-US" sz="3530" b="1" i="0" u="none" strike="noStrike" kern="0" cap="none" spc="0" normalizeH="0" baseline="0" noProof="0">
                  <a:ln>
                    <a:noFill/>
                  </a:ln>
                  <a:solidFill>
                    <a:srgbClr val="001E4E"/>
                  </a:solidFill>
                  <a:effectLst/>
                  <a:uLnTx/>
                  <a:uFillTx/>
                  <a:latin typeface="Segoe UI"/>
                  <a:ea typeface="+mn-ea"/>
                  <a:cs typeface="Segoe UI" pitchFamily="34" charset="0"/>
                </a:rPr>
                <a:t>81%</a:t>
              </a:r>
              <a:endParaRPr kumimoji="0" lang="en-US" sz="1569"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E19CB556-D7D8-42B9-B3AE-AF03E2E84CF5}"/>
                </a:ext>
              </a:extLst>
            </p:cNvPr>
            <p:cNvSpPr/>
            <p:nvPr/>
          </p:nvSpPr>
          <p:spPr>
            <a:xfrm>
              <a:off x="1400919" y="3126255"/>
              <a:ext cx="2095020" cy="523220"/>
            </a:xfrm>
            <a:prstGeom prst="rect">
              <a:avLst/>
            </a:prstGeom>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of technology projects </a:t>
              </a:r>
              <a:r>
                <a:rPr kumimoji="0" lang="en-US" sz="1373" b="1"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influenced</a:t>
              </a: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 by </a:t>
              </a:r>
              <a:r>
                <a:rPr kumimoji="0" lang="en-US" sz="1373" b="0" i="0" u="none" strike="noStrike" kern="0" cap="none" spc="0" normalizeH="0" baseline="0" noProof="0" dirty="0" err="1">
                  <a:ln>
                    <a:noFill/>
                  </a:ln>
                  <a:solidFill>
                    <a:srgbClr val="505050"/>
                  </a:solidFill>
                  <a:effectLst/>
                  <a:uLnTx/>
                  <a:uFillTx/>
                  <a:latin typeface="Segoe UI"/>
                  <a:ea typeface="+mn-ea"/>
                  <a:cs typeface="Segoe UI" panose="020B0502040204020203" pitchFamily="34" charset="0"/>
                </a:rPr>
                <a:t>LoB</a:t>
              </a:r>
              <a:endPar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49798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45049" y="297552"/>
            <a:ext cx="1267459" cy="458893"/>
            <a:chOff x="408787" y="223164"/>
            <a:chExt cx="950594" cy="344170"/>
          </a:xfrm>
        </p:grpSpPr>
        <p:sp>
          <p:nvSpPr>
            <p:cNvPr id="3" name="object 3"/>
            <p:cNvSpPr/>
            <p:nvPr/>
          </p:nvSpPr>
          <p:spPr>
            <a:xfrm>
              <a:off x="408787" y="223164"/>
              <a:ext cx="796061" cy="343788"/>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p:nvPr/>
          </p:nvSpPr>
          <p:spPr>
            <a:xfrm>
              <a:off x="1237157" y="419836"/>
              <a:ext cx="121888" cy="28803"/>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5" name="object 5"/>
          <p:cNvSpPr/>
          <p:nvPr/>
        </p:nvSpPr>
        <p:spPr>
          <a:xfrm>
            <a:off x="1877127" y="297552"/>
            <a:ext cx="3538205" cy="458384"/>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6" name="object 6"/>
          <p:cNvGrpSpPr/>
          <p:nvPr/>
        </p:nvGrpSpPr>
        <p:grpSpPr>
          <a:xfrm>
            <a:off x="5492059" y="297553"/>
            <a:ext cx="3114887" cy="591820"/>
            <a:chOff x="4119044" y="223164"/>
            <a:chExt cx="2336165" cy="443865"/>
          </a:xfrm>
        </p:grpSpPr>
        <p:sp>
          <p:nvSpPr>
            <p:cNvPr id="7" name="object 7"/>
            <p:cNvSpPr/>
            <p:nvPr/>
          </p:nvSpPr>
          <p:spPr>
            <a:xfrm>
              <a:off x="4119044" y="419836"/>
              <a:ext cx="121881" cy="28803"/>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4279013" y="223164"/>
              <a:ext cx="2175710" cy="443572"/>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9" name="object 9"/>
          <p:cNvGrpSpPr/>
          <p:nvPr/>
        </p:nvGrpSpPr>
        <p:grpSpPr>
          <a:xfrm>
            <a:off x="367791" y="1593088"/>
            <a:ext cx="2617893" cy="831427"/>
            <a:chOff x="275843" y="1194816"/>
            <a:chExt cx="1963420" cy="623570"/>
          </a:xfrm>
        </p:grpSpPr>
        <p:sp>
          <p:nvSpPr>
            <p:cNvPr id="10" name="object 10"/>
            <p:cNvSpPr/>
            <p:nvPr/>
          </p:nvSpPr>
          <p:spPr>
            <a:xfrm>
              <a:off x="275843" y="1194816"/>
              <a:ext cx="1963420" cy="623570"/>
            </a:xfrm>
            <a:custGeom>
              <a:avLst/>
              <a:gdLst/>
              <a:ahLst/>
              <a:cxnLst/>
              <a:rect l="l" t="t" r="r" b="b"/>
              <a:pathLst>
                <a:path w="1963420" h="623569">
                  <a:moveTo>
                    <a:pt x="1962912" y="0"/>
                  </a:moveTo>
                  <a:lnTo>
                    <a:pt x="0" y="0"/>
                  </a:lnTo>
                  <a:lnTo>
                    <a:pt x="0" y="623315"/>
                  </a:lnTo>
                  <a:lnTo>
                    <a:pt x="1962912" y="623315"/>
                  </a:lnTo>
                  <a:lnTo>
                    <a:pt x="1962912"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552173" y="1409573"/>
              <a:ext cx="1398532" cy="172008"/>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12" name="object 12"/>
          <p:cNvGrpSpPr/>
          <p:nvPr/>
        </p:nvGrpSpPr>
        <p:grpSpPr>
          <a:xfrm>
            <a:off x="3336543" y="1593088"/>
            <a:ext cx="2617893" cy="831427"/>
            <a:chOff x="2502407" y="1194816"/>
            <a:chExt cx="1963420" cy="623570"/>
          </a:xfrm>
        </p:grpSpPr>
        <p:sp>
          <p:nvSpPr>
            <p:cNvPr id="13" name="object 13"/>
            <p:cNvSpPr/>
            <p:nvPr/>
          </p:nvSpPr>
          <p:spPr>
            <a:xfrm>
              <a:off x="2502407" y="1194816"/>
              <a:ext cx="1963420" cy="623570"/>
            </a:xfrm>
            <a:custGeom>
              <a:avLst/>
              <a:gdLst/>
              <a:ahLst/>
              <a:cxnLst/>
              <a:rect l="l" t="t" r="r" b="b"/>
              <a:pathLst>
                <a:path w="1963420" h="623569">
                  <a:moveTo>
                    <a:pt x="1962912" y="0"/>
                  </a:moveTo>
                  <a:lnTo>
                    <a:pt x="0" y="0"/>
                  </a:lnTo>
                  <a:lnTo>
                    <a:pt x="0" y="623315"/>
                  </a:lnTo>
                  <a:lnTo>
                    <a:pt x="1962912" y="623315"/>
                  </a:lnTo>
                  <a:lnTo>
                    <a:pt x="1962912"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14" name="object 14"/>
            <p:cNvSpPr/>
            <p:nvPr/>
          </p:nvSpPr>
          <p:spPr>
            <a:xfrm>
              <a:off x="3030905" y="1409573"/>
              <a:ext cx="901923" cy="222897"/>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15" name="object 15"/>
          <p:cNvGrpSpPr/>
          <p:nvPr/>
        </p:nvGrpSpPr>
        <p:grpSpPr>
          <a:xfrm>
            <a:off x="6305295" y="1593088"/>
            <a:ext cx="2617893" cy="831427"/>
            <a:chOff x="4728971" y="1194816"/>
            <a:chExt cx="1963420" cy="623570"/>
          </a:xfrm>
        </p:grpSpPr>
        <p:sp>
          <p:nvSpPr>
            <p:cNvPr id="16" name="object 16"/>
            <p:cNvSpPr/>
            <p:nvPr/>
          </p:nvSpPr>
          <p:spPr>
            <a:xfrm>
              <a:off x="4728971" y="1194816"/>
              <a:ext cx="1963420" cy="623570"/>
            </a:xfrm>
            <a:custGeom>
              <a:avLst/>
              <a:gdLst/>
              <a:ahLst/>
              <a:cxnLst/>
              <a:rect l="l" t="t" r="r" b="b"/>
              <a:pathLst>
                <a:path w="1963420" h="623569">
                  <a:moveTo>
                    <a:pt x="1962912" y="0"/>
                  </a:moveTo>
                  <a:lnTo>
                    <a:pt x="0" y="0"/>
                  </a:lnTo>
                  <a:lnTo>
                    <a:pt x="0" y="623315"/>
                  </a:lnTo>
                  <a:lnTo>
                    <a:pt x="1962912" y="623315"/>
                  </a:lnTo>
                  <a:lnTo>
                    <a:pt x="1962912"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17" name="object 17"/>
            <p:cNvSpPr/>
            <p:nvPr/>
          </p:nvSpPr>
          <p:spPr>
            <a:xfrm>
              <a:off x="5024144" y="1409573"/>
              <a:ext cx="1382179" cy="172008"/>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18" name="object 18"/>
          <p:cNvGrpSpPr/>
          <p:nvPr/>
        </p:nvGrpSpPr>
        <p:grpSpPr>
          <a:xfrm>
            <a:off x="9272015" y="1593088"/>
            <a:ext cx="2617893" cy="831427"/>
            <a:chOff x="6954011" y="1194816"/>
            <a:chExt cx="1963420" cy="623570"/>
          </a:xfrm>
        </p:grpSpPr>
        <p:sp>
          <p:nvSpPr>
            <p:cNvPr id="19" name="object 19"/>
            <p:cNvSpPr/>
            <p:nvPr/>
          </p:nvSpPr>
          <p:spPr>
            <a:xfrm>
              <a:off x="6954011" y="1194816"/>
              <a:ext cx="1963420" cy="623570"/>
            </a:xfrm>
            <a:custGeom>
              <a:avLst/>
              <a:gdLst/>
              <a:ahLst/>
              <a:cxnLst/>
              <a:rect l="l" t="t" r="r" b="b"/>
              <a:pathLst>
                <a:path w="1963420" h="623569">
                  <a:moveTo>
                    <a:pt x="1962911" y="0"/>
                  </a:moveTo>
                  <a:lnTo>
                    <a:pt x="0" y="0"/>
                  </a:lnTo>
                  <a:lnTo>
                    <a:pt x="0" y="623315"/>
                  </a:lnTo>
                  <a:lnTo>
                    <a:pt x="1962911" y="623315"/>
                  </a:lnTo>
                  <a:lnTo>
                    <a:pt x="1962911"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20" name="object 20"/>
            <p:cNvSpPr/>
            <p:nvPr/>
          </p:nvSpPr>
          <p:spPr>
            <a:xfrm>
              <a:off x="7553452" y="1286129"/>
              <a:ext cx="765403" cy="172008"/>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1" name="object 21"/>
            <p:cNvSpPr/>
            <p:nvPr/>
          </p:nvSpPr>
          <p:spPr>
            <a:xfrm>
              <a:off x="7388860" y="1533017"/>
              <a:ext cx="1103223" cy="172008"/>
            </a:xfrm>
            <a:prstGeom prst="rect">
              <a:avLst/>
            </a:prstGeom>
            <a:blipFill>
              <a:blip r:embed="rId11"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22" name="object 22"/>
          <p:cNvGrpSpPr/>
          <p:nvPr/>
        </p:nvGrpSpPr>
        <p:grpSpPr>
          <a:xfrm>
            <a:off x="367791" y="2757423"/>
            <a:ext cx="2617893" cy="831427"/>
            <a:chOff x="275843" y="2068067"/>
            <a:chExt cx="1963420" cy="623570"/>
          </a:xfrm>
        </p:grpSpPr>
        <p:sp>
          <p:nvSpPr>
            <p:cNvPr id="23" name="object 23"/>
            <p:cNvSpPr/>
            <p:nvPr/>
          </p:nvSpPr>
          <p:spPr>
            <a:xfrm>
              <a:off x="275843" y="2068067"/>
              <a:ext cx="1963420" cy="623570"/>
            </a:xfrm>
            <a:custGeom>
              <a:avLst/>
              <a:gdLst/>
              <a:ahLst/>
              <a:cxnLst/>
              <a:rect l="l" t="t" r="r" b="b"/>
              <a:pathLst>
                <a:path w="1963420" h="623569">
                  <a:moveTo>
                    <a:pt x="1962912" y="0"/>
                  </a:moveTo>
                  <a:lnTo>
                    <a:pt x="0" y="0"/>
                  </a:lnTo>
                  <a:lnTo>
                    <a:pt x="0" y="623316"/>
                  </a:lnTo>
                  <a:lnTo>
                    <a:pt x="1962912" y="623316"/>
                  </a:lnTo>
                  <a:lnTo>
                    <a:pt x="1962912"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24" name="object 24"/>
            <p:cNvSpPr/>
            <p:nvPr/>
          </p:nvSpPr>
          <p:spPr>
            <a:xfrm>
              <a:off x="619465" y="2281834"/>
              <a:ext cx="1287680" cy="172008"/>
            </a:xfrm>
            <a:prstGeom prst="rect">
              <a:avLst/>
            </a:prstGeom>
            <a:blipFill>
              <a:blip r:embed="rId12"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25" name="object 25"/>
          <p:cNvGrpSpPr/>
          <p:nvPr/>
        </p:nvGrpSpPr>
        <p:grpSpPr>
          <a:xfrm>
            <a:off x="3385311" y="2757423"/>
            <a:ext cx="2617893" cy="831427"/>
            <a:chOff x="2538983" y="2068067"/>
            <a:chExt cx="1963420" cy="623570"/>
          </a:xfrm>
        </p:grpSpPr>
        <p:sp>
          <p:nvSpPr>
            <p:cNvPr id="26" name="object 26"/>
            <p:cNvSpPr/>
            <p:nvPr/>
          </p:nvSpPr>
          <p:spPr>
            <a:xfrm>
              <a:off x="2538983" y="2068067"/>
              <a:ext cx="1963420" cy="623570"/>
            </a:xfrm>
            <a:custGeom>
              <a:avLst/>
              <a:gdLst/>
              <a:ahLst/>
              <a:cxnLst/>
              <a:rect l="l" t="t" r="r" b="b"/>
              <a:pathLst>
                <a:path w="1963420" h="623569">
                  <a:moveTo>
                    <a:pt x="1962912" y="0"/>
                  </a:moveTo>
                  <a:lnTo>
                    <a:pt x="0" y="0"/>
                  </a:lnTo>
                  <a:lnTo>
                    <a:pt x="0" y="623316"/>
                  </a:lnTo>
                  <a:lnTo>
                    <a:pt x="1962912" y="623316"/>
                  </a:lnTo>
                  <a:lnTo>
                    <a:pt x="1962912"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27" name="object 27"/>
            <p:cNvSpPr/>
            <p:nvPr/>
          </p:nvSpPr>
          <p:spPr>
            <a:xfrm>
              <a:off x="2758414" y="2286342"/>
              <a:ext cx="423875" cy="167424"/>
            </a:xfrm>
            <a:prstGeom prst="rect">
              <a:avLst/>
            </a:prstGeom>
            <a:blipFill>
              <a:blip r:embed="rId1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8" name="object 28"/>
            <p:cNvSpPr/>
            <p:nvPr/>
          </p:nvSpPr>
          <p:spPr>
            <a:xfrm>
              <a:off x="3281705" y="2290978"/>
              <a:ext cx="1004684" cy="213753"/>
            </a:xfrm>
            <a:prstGeom prst="rect">
              <a:avLst/>
            </a:prstGeom>
            <a:blipFill>
              <a:blip r:embed="rId14"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29" name="object 29"/>
          <p:cNvGrpSpPr/>
          <p:nvPr/>
        </p:nvGrpSpPr>
        <p:grpSpPr>
          <a:xfrm>
            <a:off x="6305295" y="2757423"/>
            <a:ext cx="2617893" cy="831427"/>
            <a:chOff x="4728971" y="2068067"/>
            <a:chExt cx="1963420" cy="623570"/>
          </a:xfrm>
        </p:grpSpPr>
        <p:sp>
          <p:nvSpPr>
            <p:cNvPr id="30" name="object 30"/>
            <p:cNvSpPr/>
            <p:nvPr/>
          </p:nvSpPr>
          <p:spPr>
            <a:xfrm>
              <a:off x="4728971" y="2068067"/>
              <a:ext cx="1963420" cy="623570"/>
            </a:xfrm>
            <a:custGeom>
              <a:avLst/>
              <a:gdLst/>
              <a:ahLst/>
              <a:cxnLst/>
              <a:rect l="l" t="t" r="r" b="b"/>
              <a:pathLst>
                <a:path w="1963420" h="623569">
                  <a:moveTo>
                    <a:pt x="1962912" y="0"/>
                  </a:moveTo>
                  <a:lnTo>
                    <a:pt x="0" y="0"/>
                  </a:lnTo>
                  <a:lnTo>
                    <a:pt x="0" y="623316"/>
                  </a:lnTo>
                  <a:lnTo>
                    <a:pt x="1962912" y="623316"/>
                  </a:lnTo>
                  <a:lnTo>
                    <a:pt x="1962912"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31" name="object 31"/>
            <p:cNvSpPr/>
            <p:nvPr/>
          </p:nvSpPr>
          <p:spPr>
            <a:xfrm>
              <a:off x="5232183" y="2158390"/>
              <a:ext cx="963841" cy="172008"/>
            </a:xfrm>
            <a:prstGeom prst="rect">
              <a:avLst/>
            </a:prstGeom>
            <a:blipFill>
              <a:blip r:embed="rId1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2" name="object 32"/>
            <p:cNvSpPr/>
            <p:nvPr/>
          </p:nvSpPr>
          <p:spPr>
            <a:xfrm>
              <a:off x="5182640" y="2405278"/>
              <a:ext cx="1071981" cy="222897"/>
            </a:xfrm>
            <a:prstGeom prst="rect">
              <a:avLst/>
            </a:prstGeom>
            <a:blipFill>
              <a:blip r:embed="rId16"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33" name="object 33"/>
          <p:cNvGrpSpPr/>
          <p:nvPr/>
        </p:nvGrpSpPr>
        <p:grpSpPr>
          <a:xfrm>
            <a:off x="9263888" y="2757423"/>
            <a:ext cx="2617893" cy="831427"/>
            <a:chOff x="6947916" y="2068067"/>
            <a:chExt cx="1963420" cy="623570"/>
          </a:xfrm>
        </p:grpSpPr>
        <p:sp>
          <p:nvSpPr>
            <p:cNvPr id="34" name="object 34"/>
            <p:cNvSpPr/>
            <p:nvPr/>
          </p:nvSpPr>
          <p:spPr>
            <a:xfrm>
              <a:off x="6947916" y="2068067"/>
              <a:ext cx="1963420" cy="623570"/>
            </a:xfrm>
            <a:custGeom>
              <a:avLst/>
              <a:gdLst/>
              <a:ahLst/>
              <a:cxnLst/>
              <a:rect l="l" t="t" r="r" b="b"/>
              <a:pathLst>
                <a:path w="1963420" h="623569">
                  <a:moveTo>
                    <a:pt x="1962912" y="0"/>
                  </a:moveTo>
                  <a:lnTo>
                    <a:pt x="0" y="0"/>
                  </a:lnTo>
                  <a:lnTo>
                    <a:pt x="0" y="623316"/>
                  </a:lnTo>
                  <a:lnTo>
                    <a:pt x="1962912" y="623316"/>
                  </a:lnTo>
                  <a:lnTo>
                    <a:pt x="1962912"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35" name="object 35"/>
            <p:cNvSpPr/>
            <p:nvPr/>
          </p:nvSpPr>
          <p:spPr>
            <a:xfrm>
              <a:off x="7448906" y="2158390"/>
              <a:ext cx="961821" cy="172008"/>
            </a:xfrm>
            <a:prstGeom prst="rect">
              <a:avLst/>
            </a:prstGeom>
            <a:blipFill>
              <a:blip r:embed="rId1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6" name="object 36"/>
            <p:cNvSpPr/>
            <p:nvPr/>
          </p:nvSpPr>
          <p:spPr>
            <a:xfrm>
              <a:off x="7269823" y="2405278"/>
              <a:ext cx="1330299" cy="172008"/>
            </a:xfrm>
            <a:prstGeom prst="rect">
              <a:avLst/>
            </a:prstGeom>
            <a:blipFill>
              <a:blip r:embed="rId18"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37" name="object 37"/>
          <p:cNvGrpSpPr/>
          <p:nvPr/>
        </p:nvGrpSpPr>
        <p:grpSpPr>
          <a:xfrm>
            <a:off x="367791" y="3919727"/>
            <a:ext cx="2617893" cy="831427"/>
            <a:chOff x="275843" y="2939795"/>
            <a:chExt cx="1963420" cy="623570"/>
          </a:xfrm>
        </p:grpSpPr>
        <p:sp>
          <p:nvSpPr>
            <p:cNvPr id="38" name="object 38"/>
            <p:cNvSpPr/>
            <p:nvPr/>
          </p:nvSpPr>
          <p:spPr>
            <a:xfrm>
              <a:off x="275843" y="2939795"/>
              <a:ext cx="1963420" cy="623570"/>
            </a:xfrm>
            <a:custGeom>
              <a:avLst/>
              <a:gdLst/>
              <a:ahLst/>
              <a:cxnLst/>
              <a:rect l="l" t="t" r="r" b="b"/>
              <a:pathLst>
                <a:path w="1963420" h="623570">
                  <a:moveTo>
                    <a:pt x="1962912" y="0"/>
                  </a:moveTo>
                  <a:lnTo>
                    <a:pt x="0" y="0"/>
                  </a:lnTo>
                  <a:lnTo>
                    <a:pt x="0" y="623316"/>
                  </a:lnTo>
                  <a:lnTo>
                    <a:pt x="1962912" y="623316"/>
                  </a:lnTo>
                  <a:lnTo>
                    <a:pt x="1962912"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39" name="object 39"/>
            <p:cNvSpPr/>
            <p:nvPr/>
          </p:nvSpPr>
          <p:spPr>
            <a:xfrm>
              <a:off x="710214" y="3286696"/>
              <a:ext cx="1090289" cy="162852"/>
            </a:xfrm>
            <a:prstGeom prst="rect">
              <a:avLst/>
            </a:prstGeom>
            <a:blipFill>
              <a:blip r:embed="rId1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0" name="object 40"/>
            <p:cNvSpPr/>
            <p:nvPr/>
          </p:nvSpPr>
          <p:spPr>
            <a:xfrm>
              <a:off x="544820" y="3030651"/>
              <a:ext cx="1441993" cy="190754"/>
            </a:xfrm>
            <a:prstGeom prst="rect">
              <a:avLst/>
            </a:prstGeom>
            <a:blipFill>
              <a:blip r:embed="rId20"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41" name="object 41"/>
          <p:cNvGrpSpPr/>
          <p:nvPr/>
        </p:nvGrpSpPr>
        <p:grpSpPr>
          <a:xfrm>
            <a:off x="3385311" y="3919727"/>
            <a:ext cx="2617893" cy="831427"/>
            <a:chOff x="2538983" y="2939795"/>
            <a:chExt cx="1963420" cy="623570"/>
          </a:xfrm>
        </p:grpSpPr>
        <p:sp>
          <p:nvSpPr>
            <p:cNvPr id="42" name="object 42"/>
            <p:cNvSpPr/>
            <p:nvPr/>
          </p:nvSpPr>
          <p:spPr>
            <a:xfrm>
              <a:off x="2538983" y="2939795"/>
              <a:ext cx="1963420" cy="623570"/>
            </a:xfrm>
            <a:custGeom>
              <a:avLst/>
              <a:gdLst/>
              <a:ahLst/>
              <a:cxnLst/>
              <a:rect l="l" t="t" r="r" b="b"/>
              <a:pathLst>
                <a:path w="1963420" h="623570">
                  <a:moveTo>
                    <a:pt x="1962912" y="0"/>
                  </a:moveTo>
                  <a:lnTo>
                    <a:pt x="0" y="0"/>
                  </a:lnTo>
                  <a:lnTo>
                    <a:pt x="0" y="623316"/>
                  </a:lnTo>
                  <a:lnTo>
                    <a:pt x="1962912" y="623316"/>
                  </a:lnTo>
                  <a:lnTo>
                    <a:pt x="1962912"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43" name="object 43"/>
            <p:cNvSpPr/>
            <p:nvPr/>
          </p:nvSpPr>
          <p:spPr>
            <a:xfrm>
              <a:off x="2751353" y="3039808"/>
              <a:ext cx="1549806" cy="162852"/>
            </a:xfrm>
            <a:prstGeom prst="rect">
              <a:avLst/>
            </a:prstGeom>
            <a:blipFill>
              <a:blip r:embed="rId21"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4" name="object 44"/>
            <p:cNvSpPr/>
            <p:nvPr/>
          </p:nvSpPr>
          <p:spPr>
            <a:xfrm>
              <a:off x="3178835" y="3277539"/>
              <a:ext cx="676300" cy="172008"/>
            </a:xfrm>
            <a:prstGeom prst="rect">
              <a:avLst/>
            </a:prstGeom>
            <a:blipFill>
              <a:blip r:embed="rId22"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45" name="object 45"/>
          <p:cNvGrpSpPr/>
          <p:nvPr/>
        </p:nvGrpSpPr>
        <p:grpSpPr>
          <a:xfrm>
            <a:off x="6305295" y="3974592"/>
            <a:ext cx="2617893" cy="831427"/>
            <a:chOff x="4728971" y="2980944"/>
            <a:chExt cx="1963420" cy="623570"/>
          </a:xfrm>
        </p:grpSpPr>
        <p:sp>
          <p:nvSpPr>
            <p:cNvPr id="46" name="object 46"/>
            <p:cNvSpPr/>
            <p:nvPr/>
          </p:nvSpPr>
          <p:spPr>
            <a:xfrm>
              <a:off x="4728971" y="2980944"/>
              <a:ext cx="1963420" cy="623570"/>
            </a:xfrm>
            <a:custGeom>
              <a:avLst/>
              <a:gdLst/>
              <a:ahLst/>
              <a:cxnLst/>
              <a:rect l="l" t="t" r="r" b="b"/>
              <a:pathLst>
                <a:path w="1963420" h="623570">
                  <a:moveTo>
                    <a:pt x="1962912" y="0"/>
                  </a:moveTo>
                  <a:lnTo>
                    <a:pt x="0" y="0"/>
                  </a:lnTo>
                  <a:lnTo>
                    <a:pt x="0" y="623316"/>
                  </a:lnTo>
                  <a:lnTo>
                    <a:pt x="1962912" y="623316"/>
                  </a:lnTo>
                  <a:lnTo>
                    <a:pt x="1962912"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47" name="object 47"/>
            <p:cNvSpPr/>
            <p:nvPr/>
          </p:nvSpPr>
          <p:spPr>
            <a:xfrm>
              <a:off x="4941836" y="3072218"/>
              <a:ext cx="1539849" cy="222897"/>
            </a:xfrm>
            <a:prstGeom prst="rect">
              <a:avLst/>
            </a:prstGeom>
            <a:blipFill>
              <a:blip r:embed="rId2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8" name="object 48"/>
            <p:cNvSpPr/>
            <p:nvPr/>
          </p:nvSpPr>
          <p:spPr>
            <a:xfrm>
              <a:off x="5485205" y="3328250"/>
              <a:ext cx="447852" cy="162864"/>
            </a:xfrm>
            <a:prstGeom prst="rect">
              <a:avLst/>
            </a:prstGeom>
            <a:blipFill>
              <a:blip r:embed="rId24"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49" name="object 49"/>
          <p:cNvGrpSpPr/>
          <p:nvPr/>
        </p:nvGrpSpPr>
        <p:grpSpPr>
          <a:xfrm>
            <a:off x="9272015" y="3974592"/>
            <a:ext cx="2617893" cy="831427"/>
            <a:chOff x="6954011" y="2980944"/>
            <a:chExt cx="1963420" cy="623570"/>
          </a:xfrm>
        </p:grpSpPr>
        <p:sp>
          <p:nvSpPr>
            <p:cNvPr id="50" name="object 50"/>
            <p:cNvSpPr/>
            <p:nvPr/>
          </p:nvSpPr>
          <p:spPr>
            <a:xfrm>
              <a:off x="6954011" y="2980944"/>
              <a:ext cx="1963420" cy="623570"/>
            </a:xfrm>
            <a:custGeom>
              <a:avLst/>
              <a:gdLst/>
              <a:ahLst/>
              <a:cxnLst/>
              <a:rect l="l" t="t" r="r" b="b"/>
              <a:pathLst>
                <a:path w="1963420" h="623570">
                  <a:moveTo>
                    <a:pt x="1962911" y="0"/>
                  </a:moveTo>
                  <a:lnTo>
                    <a:pt x="0" y="0"/>
                  </a:lnTo>
                  <a:lnTo>
                    <a:pt x="0" y="623316"/>
                  </a:lnTo>
                  <a:lnTo>
                    <a:pt x="1962911" y="623316"/>
                  </a:lnTo>
                  <a:lnTo>
                    <a:pt x="1962911"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51" name="object 51"/>
            <p:cNvSpPr/>
            <p:nvPr/>
          </p:nvSpPr>
          <p:spPr>
            <a:xfrm>
              <a:off x="7255510" y="3072218"/>
              <a:ext cx="1367586" cy="172008"/>
            </a:xfrm>
            <a:prstGeom prst="rect">
              <a:avLst/>
            </a:prstGeom>
            <a:blipFill>
              <a:blip r:embed="rId2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2" name="object 52"/>
            <p:cNvSpPr/>
            <p:nvPr/>
          </p:nvSpPr>
          <p:spPr>
            <a:xfrm>
              <a:off x="7408672" y="3319106"/>
              <a:ext cx="1071905" cy="222897"/>
            </a:xfrm>
            <a:prstGeom prst="rect">
              <a:avLst/>
            </a:prstGeom>
            <a:blipFill>
              <a:blip r:embed="rId26"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53" name="object 53"/>
          <p:cNvGrpSpPr/>
          <p:nvPr/>
        </p:nvGrpSpPr>
        <p:grpSpPr>
          <a:xfrm>
            <a:off x="367791" y="5163312"/>
            <a:ext cx="2617893" cy="831427"/>
            <a:chOff x="275843" y="3872484"/>
            <a:chExt cx="1963420" cy="623570"/>
          </a:xfrm>
        </p:grpSpPr>
        <p:sp>
          <p:nvSpPr>
            <p:cNvPr id="54" name="object 54"/>
            <p:cNvSpPr/>
            <p:nvPr/>
          </p:nvSpPr>
          <p:spPr>
            <a:xfrm>
              <a:off x="275843" y="3872484"/>
              <a:ext cx="1963420" cy="623570"/>
            </a:xfrm>
            <a:custGeom>
              <a:avLst/>
              <a:gdLst/>
              <a:ahLst/>
              <a:cxnLst/>
              <a:rect l="l" t="t" r="r" b="b"/>
              <a:pathLst>
                <a:path w="1963420" h="623570">
                  <a:moveTo>
                    <a:pt x="1962912" y="0"/>
                  </a:moveTo>
                  <a:lnTo>
                    <a:pt x="0" y="0"/>
                  </a:lnTo>
                  <a:lnTo>
                    <a:pt x="0" y="623315"/>
                  </a:lnTo>
                  <a:lnTo>
                    <a:pt x="1962912" y="623315"/>
                  </a:lnTo>
                  <a:lnTo>
                    <a:pt x="1962912"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55" name="object 55"/>
            <p:cNvSpPr/>
            <p:nvPr/>
          </p:nvSpPr>
          <p:spPr>
            <a:xfrm>
              <a:off x="752083" y="3961739"/>
              <a:ext cx="1036849" cy="224688"/>
            </a:xfrm>
            <a:prstGeom prst="rect">
              <a:avLst/>
            </a:prstGeom>
            <a:blipFill>
              <a:blip r:embed="rId2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6" name="object 56"/>
            <p:cNvSpPr/>
            <p:nvPr/>
          </p:nvSpPr>
          <p:spPr>
            <a:xfrm>
              <a:off x="582919" y="4210418"/>
              <a:ext cx="1359311" cy="222897"/>
            </a:xfrm>
            <a:prstGeom prst="rect">
              <a:avLst/>
            </a:prstGeom>
            <a:blipFill>
              <a:blip r:embed="rId28"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57" name="object 57"/>
          <p:cNvGrpSpPr/>
          <p:nvPr/>
        </p:nvGrpSpPr>
        <p:grpSpPr>
          <a:xfrm>
            <a:off x="3436111" y="5163312"/>
            <a:ext cx="2615352" cy="831427"/>
            <a:chOff x="2577083" y="3872484"/>
            <a:chExt cx="1961514" cy="623570"/>
          </a:xfrm>
        </p:grpSpPr>
        <p:sp>
          <p:nvSpPr>
            <p:cNvPr id="58" name="object 58"/>
            <p:cNvSpPr/>
            <p:nvPr/>
          </p:nvSpPr>
          <p:spPr>
            <a:xfrm>
              <a:off x="2577083" y="3872484"/>
              <a:ext cx="1961514" cy="623570"/>
            </a:xfrm>
            <a:custGeom>
              <a:avLst/>
              <a:gdLst/>
              <a:ahLst/>
              <a:cxnLst/>
              <a:rect l="l" t="t" r="r" b="b"/>
              <a:pathLst>
                <a:path w="1961514" h="623570">
                  <a:moveTo>
                    <a:pt x="1961388" y="0"/>
                  </a:moveTo>
                  <a:lnTo>
                    <a:pt x="0" y="0"/>
                  </a:lnTo>
                  <a:lnTo>
                    <a:pt x="0" y="623315"/>
                  </a:lnTo>
                  <a:lnTo>
                    <a:pt x="1961388" y="623315"/>
                  </a:lnTo>
                  <a:lnTo>
                    <a:pt x="1961388"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59" name="object 59"/>
            <p:cNvSpPr/>
            <p:nvPr/>
          </p:nvSpPr>
          <p:spPr>
            <a:xfrm>
              <a:off x="2818765" y="4086966"/>
              <a:ext cx="1487335" cy="221787"/>
            </a:xfrm>
            <a:prstGeom prst="rect">
              <a:avLst/>
            </a:prstGeom>
            <a:blipFill>
              <a:blip r:embed="rId29"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60" name="object 60"/>
          <p:cNvGrpSpPr/>
          <p:nvPr/>
        </p:nvGrpSpPr>
        <p:grpSpPr>
          <a:xfrm>
            <a:off x="6305295" y="5193792"/>
            <a:ext cx="2617893" cy="831427"/>
            <a:chOff x="4728971" y="3895344"/>
            <a:chExt cx="1963420" cy="623570"/>
          </a:xfrm>
        </p:grpSpPr>
        <p:sp>
          <p:nvSpPr>
            <p:cNvPr id="61" name="object 61"/>
            <p:cNvSpPr/>
            <p:nvPr/>
          </p:nvSpPr>
          <p:spPr>
            <a:xfrm>
              <a:off x="4728971" y="3895344"/>
              <a:ext cx="1963420" cy="623570"/>
            </a:xfrm>
            <a:custGeom>
              <a:avLst/>
              <a:gdLst/>
              <a:ahLst/>
              <a:cxnLst/>
              <a:rect l="l" t="t" r="r" b="b"/>
              <a:pathLst>
                <a:path w="1963420" h="623570">
                  <a:moveTo>
                    <a:pt x="1962912" y="0"/>
                  </a:moveTo>
                  <a:lnTo>
                    <a:pt x="0" y="0"/>
                  </a:lnTo>
                  <a:lnTo>
                    <a:pt x="0" y="623315"/>
                  </a:lnTo>
                  <a:lnTo>
                    <a:pt x="1962912" y="623315"/>
                  </a:lnTo>
                  <a:lnTo>
                    <a:pt x="1962912"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62" name="object 62"/>
            <p:cNvSpPr/>
            <p:nvPr/>
          </p:nvSpPr>
          <p:spPr>
            <a:xfrm>
              <a:off x="5328983" y="3986041"/>
              <a:ext cx="779360" cy="222904"/>
            </a:xfrm>
            <a:prstGeom prst="rect">
              <a:avLst/>
            </a:prstGeom>
            <a:blipFill>
              <a:blip r:embed="rId30"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3" name="object 63"/>
            <p:cNvSpPr/>
            <p:nvPr/>
          </p:nvSpPr>
          <p:spPr>
            <a:xfrm>
              <a:off x="4991455" y="4232929"/>
              <a:ext cx="1421879" cy="195783"/>
            </a:xfrm>
            <a:prstGeom prst="rect">
              <a:avLst/>
            </a:prstGeom>
            <a:blipFill>
              <a:blip r:embed="rId31"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64" name="object 64"/>
          <p:cNvGrpSpPr/>
          <p:nvPr/>
        </p:nvGrpSpPr>
        <p:grpSpPr>
          <a:xfrm>
            <a:off x="9272015" y="5163312"/>
            <a:ext cx="2617893" cy="831427"/>
            <a:chOff x="6954011" y="3872484"/>
            <a:chExt cx="1963420" cy="623570"/>
          </a:xfrm>
        </p:grpSpPr>
        <p:sp>
          <p:nvSpPr>
            <p:cNvPr id="65" name="object 65"/>
            <p:cNvSpPr/>
            <p:nvPr/>
          </p:nvSpPr>
          <p:spPr>
            <a:xfrm>
              <a:off x="6954011" y="3872484"/>
              <a:ext cx="1963420" cy="623570"/>
            </a:xfrm>
            <a:custGeom>
              <a:avLst/>
              <a:gdLst/>
              <a:ahLst/>
              <a:cxnLst/>
              <a:rect l="l" t="t" r="r" b="b"/>
              <a:pathLst>
                <a:path w="1963420" h="623570">
                  <a:moveTo>
                    <a:pt x="1962911" y="0"/>
                  </a:moveTo>
                  <a:lnTo>
                    <a:pt x="0" y="0"/>
                  </a:lnTo>
                  <a:lnTo>
                    <a:pt x="0" y="623315"/>
                  </a:lnTo>
                  <a:lnTo>
                    <a:pt x="1962911" y="623315"/>
                  </a:lnTo>
                  <a:lnTo>
                    <a:pt x="1962911"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66" name="object 66"/>
            <p:cNvSpPr/>
            <p:nvPr/>
          </p:nvSpPr>
          <p:spPr>
            <a:xfrm>
              <a:off x="7391908" y="3963522"/>
              <a:ext cx="1091501" cy="172008"/>
            </a:xfrm>
            <a:prstGeom prst="rect">
              <a:avLst/>
            </a:prstGeom>
            <a:blipFill>
              <a:blip r:embed="rId3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7" name="object 67"/>
            <p:cNvSpPr/>
            <p:nvPr/>
          </p:nvSpPr>
          <p:spPr>
            <a:xfrm>
              <a:off x="7572731" y="4232177"/>
              <a:ext cx="732294" cy="200021"/>
            </a:xfrm>
            <a:prstGeom prst="rect">
              <a:avLst/>
            </a:prstGeom>
            <a:blipFill>
              <a:blip r:embed="rId33" cstate="print"/>
              <a:stretch>
                <a:fillRect/>
              </a:stretch>
            </a:blipFill>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96541" y="308305"/>
            <a:ext cx="4082663" cy="526321"/>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txBox="1"/>
          <p:nvPr/>
        </p:nvSpPr>
        <p:spPr>
          <a:xfrm>
            <a:off x="1111503" y="1737359"/>
            <a:ext cx="2639907" cy="898537"/>
          </a:xfrm>
          <a:prstGeom prst="rect">
            <a:avLst/>
          </a:prstGeom>
          <a:solidFill>
            <a:srgbClr val="0070BB"/>
          </a:solidFill>
        </p:spPr>
        <p:txBody>
          <a:bodyPr vert="horz" wrap="square" lIns="0" tIns="5927" rIns="0" bIns="0" rtlCol="0">
            <a:spAutoFit/>
          </a:bodyPr>
          <a:lstStyle/>
          <a:p>
            <a:pPr defTabSz="1219170">
              <a:spcBef>
                <a:spcPts val="47"/>
              </a:spcBef>
            </a:pPr>
            <a:endParaRPr sz="3000" dirty="0">
              <a:solidFill>
                <a:prstClr val="black"/>
              </a:solidFill>
              <a:latin typeface="+mj-lt"/>
              <a:cs typeface="Times New Roman"/>
            </a:endParaRPr>
          </a:p>
          <a:p>
            <a:pPr marL="195575" defTabSz="1219170"/>
            <a:r>
              <a:rPr sz="2800" dirty="0">
                <a:solidFill>
                  <a:srgbClr val="FFFFFF"/>
                </a:solidFill>
                <a:latin typeface="+mj-lt"/>
                <a:cs typeface="Arial Black"/>
              </a:rPr>
              <a:t>Site Navigation</a:t>
            </a:r>
            <a:endParaRPr sz="2800" dirty="0">
              <a:solidFill>
                <a:prstClr val="black"/>
              </a:solidFill>
              <a:latin typeface="+mj-lt"/>
              <a:cs typeface="Arial Black"/>
            </a:endParaRPr>
          </a:p>
        </p:txBody>
      </p:sp>
      <p:sp>
        <p:nvSpPr>
          <p:cNvPr id="4" name="object 4"/>
          <p:cNvSpPr txBox="1"/>
          <p:nvPr/>
        </p:nvSpPr>
        <p:spPr>
          <a:xfrm>
            <a:off x="4905247" y="1737359"/>
            <a:ext cx="2639907" cy="898537"/>
          </a:xfrm>
          <a:prstGeom prst="rect">
            <a:avLst/>
          </a:prstGeom>
          <a:solidFill>
            <a:srgbClr val="0070BB"/>
          </a:solidFill>
        </p:spPr>
        <p:txBody>
          <a:bodyPr vert="horz" wrap="square" lIns="0" tIns="5927" rIns="0" bIns="0" rtlCol="0">
            <a:spAutoFit/>
          </a:bodyPr>
          <a:lstStyle/>
          <a:p>
            <a:pPr defTabSz="1219170">
              <a:spcBef>
                <a:spcPts val="47"/>
              </a:spcBef>
            </a:pPr>
            <a:endParaRPr sz="3000">
              <a:solidFill>
                <a:prstClr val="black"/>
              </a:solidFill>
              <a:latin typeface="+mj-lt"/>
              <a:cs typeface="Times New Roman"/>
            </a:endParaRPr>
          </a:p>
          <a:p>
            <a:pPr marL="432636" defTabSz="1219170"/>
            <a:r>
              <a:rPr sz="2800" dirty="0">
                <a:solidFill>
                  <a:srgbClr val="FFFFFF"/>
                </a:solidFill>
                <a:latin typeface="+mj-lt"/>
                <a:cs typeface="Arial Black"/>
              </a:rPr>
              <a:t>Dashboards</a:t>
            </a:r>
            <a:endParaRPr sz="2800">
              <a:solidFill>
                <a:prstClr val="black"/>
              </a:solidFill>
              <a:latin typeface="+mj-lt"/>
              <a:cs typeface="Arial Black"/>
            </a:endParaRPr>
          </a:p>
        </p:txBody>
      </p:sp>
      <p:sp>
        <p:nvSpPr>
          <p:cNvPr id="5" name="object 5"/>
          <p:cNvSpPr txBox="1">
            <a:spLocks noGrp="1"/>
          </p:cNvSpPr>
          <p:nvPr>
            <p:ph type="title"/>
          </p:nvPr>
        </p:nvSpPr>
        <p:spPr>
          <a:xfrm>
            <a:off x="8477504" y="1737359"/>
            <a:ext cx="2638213" cy="1095172"/>
          </a:xfrm>
          <a:prstGeom prst="rect">
            <a:avLst/>
          </a:prstGeom>
          <a:solidFill>
            <a:srgbClr val="0070BB"/>
          </a:solidFill>
        </p:spPr>
        <p:txBody>
          <a:bodyPr vert="horz" wrap="square" lIns="0" tIns="231140" rIns="0" bIns="0" rtlCol="0">
            <a:spAutoFit/>
          </a:bodyPr>
          <a:lstStyle/>
          <a:p>
            <a:pPr marL="905064" marR="81278" indent="-815320">
              <a:spcBef>
                <a:spcPts val="1820"/>
              </a:spcBef>
            </a:pPr>
            <a:r>
              <a:rPr sz="2800" dirty="0">
                <a:solidFill>
                  <a:srgbClr val="FFFFFF"/>
                </a:solidFill>
                <a:latin typeface="+mj-lt"/>
              </a:rPr>
              <a:t>Business Process  Flows</a:t>
            </a:r>
            <a:endParaRPr sz="2800">
              <a:latin typeface="+mj-lt"/>
            </a:endParaRPr>
          </a:p>
        </p:txBody>
      </p:sp>
      <p:sp>
        <p:nvSpPr>
          <p:cNvPr id="6" name="object 6"/>
          <p:cNvSpPr txBox="1"/>
          <p:nvPr/>
        </p:nvSpPr>
        <p:spPr>
          <a:xfrm>
            <a:off x="1111503" y="3889247"/>
            <a:ext cx="2639907" cy="900246"/>
          </a:xfrm>
          <a:prstGeom prst="rect">
            <a:avLst/>
          </a:prstGeom>
          <a:solidFill>
            <a:srgbClr val="0070BB"/>
          </a:solidFill>
        </p:spPr>
        <p:txBody>
          <a:bodyPr vert="horz" wrap="square" lIns="0" tIns="7620" rIns="0" bIns="0" rtlCol="0">
            <a:spAutoFit/>
          </a:bodyPr>
          <a:lstStyle/>
          <a:p>
            <a:pPr defTabSz="1219170">
              <a:spcBef>
                <a:spcPts val="60"/>
              </a:spcBef>
            </a:pPr>
            <a:endParaRPr sz="3000">
              <a:solidFill>
                <a:prstClr val="black"/>
              </a:solidFill>
              <a:latin typeface="+mj-lt"/>
              <a:cs typeface="Times New Roman"/>
            </a:endParaRPr>
          </a:p>
          <a:p>
            <a:pPr marL="860192" defTabSz="1219170"/>
            <a:r>
              <a:rPr sz="2800" dirty="0">
                <a:solidFill>
                  <a:srgbClr val="FFFFFF"/>
                </a:solidFill>
                <a:latin typeface="+mj-lt"/>
                <a:cs typeface="Arial Black"/>
              </a:rPr>
              <a:t>Forms</a:t>
            </a:r>
            <a:endParaRPr sz="2800">
              <a:solidFill>
                <a:prstClr val="black"/>
              </a:solidFill>
              <a:latin typeface="+mj-lt"/>
              <a:cs typeface="Arial Black"/>
            </a:endParaRPr>
          </a:p>
        </p:txBody>
      </p:sp>
      <p:sp>
        <p:nvSpPr>
          <p:cNvPr id="7" name="object 7"/>
          <p:cNvSpPr txBox="1"/>
          <p:nvPr/>
        </p:nvSpPr>
        <p:spPr>
          <a:xfrm>
            <a:off x="4905247" y="3834384"/>
            <a:ext cx="2639907" cy="899391"/>
          </a:xfrm>
          <a:prstGeom prst="rect">
            <a:avLst/>
          </a:prstGeom>
          <a:solidFill>
            <a:srgbClr val="0070BB"/>
          </a:solidFill>
        </p:spPr>
        <p:txBody>
          <a:bodyPr vert="horz" wrap="square" lIns="0" tIns="6773" rIns="0" bIns="0" rtlCol="0">
            <a:spAutoFit/>
          </a:bodyPr>
          <a:lstStyle/>
          <a:p>
            <a:pPr defTabSz="1219170">
              <a:spcBef>
                <a:spcPts val="53"/>
              </a:spcBef>
            </a:pPr>
            <a:endParaRPr sz="3000">
              <a:solidFill>
                <a:prstClr val="black"/>
              </a:solidFill>
              <a:latin typeface="+mj-lt"/>
              <a:cs typeface="Times New Roman"/>
            </a:endParaRPr>
          </a:p>
          <a:p>
            <a:pPr algn="ctr" defTabSz="1219170">
              <a:spcBef>
                <a:spcPts val="7"/>
              </a:spcBef>
            </a:pPr>
            <a:r>
              <a:rPr sz="2800" dirty="0">
                <a:solidFill>
                  <a:srgbClr val="FFFFFF"/>
                </a:solidFill>
                <a:latin typeface="+mj-lt"/>
                <a:cs typeface="Arial Black"/>
              </a:rPr>
              <a:t>Views</a:t>
            </a:r>
            <a:endParaRPr sz="2800">
              <a:solidFill>
                <a:prstClr val="black"/>
              </a:solidFill>
              <a:latin typeface="+mj-lt"/>
              <a:cs typeface="Arial Black"/>
            </a:endParaRPr>
          </a:p>
        </p:txBody>
      </p:sp>
      <p:sp>
        <p:nvSpPr>
          <p:cNvPr id="8" name="object 8"/>
          <p:cNvSpPr txBox="1"/>
          <p:nvPr/>
        </p:nvSpPr>
        <p:spPr>
          <a:xfrm>
            <a:off x="8477504" y="3834384"/>
            <a:ext cx="2638213" cy="899391"/>
          </a:xfrm>
          <a:prstGeom prst="rect">
            <a:avLst/>
          </a:prstGeom>
          <a:solidFill>
            <a:srgbClr val="0070BB"/>
          </a:solidFill>
        </p:spPr>
        <p:txBody>
          <a:bodyPr vert="horz" wrap="square" lIns="0" tIns="6773" rIns="0" bIns="0" rtlCol="0">
            <a:spAutoFit/>
          </a:bodyPr>
          <a:lstStyle/>
          <a:p>
            <a:pPr defTabSz="1219170">
              <a:spcBef>
                <a:spcPts val="53"/>
              </a:spcBef>
            </a:pPr>
            <a:endParaRPr sz="3000">
              <a:solidFill>
                <a:prstClr val="black"/>
              </a:solidFill>
              <a:latin typeface="+mj-lt"/>
              <a:cs typeface="Times New Roman"/>
            </a:endParaRPr>
          </a:p>
          <a:p>
            <a:pPr marL="832253" defTabSz="1219170">
              <a:spcBef>
                <a:spcPts val="7"/>
              </a:spcBef>
            </a:pPr>
            <a:r>
              <a:rPr sz="2800" dirty="0">
                <a:solidFill>
                  <a:srgbClr val="FFFFFF"/>
                </a:solidFill>
                <a:latin typeface="+mj-lt"/>
                <a:cs typeface="Arial Black"/>
              </a:rPr>
              <a:t>Charts</a:t>
            </a:r>
            <a:endParaRPr sz="2800">
              <a:solidFill>
                <a:prstClr val="black"/>
              </a:solidFill>
              <a:latin typeface="+mj-lt"/>
              <a:cs typeface="Arial Black"/>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3043" y="599304"/>
            <a:ext cx="4871800" cy="458672"/>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5601699" y="599305"/>
            <a:ext cx="2834640" cy="591820"/>
            <a:chOff x="4201274" y="449478"/>
            <a:chExt cx="2125980" cy="443865"/>
          </a:xfrm>
        </p:grpSpPr>
        <p:sp>
          <p:nvSpPr>
            <p:cNvPr id="4" name="object 4"/>
            <p:cNvSpPr/>
            <p:nvPr/>
          </p:nvSpPr>
          <p:spPr>
            <a:xfrm>
              <a:off x="4201274" y="643915"/>
              <a:ext cx="122107" cy="20091"/>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4365777" y="449478"/>
              <a:ext cx="1960852" cy="443572"/>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6" name="object 6"/>
          <p:cNvSpPr/>
          <p:nvPr/>
        </p:nvSpPr>
        <p:spPr>
          <a:xfrm>
            <a:off x="531367" y="2169160"/>
            <a:ext cx="2461260" cy="985520"/>
          </a:xfrm>
          <a:custGeom>
            <a:avLst/>
            <a:gdLst/>
            <a:ahLst/>
            <a:cxnLst/>
            <a:rect l="l" t="t" r="r" b="b"/>
            <a:pathLst>
              <a:path w="1845945" h="739139">
                <a:moveTo>
                  <a:pt x="1475994" y="0"/>
                </a:moveTo>
                <a:lnTo>
                  <a:pt x="0" y="0"/>
                </a:lnTo>
                <a:lnTo>
                  <a:pt x="369570" y="369570"/>
                </a:lnTo>
                <a:lnTo>
                  <a:pt x="0" y="739140"/>
                </a:lnTo>
                <a:lnTo>
                  <a:pt x="1475994" y="739140"/>
                </a:lnTo>
                <a:lnTo>
                  <a:pt x="1845564" y="369570"/>
                </a:lnTo>
                <a:lnTo>
                  <a:pt x="1475994" y="0"/>
                </a:lnTo>
                <a:close/>
              </a:path>
            </a:pathLst>
          </a:custGeom>
          <a:solidFill>
            <a:srgbClr val="006FC0"/>
          </a:solidFill>
        </p:spPr>
        <p:txBody>
          <a:bodyPr wrap="square" lIns="0" tIns="0" rIns="0" bIns="0" rtlCol="0"/>
          <a:lstStyle/>
          <a:p>
            <a:pPr defTabSz="1219170"/>
            <a:endParaRPr sz="2400">
              <a:solidFill>
                <a:prstClr val="black"/>
              </a:solidFill>
              <a:latin typeface="+mj-lt"/>
            </a:endParaRPr>
          </a:p>
        </p:txBody>
      </p:sp>
      <p:sp>
        <p:nvSpPr>
          <p:cNvPr id="7" name="object 7"/>
          <p:cNvSpPr txBox="1"/>
          <p:nvPr/>
        </p:nvSpPr>
        <p:spPr>
          <a:xfrm>
            <a:off x="1078995" y="2370261"/>
            <a:ext cx="1410547" cy="556328"/>
          </a:xfrm>
          <a:prstGeom prst="rect">
            <a:avLst/>
          </a:prstGeom>
        </p:spPr>
        <p:txBody>
          <a:bodyPr vert="horz" wrap="square" lIns="0" tIns="26247" rIns="0" bIns="0" rtlCol="0">
            <a:spAutoFit/>
          </a:bodyPr>
          <a:lstStyle/>
          <a:p>
            <a:pPr marL="392844" marR="6773" indent="-375911" defTabSz="1219170">
              <a:lnSpc>
                <a:spcPts val="2067"/>
              </a:lnSpc>
              <a:spcBef>
                <a:spcPts val="207"/>
              </a:spcBef>
            </a:pPr>
            <a:r>
              <a:rPr sz="1733" dirty="0">
                <a:solidFill>
                  <a:srgbClr val="FFFFFF"/>
                </a:solidFill>
                <a:latin typeface="+mj-lt"/>
                <a:cs typeface="Arial Black"/>
              </a:rPr>
              <a:t>Build the Data  Model</a:t>
            </a:r>
            <a:endParaRPr sz="1733">
              <a:solidFill>
                <a:prstClr val="black"/>
              </a:solidFill>
              <a:latin typeface="+mj-lt"/>
              <a:cs typeface="Arial Black"/>
            </a:endParaRPr>
          </a:p>
        </p:txBody>
      </p:sp>
      <p:grpSp>
        <p:nvGrpSpPr>
          <p:cNvPr id="8" name="object 8"/>
          <p:cNvGrpSpPr/>
          <p:nvPr/>
        </p:nvGrpSpPr>
        <p:grpSpPr>
          <a:xfrm>
            <a:off x="2739051" y="2161964"/>
            <a:ext cx="2477347" cy="999913"/>
            <a:chOff x="2054288" y="1621472"/>
            <a:chExt cx="1858010" cy="749935"/>
          </a:xfrm>
        </p:grpSpPr>
        <p:sp>
          <p:nvSpPr>
            <p:cNvPr id="9" name="object 9"/>
            <p:cNvSpPr/>
            <p:nvPr/>
          </p:nvSpPr>
          <p:spPr>
            <a:xfrm>
              <a:off x="2059686" y="1626870"/>
              <a:ext cx="1847214" cy="739140"/>
            </a:xfrm>
            <a:custGeom>
              <a:avLst/>
              <a:gdLst/>
              <a:ahLst/>
              <a:cxnLst/>
              <a:rect l="l" t="t" r="r" b="b"/>
              <a:pathLst>
                <a:path w="1847214" h="739139">
                  <a:moveTo>
                    <a:pt x="1477518" y="0"/>
                  </a:moveTo>
                  <a:lnTo>
                    <a:pt x="0" y="0"/>
                  </a:lnTo>
                  <a:lnTo>
                    <a:pt x="369570" y="369570"/>
                  </a:lnTo>
                  <a:lnTo>
                    <a:pt x="0" y="739140"/>
                  </a:lnTo>
                  <a:lnTo>
                    <a:pt x="1477518" y="739140"/>
                  </a:lnTo>
                  <a:lnTo>
                    <a:pt x="1847088" y="369570"/>
                  </a:lnTo>
                  <a:lnTo>
                    <a:pt x="1477518" y="0"/>
                  </a:lnTo>
                  <a:close/>
                </a:path>
              </a:pathLst>
            </a:custGeom>
            <a:solidFill>
              <a:srgbClr val="006FC0"/>
            </a:solidFill>
          </p:spPr>
          <p:txBody>
            <a:bodyPr wrap="square" lIns="0" tIns="0" rIns="0" bIns="0" rtlCol="0"/>
            <a:lstStyle/>
            <a:p>
              <a:pPr defTabSz="1219170"/>
              <a:endParaRPr sz="2400">
                <a:solidFill>
                  <a:prstClr val="black"/>
                </a:solidFill>
                <a:latin typeface="+mj-lt"/>
              </a:endParaRPr>
            </a:p>
          </p:txBody>
        </p:sp>
        <p:sp>
          <p:nvSpPr>
            <p:cNvPr id="10" name="object 10"/>
            <p:cNvSpPr/>
            <p:nvPr/>
          </p:nvSpPr>
          <p:spPr>
            <a:xfrm>
              <a:off x="2059686" y="1626870"/>
              <a:ext cx="1847214" cy="739140"/>
            </a:xfrm>
            <a:custGeom>
              <a:avLst/>
              <a:gdLst/>
              <a:ahLst/>
              <a:cxnLst/>
              <a:rect l="l" t="t" r="r" b="b"/>
              <a:pathLst>
                <a:path w="1847214" h="739139">
                  <a:moveTo>
                    <a:pt x="0" y="0"/>
                  </a:moveTo>
                  <a:lnTo>
                    <a:pt x="1477518" y="0"/>
                  </a:lnTo>
                  <a:lnTo>
                    <a:pt x="1847088" y="369570"/>
                  </a:lnTo>
                  <a:lnTo>
                    <a:pt x="1477518" y="739140"/>
                  </a:lnTo>
                  <a:lnTo>
                    <a:pt x="0" y="739140"/>
                  </a:lnTo>
                  <a:lnTo>
                    <a:pt x="369570" y="369570"/>
                  </a:lnTo>
                  <a:lnTo>
                    <a:pt x="0" y="0"/>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11" name="object 11"/>
          <p:cNvSpPr txBox="1">
            <a:spLocks noGrp="1"/>
          </p:cNvSpPr>
          <p:nvPr>
            <p:ph type="title"/>
          </p:nvPr>
        </p:nvSpPr>
        <p:spPr>
          <a:xfrm>
            <a:off x="3318899" y="2238468"/>
            <a:ext cx="1362287" cy="817126"/>
          </a:xfrm>
          <a:prstGeom prst="rect">
            <a:avLst/>
          </a:prstGeom>
        </p:spPr>
        <p:txBody>
          <a:bodyPr vert="horz" wrap="square" lIns="0" tIns="16933" rIns="0" bIns="0" rtlCol="0">
            <a:spAutoFit/>
          </a:bodyPr>
          <a:lstStyle/>
          <a:p>
            <a:pPr marL="16933" marR="6773" algn="ctr">
              <a:lnSpc>
                <a:spcPct val="99600"/>
              </a:lnSpc>
              <a:spcBef>
                <a:spcPts val="133"/>
              </a:spcBef>
            </a:pPr>
            <a:r>
              <a:rPr sz="1733" dirty="0">
                <a:solidFill>
                  <a:srgbClr val="FFFFFF"/>
                </a:solidFill>
                <a:latin typeface="+mj-lt"/>
              </a:rPr>
              <a:t>Create Forms,  Views and  Dashboards</a:t>
            </a:r>
            <a:endParaRPr sz="1733">
              <a:latin typeface="+mj-lt"/>
            </a:endParaRPr>
          </a:p>
        </p:txBody>
      </p:sp>
      <p:grpSp>
        <p:nvGrpSpPr>
          <p:cNvPr id="12" name="object 12"/>
          <p:cNvGrpSpPr/>
          <p:nvPr/>
        </p:nvGrpSpPr>
        <p:grpSpPr>
          <a:xfrm>
            <a:off x="4955963" y="2161964"/>
            <a:ext cx="2475652" cy="999913"/>
            <a:chOff x="3716972" y="1621472"/>
            <a:chExt cx="1856739" cy="749935"/>
          </a:xfrm>
        </p:grpSpPr>
        <p:sp>
          <p:nvSpPr>
            <p:cNvPr id="13" name="object 13"/>
            <p:cNvSpPr/>
            <p:nvPr/>
          </p:nvSpPr>
          <p:spPr>
            <a:xfrm>
              <a:off x="3722369" y="1626870"/>
              <a:ext cx="1845945" cy="739140"/>
            </a:xfrm>
            <a:custGeom>
              <a:avLst/>
              <a:gdLst/>
              <a:ahLst/>
              <a:cxnLst/>
              <a:rect l="l" t="t" r="r" b="b"/>
              <a:pathLst>
                <a:path w="1845945" h="739139">
                  <a:moveTo>
                    <a:pt x="1475994" y="0"/>
                  </a:moveTo>
                  <a:lnTo>
                    <a:pt x="0" y="0"/>
                  </a:lnTo>
                  <a:lnTo>
                    <a:pt x="369570" y="369570"/>
                  </a:lnTo>
                  <a:lnTo>
                    <a:pt x="0" y="739140"/>
                  </a:lnTo>
                  <a:lnTo>
                    <a:pt x="1475994" y="739140"/>
                  </a:lnTo>
                  <a:lnTo>
                    <a:pt x="1845564" y="369570"/>
                  </a:lnTo>
                  <a:lnTo>
                    <a:pt x="1475994" y="0"/>
                  </a:lnTo>
                  <a:close/>
                </a:path>
              </a:pathLst>
            </a:custGeom>
            <a:solidFill>
              <a:srgbClr val="006FC0"/>
            </a:solidFill>
          </p:spPr>
          <p:txBody>
            <a:bodyPr wrap="square" lIns="0" tIns="0" rIns="0" bIns="0" rtlCol="0"/>
            <a:lstStyle/>
            <a:p>
              <a:pPr defTabSz="1219170"/>
              <a:endParaRPr sz="2400">
                <a:solidFill>
                  <a:prstClr val="black"/>
                </a:solidFill>
                <a:latin typeface="+mj-lt"/>
              </a:endParaRPr>
            </a:p>
          </p:txBody>
        </p:sp>
        <p:sp>
          <p:nvSpPr>
            <p:cNvPr id="14" name="object 14"/>
            <p:cNvSpPr/>
            <p:nvPr/>
          </p:nvSpPr>
          <p:spPr>
            <a:xfrm>
              <a:off x="3722369" y="1626870"/>
              <a:ext cx="1845945" cy="739140"/>
            </a:xfrm>
            <a:custGeom>
              <a:avLst/>
              <a:gdLst/>
              <a:ahLst/>
              <a:cxnLst/>
              <a:rect l="l" t="t" r="r" b="b"/>
              <a:pathLst>
                <a:path w="1845945" h="739139">
                  <a:moveTo>
                    <a:pt x="0" y="0"/>
                  </a:moveTo>
                  <a:lnTo>
                    <a:pt x="1475994" y="0"/>
                  </a:lnTo>
                  <a:lnTo>
                    <a:pt x="1845564" y="369570"/>
                  </a:lnTo>
                  <a:lnTo>
                    <a:pt x="1475994" y="739140"/>
                  </a:lnTo>
                  <a:lnTo>
                    <a:pt x="0" y="739140"/>
                  </a:lnTo>
                  <a:lnTo>
                    <a:pt x="369570" y="369570"/>
                  </a:lnTo>
                  <a:lnTo>
                    <a:pt x="0" y="0"/>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15" name="object 15"/>
          <p:cNvSpPr txBox="1"/>
          <p:nvPr/>
        </p:nvSpPr>
        <p:spPr>
          <a:xfrm>
            <a:off x="5514035" y="2370261"/>
            <a:ext cx="1402080" cy="556457"/>
          </a:xfrm>
          <a:prstGeom prst="rect">
            <a:avLst/>
          </a:prstGeom>
        </p:spPr>
        <p:txBody>
          <a:bodyPr vert="horz" wrap="square" lIns="0" tIns="26247" rIns="0" bIns="0" rtlCol="0">
            <a:spAutoFit/>
          </a:bodyPr>
          <a:lstStyle/>
          <a:p>
            <a:pPr marL="441102" marR="6773" indent="-425016" defTabSz="1219170">
              <a:lnSpc>
                <a:spcPts val="2067"/>
              </a:lnSpc>
              <a:spcBef>
                <a:spcPts val="207"/>
              </a:spcBef>
            </a:pPr>
            <a:r>
              <a:rPr sz="1733" dirty="0">
                <a:solidFill>
                  <a:srgbClr val="FFFFFF"/>
                </a:solidFill>
                <a:latin typeface="+mj-lt"/>
                <a:cs typeface="Arial Black"/>
              </a:rPr>
              <a:t>Build Business  Rules</a:t>
            </a:r>
            <a:endParaRPr sz="1733">
              <a:solidFill>
                <a:prstClr val="black"/>
              </a:solidFill>
              <a:latin typeface="+mj-lt"/>
              <a:cs typeface="Arial Black"/>
            </a:endParaRPr>
          </a:p>
        </p:txBody>
      </p:sp>
      <p:grpSp>
        <p:nvGrpSpPr>
          <p:cNvPr id="16" name="object 16"/>
          <p:cNvGrpSpPr/>
          <p:nvPr/>
        </p:nvGrpSpPr>
        <p:grpSpPr>
          <a:xfrm>
            <a:off x="7170843" y="2161964"/>
            <a:ext cx="2475652" cy="999913"/>
            <a:chOff x="5378132" y="1621472"/>
            <a:chExt cx="1856739" cy="749935"/>
          </a:xfrm>
        </p:grpSpPr>
        <p:sp>
          <p:nvSpPr>
            <p:cNvPr id="17" name="object 17"/>
            <p:cNvSpPr/>
            <p:nvPr/>
          </p:nvSpPr>
          <p:spPr>
            <a:xfrm>
              <a:off x="5383530" y="1626870"/>
              <a:ext cx="1845945" cy="739140"/>
            </a:xfrm>
            <a:custGeom>
              <a:avLst/>
              <a:gdLst/>
              <a:ahLst/>
              <a:cxnLst/>
              <a:rect l="l" t="t" r="r" b="b"/>
              <a:pathLst>
                <a:path w="1845945" h="739139">
                  <a:moveTo>
                    <a:pt x="1475994" y="0"/>
                  </a:moveTo>
                  <a:lnTo>
                    <a:pt x="0" y="0"/>
                  </a:lnTo>
                  <a:lnTo>
                    <a:pt x="369570" y="369570"/>
                  </a:lnTo>
                  <a:lnTo>
                    <a:pt x="0" y="739140"/>
                  </a:lnTo>
                  <a:lnTo>
                    <a:pt x="1475994" y="739140"/>
                  </a:lnTo>
                  <a:lnTo>
                    <a:pt x="1845564" y="369570"/>
                  </a:lnTo>
                  <a:lnTo>
                    <a:pt x="1475994" y="0"/>
                  </a:lnTo>
                  <a:close/>
                </a:path>
              </a:pathLst>
            </a:custGeom>
            <a:solidFill>
              <a:srgbClr val="006FC0"/>
            </a:solidFill>
          </p:spPr>
          <p:txBody>
            <a:bodyPr wrap="square" lIns="0" tIns="0" rIns="0" bIns="0" rtlCol="0"/>
            <a:lstStyle/>
            <a:p>
              <a:pPr defTabSz="1219170"/>
              <a:endParaRPr sz="2400">
                <a:solidFill>
                  <a:prstClr val="black"/>
                </a:solidFill>
                <a:latin typeface="+mj-lt"/>
              </a:endParaRPr>
            </a:p>
          </p:txBody>
        </p:sp>
        <p:sp>
          <p:nvSpPr>
            <p:cNvPr id="18" name="object 18"/>
            <p:cNvSpPr/>
            <p:nvPr/>
          </p:nvSpPr>
          <p:spPr>
            <a:xfrm>
              <a:off x="5383530" y="1626870"/>
              <a:ext cx="1845945" cy="739140"/>
            </a:xfrm>
            <a:custGeom>
              <a:avLst/>
              <a:gdLst/>
              <a:ahLst/>
              <a:cxnLst/>
              <a:rect l="l" t="t" r="r" b="b"/>
              <a:pathLst>
                <a:path w="1845945" h="739139">
                  <a:moveTo>
                    <a:pt x="0" y="0"/>
                  </a:moveTo>
                  <a:lnTo>
                    <a:pt x="1475994" y="0"/>
                  </a:lnTo>
                  <a:lnTo>
                    <a:pt x="1845564" y="369570"/>
                  </a:lnTo>
                  <a:lnTo>
                    <a:pt x="1475994" y="739140"/>
                  </a:lnTo>
                  <a:lnTo>
                    <a:pt x="0" y="739140"/>
                  </a:lnTo>
                  <a:lnTo>
                    <a:pt x="369570" y="369570"/>
                  </a:lnTo>
                  <a:lnTo>
                    <a:pt x="0" y="0"/>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19" name="object 19"/>
          <p:cNvSpPr txBox="1"/>
          <p:nvPr/>
        </p:nvSpPr>
        <p:spPr>
          <a:xfrm>
            <a:off x="7776329" y="2370261"/>
            <a:ext cx="1308100" cy="556457"/>
          </a:xfrm>
          <a:prstGeom prst="rect">
            <a:avLst/>
          </a:prstGeom>
        </p:spPr>
        <p:txBody>
          <a:bodyPr vert="horz" wrap="square" lIns="0" tIns="26247" rIns="0" bIns="0" rtlCol="0">
            <a:spAutoFit/>
          </a:bodyPr>
          <a:lstStyle/>
          <a:p>
            <a:pPr marL="382684" marR="6773" indent="-366598" defTabSz="1219170">
              <a:lnSpc>
                <a:spcPts val="2067"/>
              </a:lnSpc>
              <a:spcBef>
                <a:spcPts val="207"/>
              </a:spcBef>
            </a:pPr>
            <a:r>
              <a:rPr sz="1733" dirty="0">
                <a:solidFill>
                  <a:srgbClr val="FFFFFF"/>
                </a:solidFill>
                <a:latin typeface="+mj-lt"/>
                <a:cs typeface="Arial Black"/>
              </a:rPr>
              <a:t>Build Process  Flows</a:t>
            </a:r>
            <a:endParaRPr sz="1733">
              <a:solidFill>
                <a:prstClr val="black"/>
              </a:solidFill>
              <a:latin typeface="+mj-lt"/>
              <a:cs typeface="Arial Black"/>
            </a:endParaRPr>
          </a:p>
        </p:txBody>
      </p:sp>
      <p:grpSp>
        <p:nvGrpSpPr>
          <p:cNvPr id="20" name="object 20"/>
          <p:cNvGrpSpPr/>
          <p:nvPr/>
        </p:nvGrpSpPr>
        <p:grpSpPr>
          <a:xfrm>
            <a:off x="9385808" y="2162049"/>
            <a:ext cx="2477347" cy="999913"/>
            <a:chOff x="7039356" y="1621536"/>
            <a:chExt cx="1858010" cy="749935"/>
          </a:xfrm>
        </p:grpSpPr>
        <p:sp>
          <p:nvSpPr>
            <p:cNvPr id="21" name="object 21"/>
            <p:cNvSpPr/>
            <p:nvPr/>
          </p:nvSpPr>
          <p:spPr>
            <a:xfrm>
              <a:off x="7044690" y="1626870"/>
              <a:ext cx="1847214" cy="739140"/>
            </a:xfrm>
            <a:custGeom>
              <a:avLst/>
              <a:gdLst/>
              <a:ahLst/>
              <a:cxnLst/>
              <a:rect l="l" t="t" r="r" b="b"/>
              <a:pathLst>
                <a:path w="1847215" h="739139">
                  <a:moveTo>
                    <a:pt x="1477518" y="0"/>
                  </a:moveTo>
                  <a:lnTo>
                    <a:pt x="0" y="0"/>
                  </a:lnTo>
                  <a:lnTo>
                    <a:pt x="369570" y="369570"/>
                  </a:lnTo>
                  <a:lnTo>
                    <a:pt x="0" y="739140"/>
                  </a:lnTo>
                  <a:lnTo>
                    <a:pt x="1477518" y="739140"/>
                  </a:lnTo>
                  <a:lnTo>
                    <a:pt x="1847088" y="369570"/>
                  </a:lnTo>
                  <a:lnTo>
                    <a:pt x="1477518" y="0"/>
                  </a:lnTo>
                  <a:close/>
                </a:path>
              </a:pathLst>
            </a:custGeom>
            <a:solidFill>
              <a:srgbClr val="006FC0"/>
            </a:solidFill>
          </p:spPr>
          <p:txBody>
            <a:bodyPr wrap="square" lIns="0" tIns="0" rIns="0" bIns="0" rtlCol="0"/>
            <a:lstStyle/>
            <a:p>
              <a:pPr defTabSz="1219170"/>
              <a:endParaRPr sz="2400">
                <a:solidFill>
                  <a:prstClr val="black"/>
                </a:solidFill>
                <a:latin typeface="+mj-lt"/>
              </a:endParaRPr>
            </a:p>
          </p:txBody>
        </p:sp>
        <p:sp>
          <p:nvSpPr>
            <p:cNvPr id="22" name="object 22"/>
            <p:cNvSpPr/>
            <p:nvPr/>
          </p:nvSpPr>
          <p:spPr>
            <a:xfrm>
              <a:off x="7044690" y="1626870"/>
              <a:ext cx="1847214" cy="739140"/>
            </a:xfrm>
            <a:custGeom>
              <a:avLst/>
              <a:gdLst/>
              <a:ahLst/>
              <a:cxnLst/>
              <a:rect l="l" t="t" r="r" b="b"/>
              <a:pathLst>
                <a:path w="1847215" h="739139">
                  <a:moveTo>
                    <a:pt x="0" y="0"/>
                  </a:moveTo>
                  <a:lnTo>
                    <a:pt x="1477518" y="0"/>
                  </a:lnTo>
                  <a:lnTo>
                    <a:pt x="1847088" y="369570"/>
                  </a:lnTo>
                  <a:lnTo>
                    <a:pt x="1477518" y="739140"/>
                  </a:lnTo>
                  <a:lnTo>
                    <a:pt x="0" y="739140"/>
                  </a:lnTo>
                  <a:lnTo>
                    <a:pt x="369570" y="369570"/>
                  </a:lnTo>
                  <a:lnTo>
                    <a:pt x="0" y="0"/>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23" name="object 23"/>
          <p:cNvSpPr txBox="1"/>
          <p:nvPr/>
        </p:nvSpPr>
        <p:spPr>
          <a:xfrm>
            <a:off x="9981640" y="2370261"/>
            <a:ext cx="1329267" cy="556457"/>
          </a:xfrm>
          <a:prstGeom prst="rect">
            <a:avLst/>
          </a:prstGeom>
        </p:spPr>
        <p:txBody>
          <a:bodyPr vert="horz" wrap="square" lIns="0" tIns="26247" rIns="0" bIns="0" rtlCol="0">
            <a:spAutoFit/>
          </a:bodyPr>
          <a:lstStyle/>
          <a:p>
            <a:pPr marL="463115" marR="6773" indent="-447029" defTabSz="1219170">
              <a:lnSpc>
                <a:spcPts val="2067"/>
              </a:lnSpc>
              <a:spcBef>
                <a:spcPts val="207"/>
              </a:spcBef>
            </a:pPr>
            <a:r>
              <a:rPr sz="1733" dirty="0">
                <a:solidFill>
                  <a:srgbClr val="FFFFFF"/>
                </a:solidFill>
                <a:latin typeface="+mj-lt"/>
                <a:cs typeface="Arial Black"/>
              </a:rPr>
              <a:t>Compose the  App</a:t>
            </a:r>
            <a:endParaRPr sz="1733">
              <a:solidFill>
                <a:prstClr val="black"/>
              </a:solidFill>
              <a:latin typeface="+mj-lt"/>
              <a:cs typeface="Arial Black"/>
            </a:endParaRPr>
          </a:p>
        </p:txBody>
      </p:sp>
      <p:grpSp>
        <p:nvGrpSpPr>
          <p:cNvPr id="24" name="object 24"/>
          <p:cNvGrpSpPr/>
          <p:nvPr/>
        </p:nvGrpSpPr>
        <p:grpSpPr>
          <a:xfrm>
            <a:off x="1362455" y="3545755"/>
            <a:ext cx="541020" cy="1245447"/>
            <a:chOff x="1021841" y="2659316"/>
            <a:chExt cx="405765" cy="934085"/>
          </a:xfrm>
        </p:grpSpPr>
        <p:sp>
          <p:nvSpPr>
            <p:cNvPr id="25" name="object 25"/>
            <p:cNvSpPr/>
            <p:nvPr/>
          </p:nvSpPr>
          <p:spPr>
            <a:xfrm>
              <a:off x="1021841" y="3187446"/>
              <a:ext cx="405765" cy="405765"/>
            </a:xfrm>
            <a:custGeom>
              <a:avLst/>
              <a:gdLst/>
              <a:ahLst/>
              <a:cxnLst/>
              <a:rect l="l" t="t" r="r" b="b"/>
              <a:pathLst>
                <a:path w="405765" h="405764">
                  <a:moveTo>
                    <a:pt x="337820" y="0"/>
                  </a:moveTo>
                  <a:lnTo>
                    <a:pt x="67564" y="0"/>
                  </a:lnTo>
                  <a:lnTo>
                    <a:pt x="41265" y="5309"/>
                  </a:lnTo>
                  <a:lnTo>
                    <a:pt x="19789" y="19789"/>
                  </a:lnTo>
                  <a:lnTo>
                    <a:pt x="5309" y="41265"/>
                  </a:lnTo>
                  <a:lnTo>
                    <a:pt x="0" y="67563"/>
                  </a:lnTo>
                  <a:lnTo>
                    <a:pt x="0" y="337819"/>
                  </a:lnTo>
                  <a:lnTo>
                    <a:pt x="5309" y="364118"/>
                  </a:lnTo>
                  <a:lnTo>
                    <a:pt x="19789" y="385594"/>
                  </a:lnTo>
                  <a:lnTo>
                    <a:pt x="41265" y="400074"/>
                  </a:lnTo>
                  <a:lnTo>
                    <a:pt x="67564" y="405383"/>
                  </a:lnTo>
                  <a:lnTo>
                    <a:pt x="337820" y="405383"/>
                  </a:lnTo>
                  <a:lnTo>
                    <a:pt x="364118" y="400074"/>
                  </a:lnTo>
                  <a:lnTo>
                    <a:pt x="385594" y="385594"/>
                  </a:lnTo>
                  <a:lnTo>
                    <a:pt x="400074" y="364118"/>
                  </a:lnTo>
                  <a:lnTo>
                    <a:pt x="405384" y="337819"/>
                  </a:lnTo>
                  <a:lnTo>
                    <a:pt x="405384" y="67563"/>
                  </a:lnTo>
                  <a:lnTo>
                    <a:pt x="400074" y="41265"/>
                  </a:lnTo>
                  <a:lnTo>
                    <a:pt x="385594" y="19789"/>
                  </a:lnTo>
                  <a:lnTo>
                    <a:pt x="364118" y="5309"/>
                  </a:lnTo>
                  <a:lnTo>
                    <a:pt x="337820" y="0"/>
                  </a:lnTo>
                  <a:close/>
                </a:path>
              </a:pathLst>
            </a:custGeom>
            <a:solidFill>
              <a:srgbClr val="1A1A1A"/>
            </a:solidFill>
          </p:spPr>
          <p:txBody>
            <a:bodyPr wrap="square" lIns="0" tIns="0" rIns="0" bIns="0" rtlCol="0"/>
            <a:lstStyle/>
            <a:p>
              <a:pPr defTabSz="1219170"/>
              <a:endParaRPr sz="2400" dirty="0">
                <a:solidFill>
                  <a:prstClr val="black"/>
                </a:solidFill>
                <a:latin typeface="+mj-lt"/>
              </a:endParaRPr>
            </a:p>
          </p:txBody>
        </p:sp>
        <p:sp>
          <p:nvSpPr>
            <p:cNvPr id="26" name="object 26"/>
            <p:cNvSpPr/>
            <p:nvPr/>
          </p:nvSpPr>
          <p:spPr>
            <a:xfrm>
              <a:off x="1224533" y="3038500"/>
              <a:ext cx="0" cy="149225"/>
            </a:xfrm>
            <a:custGeom>
              <a:avLst/>
              <a:gdLst/>
              <a:ahLst/>
              <a:cxnLst/>
              <a:rect l="l" t="t" r="r" b="b"/>
              <a:pathLst>
                <a:path h="149225">
                  <a:moveTo>
                    <a:pt x="0" y="148945"/>
                  </a:moveTo>
                  <a:lnTo>
                    <a:pt x="0" y="0"/>
                  </a:lnTo>
                </a:path>
              </a:pathLst>
            </a:custGeom>
            <a:ln w="10668">
              <a:solidFill>
                <a:srgbClr val="2B3440"/>
              </a:solidFill>
            </a:ln>
          </p:spPr>
          <p:txBody>
            <a:bodyPr wrap="square" lIns="0" tIns="0" rIns="0" bIns="0" rtlCol="0"/>
            <a:lstStyle/>
            <a:p>
              <a:pPr defTabSz="1219170"/>
              <a:endParaRPr sz="2400">
                <a:solidFill>
                  <a:prstClr val="black"/>
                </a:solidFill>
                <a:latin typeface="+mj-lt"/>
              </a:endParaRPr>
            </a:p>
          </p:txBody>
        </p:sp>
        <p:sp>
          <p:nvSpPr>
            <p:cNvPr id="27" name="object 27"/>
            <p:cNvSpPr/>
            <p:nvPr/>
          </p:nvSpPr>
          <p:spPr>
            <a:xfrm>
              <a:off x="1034033" y="2664714"/>
              <a:ext cx="379730" cy="375285"/>
            </a:xfrm>
            <a:custGeom>
              <a:avLst/>
              <a:gdLst/>
              <a:ahLst/>
              <a:cxnLst/>
              <a:rect l="l" t="t" r="r" b="b"/>
              <a:pathLst>
                <a:path w="379730" h="375285">
                  <a:moveTo>
                    <a:pt x="316992" y="0"/>
                  </a:moveTo>
                  <a:lnTo>
                    <a:pt x="62484" y="0"/>
                  </a:lnTo>
                  <a:lnTo>
                    <a:pt x="38163" y="4910"/>
                  </a:lnTo>
                  <a:lnTo>
                    <a:pt x="18302" y="18302"/>
                  </a:lnTo>
                  <a:lnTo>
                    <a:pt x="4910" y="38163"/>
                  </a:lnTo>
                  <a:lnTo>
                    <a:pt x="0" y="62483"/>
                  </a:lnTo>
                  <a:lnTo>
                    <a:pt x="0" y="312419"/>
                  </a:lnTo>
                  <a:lnTo>
                    <a:pt x="4910" y="336740"/>
                  </a:lnTo>
                  <a:lnTo>
                    <a:pt x="18302" y="356601"/>
                  </a:lnTo>
                  <a:lnTo>
                    <a:pt x="38163" y="369993"/>
                  </a:lnTo>
                  <a:lnTo>
                    <a:pt x="62484" y="374903"/>
                  </a:lnTo>
                  <a:lnTo>
                    <a:pt x="316992" y="374903"/>
                  </a:lnTo>
                  <a:lnTo>
                    <a:pt x="341312" y="369993"/>
                  </a:lnTo>
                  <a:lnTo>
                    <a:pt x="361173" y="356601"/>
                  </a:lnTo>
                  <a:lnTo>
                    <a:pt x="374565" y="336740"/>
                  </a:lnTo>
                  <a:lnTo>
                    <a:pt x="379476" y="312419"/>
                  </a:lnTo>
                  <a:lnTo>
                    <a:pt x="379476" y="62483"/>
                  </a:lnTo>
                  <a:lnTo>
                    <a:pt x="374565" y="38163"/>
                  </a:lnTo>
                  <a:lnTo>
                    <a:pt x="361173" y="18302"/>
                  </a:lnTo>
                  <a:lnTo>
                    <a:pt x="341312" y="4910"/>
                  </a:lnTo>
                  <a:lnTo>
                    <a:pt x="316992" y="0"/>
                  </a:lnTo>
                  <a:close/>
                </a:path>
              </a:pathLst>
            </a:custGeom>
            <a:solidFill>
              <a:srgbClr val="1A1A1A"/>
            </a:solidFill>
          </p:spPr>
          <p:txBody>
            <a:bodyPr wrap="square" lIns="0" tIns="0" rIns="0" bIns="0" rtlCol="0"/>
            <a:lstStyle/>
            <a:p>
              <a:pPr defTabSz="1219170"/>
              <a:endParaRPr sz="2400">
                <a:solidFill>
                  <a:prstClr val="black"/>
                </a:solidFill>
                <a:latin typeface="+mj-lt"/>
              </a:endParaRPr>
            </a:p>
          </p:txBody>
        </p:sp>
        <p:sp>
          <p:nvSpPr>
            <p:cNvPr id="28" name="object 28"/>
            <p:cNvSpPr/>
            <p:nvPr/>
          </p:nvSpPr>
          <p:spPr>
            <a:xfrm>
              <a:off x="1034033" y="2664714"/>
              <a:ext cx="379730" cy="375285"/>
            </a:xfrm>
            <a:custGeom>
              <a:avLst/>
              <a:gdLst/>
              <a:ahLst/>
              <a:cxnLst/>
              <a:rect l="l" t="t" r="r" b="b"/>
              <a:pathLst>
                <a:path w="379730" h="375285">
                  <a:moveTo>
                    <a:pt x="0" y="62483"/>
                  </a:moveTo>
                  <a:lnTo>
                    <a:pt x="4910" y="38163"/>
                  </a:lnTo>
                  <a:lnTo>
                    <a:pt x="18302" y="18302"/>
                  </a:lnTo>
                  <a:lnTo>
                    <a:pt x="38163" y="4910"/>
                  </a:lnTo>
                  <a:lnTo>
                    <a:pt x="62484" y="0"/>
                  </a:lnTo>
                  <a:lnTo>
                    <a:pt x="316992" y="0"/>
                  </a:lnTo>
                  <a:lnTo>
                    <a:pt x="341312" y="4910"/>
                  </a:lnTo>
                  <a:lnTo>
                    <a:pt x="361173" y="18302"/>
                  </a:lnTo>
                  <a:lnTo>
                    <a:pt x="374565" y="38163"/>
                  </a:lnTo>
                  <a:lnTo>
                    <a:pt x="379476" y="62483"/>
                  </a:lnTo>
                  <a:lnTo>
                    <a:pt x="379476" y="312419"/>
                  </a:lnTo>
                  <a:lnTo>
                    <a:pt x="374565" y="336740"/>
                  </a:lnTo>
                  <a:lnTo>
                    <a:pt x="361173" y="356601"/>
                  </a:lnTo>
                  <a:lnTo>
                    <a:pt x="341312" y="369993"/>
                  </a:lnTo>
                  <a:lnTo>
                    <a:pt x="316992" y="374903"/>
                  </a:lnTo>
                  <a:lnTo>
                    <a:pt x="62484" y="374903"/>
                  </a:lnTo>
                  <a:lnTo>
                    <a:pt x="38163" y="369993"/>
                  </a:lnTo>
                  <a:lnTo>
                    <a:pt x="18302" y="356601"/>
                  </a:lnTo>
                  <a:lnTo>
                    <a:pt x="4910" y="336740"/>
                  </a:lnTo>
                  <a:lnTo>
                    <a:pt x="0" y="312419"/>
                  </a:lnTo>
                  <a:lnTo>
                    <a:pt x="0" y="62483"/>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29" name="object 29"/>
          <p:cNvSpPr txBox="1"/>
          <p:nvPr/>
        </p:nvSpPr>
        <p:spPr>
          <a:xfrm>
            <a:off x="1402731" y="3728060"/>
            <a:ext cx="460587" cy="119755"/>
          </a:xfrm>
          <a:prstGeom prst="rect">
            <a:avLst/>
          </a:prstGeom>
        </p:spPr>
        <p:txBody>
          <a:bodyPr vert="horz" wrap="square" lIns="0" tIns="16933" rIns="0" bIns="0" rtlCol="0">
            <a:spAutoFit/>
          </a:bodyPr>
          <a:lstStyle/>
          <a:p>
            <a:pPr marL="16933" defTabSz="1219170">
              <a:spcBef>
                <a:spcPts val="133"/>
              </a:spcBef>
            </a:pPr>
            <a:r>
              <a:rPr sz="667" dirty="0">
                <a:solidFill>
                  <a:srgbClr val="FFFFFF"/>
                </a:solidFill>
                <a:latin typeface="+mj-lt"/>
                <a:cs typeface="Arial Black"/>
              </a:rPr>
              <a:t>Inspections</a:t>
            </a:r>
            <a:endParaRPr sz="667">
              <a:solidFill>
                <a:prstClr val="black"/>
              </a:solidFill>
              <a:latin typeface="+mj-lt"/>
              <a:cs typeface="Arial Black"/>
            </a:endParaRPr>
          </a:p>
        </p:txBody>
      </p:sp>
      <p:grpSp>
        <p:nvGrpSpPr>
          <p:cNvPr id="30" name="object 30"/>
          <p:cNvGrpSpPr/>
          <p:nvPr/>
        </p:nvGrpSpPr>
        <p:grpSpPr>
          <a:xfrm>
            <a:off x="1895772" y="4263051"/>
            <a:ext cx="715433" cy="514773"/>
            <a:chOff x="1421828" y="3197288"/>
            <a:chExt cx="536575" cy="386080"/>
          </a:xfrm>
        </p:grpSpPr>
        <p:sp>
          <p:nvSpPr>
            <p:cNvPr id="31" name="object 31"/>
            <p:cNvSpPr/>
            <p:nvPr/>
          </p:nvSpPr>
          <p:spPr>
            <a:xfrm>
              <a:off x="1427226" y="3390138"/>
              <a:ext cx="146685" cy="0"/>
            </a:xfrm>
            <a:custGeom>
              <a:avLst/>
              <a:gdLst/>
              <a:ahLst/>
              <a:cxnLst/>
              <a:rect l="l" t="t" r="r" b="b"/>
              <a:pathLst>
                <a:path w="146684">
                  <a:moveTo>
                    <a:pt x="0" y="0"/>
                  </a:moveTo>
                  <a:lnTo>
                    <a:pt x="146227" y="0"/>
                  </a:lnTo>
                </a:path>
              </a:pathLst>
            </a:custGeom>
            <a:ln w="10668">
              <a:solidFill>
                <a:srgbClr val="2B3440"/>
              </a:solidFill>
            </a:ln>
          </p:spPr>
          <p:txBody>
            <a:bodyPr wrap="square" lIns="0" tIns="0" rIns="0" bIns="0" rtlCol="0"/>
            <a:lstStyle/>
            <a:p>
              <a:pPr defTabSz="1219170"/>
              <a:endParaRPr sz="2400">
                <a:solidFill>
                  <a:prstClr val="black"/>
                </a:solidFill>
                <a:latin typeface="+mj-lt"/>
              </a:endParaRPr>
            </a:p>
          </p:txBody>
        </p:sp>
        <p:sp>
          <p:nvSpPr>
            <p:cNvPr id="32" name="object 32"/>
            <p:cNvSpPr/>
            <p:nvPr/>
          </p:nvSpPr>
          <p:spPr>
            <a:xfrm>
              <a:off x="1572006" y="3202686"/>
              <a:ext cx="381000" cy="375285"/>
            </a:xfrm>
            <a:custGeom>
              <a:avLst/>
              <a:gdLst/>
              <a:ahLst/>
              <a:cxnLst/>
              <a:rect l="l" t="t" r="r" b="b"/>
              <a:pathLst>
                <a:path w="381000" h="375285">
                  <a:moveTo>
                    <a:pt x="318516" y="0"/>
                  </a:moveTo>
                  <a:lnTo>
                    <a:pt x="62484" y="0"/>
                  </a:lnTo>
                  <a:lnTo>
                    <a:pt x="38163" y="4910"/>
                  </a:lnTo>
                  <a:lnTo>
                    <a:pt x="18302" y="18302"/>
                  </a:lnTo>
                  <a:lnTo>
                    <a:pt x="4910" y="38163"/>
                  </a:lnTo>
                  <a:lnTo>
                    <a:pt x="0" y="62483"/>
                  </a:lnTo>
                  <a:lnTo>
                    <a:pt x="0" y="312419"/>
                  </a:lnTo>
                  <a:lnTo>
                    <a:pt x="4910" y="336740"/>
                  </a:lnTo>
                  <a:lnTo>
                    <a:pt x="18302" y="356601"/>
                  </a:lnTo>
                  <a:lnTo>
                    <a:pt x="38163" y="369993"/>
                  </a:lnTo>
                  <a:lnTo>
                    <a:pt x="62484" y="374903"/>
                  </a:lnTo>
                  <a:lnTo>
                    <a:pt x="318516" y="374903"/>
                  </a:lnTo>
                  <a:lnTo>
                    <a:pt x="342836" y="369993"/>
                  </a:lnTo>
                  <a:lnTo>
                    <a:pt x="362697" y="356601"/>
                  </a:lnTo>
                  <a:lnTo>
                    <a:pt x="376089" y="336740"/>
                  </a:lnTo>
                  <a:lnTo>
                    <a:pt x="381000" y="312419"/>
                  </a:lnTo>
                  <a:lnTo>
                    <a:pt x="381000" y="62483"/>
                  </a:lnTo>
                  <a:lnTo>
                    <a:pt x="376089" y="38163"/>
                  </a:lnTo>
                  <a:lnTo>
                    <a:pt x="362697" y="18302"/>
                  </a:lnTo>
                  <a:lnTo>
                    <a:pt x="342836" y="4910"/>
                  </a:lnTo>
                  <a:lnTo>
                    <a:pt x="318516" y="0"/>
                  </a:lnTo>
                  <a:close/>
                </a:path>
              </a:pathLst>
            </a:custGeom>
            <a:solidFill>
              <a:srgbClr val="1A1A1A"/>
            </a:solidFill>
          </p:spPr>
          <p:txBody>
            <a:bodyPr wrap="square" lIns="0" tIns="0" rIns="0" bIns="0" rtlCol="0"/>
            <a:lstStyle/>
            <a:p>
              <a:pPr defTabSz="1219170"/>
              <a:endParaRPr sz="2400">
                <a:solidFill>
                  <a:prstClr val="black"/>
                </a:solidFill>
                <a:latin typeface="+mj-lt"/>
              </a:endParaRPr>
            </a:p>
          </p:txBody>
        </p:sp>
        <p:sp>
          <p:nvSpPr>
            <p:cNvPr id="33" name="object 33"/>
            <p:cNvSpPr/>
            <p:nvPr/>
          </p:nvSpPr>
          <p:spPr>
            <a:xfrm>
              <a:off x="1572006" y="3202686"/>
              <a:ext cx="381000" cy="375285"/>
            </a:xfrm>
            <a:custGeom>
              <a:avLst/>
              <a:gdLst/>
              <a:ahLst/>
              <a:cxnLst/>
              <a:rect l="l" t="t" r="r" b="b"/>
              <a:pathLst>
                <a:path w="381000" h="375285">
                  <a:moveTo>
                    <a:pt x="0" y="62483"/>
                  </a:moveTo>
                  <a:lnTo>
                    <a:pt x="4910" y="38163"/>
                  </a:lnTo>
                  <a:lnTo>
                    <a:pt x="18302" y="18302"/>
                  </a:lnTo>
                  <a:lnTo>
                    <a:pt x="38163" y="4910"/>
                  </a:lnTo>
                  <a:lnTo>
                    <a:pt x="62484" y="0"/>
                  </a:lnTo>
                  <a:lnTo>
                    <a:pt x="318516" y="0"/>
                  </a:lnTo>
                  <a:lnTo>
                    <a:pt x="342836" y="4910"/>
                  </a:lnTo>
                  <a:lnTo>
                    <a:pt x="362697" y="18302"/>
                  </a:lnTo>
                  <a:lnTo>
                    <a:pt x="376089" y="38163"/>
                  </a:lnTo>
                  <a:lnTo>
                    <a:pt x="381000" y="62483"/>
                  </a:lnTo>
                  <a:lnTo>
                    <a:pt x="381000" y="312419"/>
                  </a:lnTo>
                  <a:lnTo>
                    <a:pt x="376089" y="336740"/>
                  </a:lnTo>
                  <a:lnTo>
                    <a:pt x="362697" y="356601"/>
                  </a:lnTo>
                  <a:lnTo>
                    <a:pt x="342836" y="369993"/>
                  </a:lnTo>
                  <a:lnTo>
                    <a:pt x="318516" y="374903"/>
                  </a:lnTo>
                  <a:lnTo>
                    <a:pt x="62484" y="374903"/>
                  </a:lnTo>
                  <a:lnTo>
                    <a:pt x="38163" y="369993"/>
                  </a:lnTo>
                  <a:lnTo>
                    <a:pt x="18302" y="356601"/>
                  </a:lnTo>
                  <a:lnTo>
                    <a:pt x="4910" y="336740"/>
                  </a:lnTo>
                  <a:lnTo>
                    <a:pt x="0" y="312419"/>
                  </a:lnTo>
                  <a:lnTo>
                    <a:pt x="0" y="62483"/>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34" name="object 34"/>
          <p:cNvSpPr txBox="1"/>
          <p:nvPr/>
        </p:nvSpPr>
        <p:spPr>
          <a:xfrm>
            <a:off x="2154902" y="4413233"/>
            <a:ext cx="390313" cy="181310"/>
          </a:xfrm>
          <a:prstGeom prst="rect">
            <a:avLst/>
          </a:prstGeom>
        </p:spPr>
        <p:txBody>
          <a:bodyPr vert="horz" wrap="square" lIns="0" tIns="16933" rIns="0" bIns="0" rtlCol="0">
            <a:spAutoFit/>
          </a:bodyPr>
          <a:lstStyle/>
          <a:p>
            <a:pPr marL="16933" defTabSz="1219170">
              <a:spcBef>
                <a:spcPts val="133"/>
              </a:spcBef>
            </a:pPr>
            <a:r>
              <a:rPr sz="1067" dirty="0">
                <a:solidFill>
                  <a:srgbClr val="FFFFFF"/>
                </a:solidFill>
                <a:latin typeface="+mj-lt"/>
                <a:cs typeface="Arial Black"/>
              </a:rPr>
              <a:t>Notes</a:t>
            </a:r>
            <a:endParaRPr sz="1067">
              <a:solidFill>
                <a:prstClr val="black"/>
              </a:solidFill>
              <a:latin typeface="+mj-lt"/>
              <a:cs typeface="Arial Black"/>
            </a:endParaRPr>
          </a:p>
        </p:txBody>
      </p:sp>
      <p:grpSp>
        <p:nvGrpSpPr>
          <p:cNvPr id="35" name="object 35"/>
          <p:cNvGrpSpPr/>
          <p:nvPr/>
        </p:nvGrpSpPr>
        <p:grpSpPr>
          <a:xfrm>
            <a:off x="1371601" y="4790439"/>
            <a:ext cx="520700" cy="704427"/>
            <a:chOff x="1028700" y="3592829"/>
            <a:chExt cx="390525" cy="528320"/>
          </a:xfrm>
        </p:grpSpPr>
        <p:sp>
          <p:nvSpPr>
            <p:cNvPr id="36" name="object 36"/>
            <p:cNvSpPr/>
            <p:nvPr/>
          </p:nvSpPr>
          <p:spPr>
            <a:xfrm>
              <a:off x="1224534" y="3592829"/>
              <a:ext cx="0" cy="149225"/>
            </a:xfrm>
            <a:custGeom>
              <a:avLst/>
              <a:gdLst/>
              <a:ahLst/>
              <a:cxnLst/>
              <a:rect l="l" t="t" r="r" b="b"/>
              <a:pathLst>
                <a:path h="149225">
                  <a:moveTo>
                    <a:pt x="0" y="0"/>
                  </a:moveTo>
                  <a:lnTo>
                    <a:pt x="0" y="148945"/>
                  </a:lnTo>
                </a:path>
              </a:pathLst>
            </a:custGeom>
            <a:ln w="10668">
              <a:solidFill>
                <a:srgbClr val="2B3440"/>
              </a:solidFill>
            </a:ln>
          </p:spPr>
          <p:txBody>
            <a:bodyPr wrap="square" lIns="0" tIns="0" rIns="0" bIns="0" rtlCol="0"/>
            <a:lstStyle/>
            <a:p>
              <a:pPr defTabSz="1219170"/>
              <a:endParaRPr sz="2400">
                <a:solidFill>
                  <a:prstClr val="black"/>
                </a:solidFill>
                <a:latin typeface="+mj-lt"/>
              </a:endParaRPr>
            </a:p>
          </p:txBody>
        </p:sp>
        <p:sp>
          <p:nvSpPr>
            <p:cNvPr id="37" name="object 37"/>
            <p:cNvSpPr/>
            <p:nvPr/>
          </p:nvSpPr>
          <p:spPr>
            <a:xfrm>
              <a:off x="1034033" y="3740657"/>
              <a:ext cx="379730" cy="375285"/>
            </a:xfrm>
            <a:custGeom>
              <a:avLst/>
              <a:gdLst/>
              <a:ahLst/>
              <a:cxnLst/>
              <a:rect l="l" t="t" r="r" b="b"/>
              <a:pathLst>
                <a:path w="379730" h="375285">
                  <a:moveTo>
                    <a:pt x="316992" y="0"/>
                  </a:moveTo>
                  <a:lnTo>
                    <a:pt x="62484" y="0"/>
                  </a:lnTo>
                  <a:lnTo>
                    <a:pt x="38163" y="4910"/>
                  </a:lnTo>
                  <a:lnTo>
                    <a:pt x="18302" y="18302"/>
                  </a:lnTo>
                  <a:lnTo>
                    <a:pt x="4910" y="38163"/>
                  </a:lnTo>
                  <a:lnTo>
                    <a:pt x="0" y="62484"/>
                  </a:lnTo>
                  <a:lnTo>
                    <a:pt x="0" y="312420"/>
                  </a:lnTo>
                  <a:lnTo>
                    <a:pt x="4910" y="336740"/>
                  </a:lnTo>
                  <a:lnTo>
                    <a:pt x="18302" y="356601"/>
                  </a:lnTo>
                  <a:lnTo>
                    <a:pt x="38163" y="369993"/>
                  </a:lnTo>
                  <a:lnTo>
                    <a:pt x="62484" y="374904"/>
                  </a:lnTo>
                  <a:lnTo>
                    <a:pt x="316992" y="374904"/>
                  </a:lnTo>
                  <a:lnTo>
                    <a:pt x="341312" y="369993"/>
                  </a:lnTo>
                  <a:lnTo>
                    <a:pt x="361173" y="356601"/>
                  </a:lnTo>
                  <a:lnTo>
                    <a:pt x="374565" y="336740"/>
                  </a:lnTo>
                  <a:lnTo>
                    <a:pt x="379476" y="312420"/>
                  </a:lnTo>
                  <a:lnTo>
                    <a:pt x="379476" y="62484"/>
                  </a:lnTo>
                  <a:lnTo>
                    <a:pt x="374565" y="38163"/>
                  </a:lnTo>
                  <a:lnTo>
                    <a:pt x="361173" y="18302"/>
                  </a:lnTo>
                  <a:lnTo>
                    <a:pt x="341312" y="4910"/>
                  </a:lnTo>
                  <a:lnTo>
                    <a:pt x="316992" y="0"/>
                  </a:lnTo>
                  <a:close/>
                </a:path>
              </a:pathLst>
            </a:custGeom>
            <a:solidFill>
              <a:srgbClr val="1A1A1A"/>
            </a:solidFill>
          </p:spPr>
          <p:txBody>
            <a:bodyPr wrap="square" lIns="0" tIns="0" rIns="0" bIns="0" rtlCol="0"/>
            <a:lstStyle/>
            <a:p>
              <a:pPr defTabSz="1219170"/>
              <a:endParaRPr sz="2400">
                <a:solidFill>
                  <a:prstClr val="black"/>
                </a:solidFill>
                <a:latin typeface="+mj-lt"/>
              </a:endParaRPr>
            </a:p>
          </p:txBody>
        </p:sp>
        <p:sp>
          <p:nvSpPr>
            <p:cNvPr id="38" name="object 38"/>
            <p:cNvSpPr/>
            <p:nvPr/>
          </p:nvSpPr>
          <p:spPr>
            <a:xfrm>
              <a:off x="1034033" y="3740657"/>
              <a:ext cx="379730" cy="375285"/>
            </a:xfrm>
            <a:custGeom>
              <a:avLst/>
              <a:gdLst/>
              <a:ahLst/>
              <a:cxnLst/>
              <a:rect l="l" t="t" r="r" b="b"/>
              <a:pathLst>
                <a:path w="379730" h="375285">
                  <a:moveTo>
                    <a:pt x="0" y="62484"/>
                  </a:moveTo>
                  <a:lnTo>
                    <a:pt x="4910" y="38163"/>
                  </a:lnTo>
                  <a:lnTo>
                    <a:pt x="18302" y="18302"/>
                  </a:lnTo>
                  <a:lnTo>
                    <a:pt x="38163" y="4910"/>
                  </a:lnTo>
                  <a:lnTo>
                    <a:pt x="62484" y="0"/>
                  </a:lnTo>
                  <a:lnTo>
                    <a:pt x="316992" y="0"/>
                  </a:lnTo>
                  <a:lnTo>
                    <a:pt x="341312" y="4910"/>
                  </a:lnTo>
                  <a:lnTo>
                    <a:pt x="361173" y="18302"/>
                  </a:lnTo>
                  <a:lnTo>
                    <a:pt x="374565" y="38163"/>
                  </a:lnTo>
                  <a:lnTo>
                    <a:pt x="379476" y="62484"/>
                  </a:lnTo>
                  <a:lnTo>
                    <a:pt x="379476" y="312420"/>
                  </a:lnTo>
                  <a:lnTo>
                    <a:pt x="374565" y="336740"/>
                  </a:lnTo>
                  <a:lnTo>
                    <a:pt x="361173" y="356601"/>
                  </a:lnTo>
                  <a:lnTo>
                    <a:pt x="341312" y="369993"/>
                  </a:lnTo>
                  <a:lnTo>
                    <a:pt x="316992" y="374904"/>
                  </a:lnTo>
                  <a:lnTo>
                    <a:pt x="62484" y="374904"/>
                  </a:lnTo>
                  <a:lnTo>
                    <a:pt x="38163" y="369993"/>
                  </a:lnTo>
                  <a:lnTo>
                    <a:pt x="18302" y="356601"/>
                  </a:lnTo>
                  <a:lnTo>
                    <a:pt x="4910" y="336740"/>
                  </a:lnTo>
                  <a:lnTo>
                    <a:pt x="0" y="312420"/>
                  </a:lnTo>
                  <a:lnTo>
                    <a:pt x="0" y="62484"/>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39" name="object 39"/>
          <p:cNvSpPr txBox="1"/>
          <p:nvPr/>
        </p:nvSpPr>
        <p:spPr>
          <a:xfrm>
            <a:off x="1421657" y="5110666"/>
            <a:ext cx="420793" cy="221365"/>
          </a:xfrm>
          <a:prstGeom prst="rect">
            <a:avLst/>
          </a:prstGeom>
        </p:spPr>
        <p:txBody>
          <a:bodyPr vert="horz" wrap="square" lIns="0" tIns="16087" rIns="0" bIns="0" rtlCol="0">
            <a:spAutoFit/>
          </a:bodyPr>
          <a:lstStyle/>
          <a:p>
            <a:pPr marL="16933" defTabSz="1219170">
              <a:spcBef>
                <a:spcPts val="127"/>
              </a:spcBef>
            </a:pPr>
            <a:r>
              <a:rPr sz="1333" dirty="0">
                <a:solidFill>
                  <a:srgbClr val="FFFFFF"/>
                </a:solidFill>
                <a:latin typeface="+mj-lt"/>
                <a:cs typeface="Arial Black"/>
              </a:rPr>
              <a:t>Plans</a:t>
            </a:r>
            <a:endParaRPr sz="1333">
              <a:solidFill>
                <a:prstClr val="black"/>
              </a:solidFill>
              <a:latin typeface="+mj-lt"/>
              <a:cs typeface="Arial Black"/>
            </a:endParaRPr>
          </a:p>
        </p:txBody>
      </p:sp>
      <p:grpSp>
        <p:nvGrpSpPr>
          <p:cNvPr id="40" name="object 40"/>
          <p:cNvGrpSpPr/>
          <p:nvPr/>
        </p:nvGrpSpPr>
        <p:grpSpPr>
          <a:xfrm>
            <a:off x="654303" y="4263135"/>
            <a:ext cx="520700" cy="514773"/>
            <a:chOff x="490727" y="3197351"/>
            <a:chExt cx="390525" cy="386080"/>
          </a:xfrm>
        </p:grpSpPr>
        <p:sp>
          <p:nvSpPr>
            <p:cNvPr id="41" name="object 41"/>
            <p:cNvSpPr/>
            <p:nvPr/>
          </p:nvSpPr>
          <p:spPr>
            <a:xfrm>
              <a:off x="496061" y="3202685"/>
              <a:ext cx="379730" cy="375285"/>
            </a:xfrm>
            <a:custGeom>
              <a:avLst/>
              <a:gdLst/>
              <a:ahLst/>
              <a:cxnLst/>
              <a:rect l="l" t="t" r="r" b="b"/>
              <a:pathLst>
                <a:path w="379730" h="375285">
                  <a:moveTo>
                    <a:pt x="316992" y="0"/>
                  </a:moveTo>
                  <a:lnTo>
                    <a:pt x="62484" y="0"/>
                  </a:lnTo>
                  <a:lnTo>
                    <a:pt x="38163" y="4910"/>
                  </a:lnTo>
                  <a:lnTo>
                    <a:pt x="18302" y="18302"/>
                  </a:lnTo>
                  <a:lnTo>
                    <a:pt x="4910" y="38163"/>
                  </a:lnTo>
                  <a:lnTo>
                    <a:pt x="0" y="62483"/>
                  </a:lnTo>
                  <a:lnTo>
                    <a:pt x="0" y="312419"/>
                  </a:lnTo>
                  <a:lnTo>
                    <a:pt x="4910" y="336740"/>
                  </a:lnTo>
                  <a:lnTo>
                    <a:pt x="18302" y="356601"/>
                  </a:lnTo>
                  <a:lnTo>
                    <a:pt x="38163" y="369993"/>
                  </a:lnTo>
                  <a:lnTo>
                    <a:pt x="62484" y="374903"/>
                  </a:lnTo>
                  <a:lnTo>
                    <a:pt x="316992" y="374903"/>
                  </a:lnTo>
                  <a:lnTo>
                    <a:pt x="341312" y="369993"/>
                  </a:lnTo>
                  <a:lnTo>
                    <a:pt x="361173" y="356601"/>
                  </a:lnTo>
                  <a:lnTo>
                    <a:pt x="374565" y="336740"/>
                  </a:lnTo>
                  <a:lnTo>
                    <a:pt x="379476" y="312419"/>
                  </a:lnTo>
                  <a:lnTo>
                    <a:pt x="379476" y="62483"/>
                  </a:lnTo>
                  <a:lnTo>
                    <a:pt x="374565" y="38163"/>
                  </a:lnTo>
                  <a:lnTo>
                    <a:pt x="361173" y="18302"/>
                  </a:lnTo>
                  <a:lnTo>
                    <a:pt x="341312" y="4910"/>
                  </a:lnTo>
                  <a:lnTo>
                    <a:pt x="316992" y="0"/>
                  </a:lnTo>
                  <a:close/>
                </a:path>
              </a:pathLst>
            </a:custGeom>
            <a:solidFill>
              <a:srgbClr val="1A1A1A"/>
            </a:solidFill>
          </p:spPr>
          <p:txBody>
            <a:bodyPr wrap="square" lIns="0" tIns="0" rIns="0" bIns="0" rtlCol="0"/>
            <a:lstStyle/>
            <a:p>
              <a:pPr defTabSz="1219170"/>
              <a:endParaRPr sz="2400">
                <a:solidFill>
                  <a:prstClr val="black"/>
                </a:solidFill>
                <a:latin typeface="+mj-lt"/>
              </a:endParaRPr>
            </a:p>
          </p:txBody>
        </p:sp>
        <p:sp>
          <p:nvSpPr>
            <p:cNvPr id="42" name="object 42"/>
            <p:cNvSpPr/>
            <p:nvPr/>
          </p:nvSpPr>
          <p:spPr>
            <a:xfrm>
              <a:off x="496061" y="3202685"/>
              <a:ext cx="379730" cy="375285"/>
            </a:xfrm>
            <a:custGeom>
              <a:avLst/>
              <a:gdLst/>
              <a:ahLst/>
              <a:cxnLst/>
              <a:rect l="l" t="t" r="r" b="b"/>
              <a:pathLst>
                <a:path w="379730" h="375285">
                  <a:moveTo>
                    <a:pt x="0" y="62483"/>
                  </a:moveTo>
                  <a:lnTo>
                    <a:pt x="4910" y="38163"/>
                  </a:lnTo>
                  <a:lnTo>
                    <a:pt x="18302" y="18302"/>
                  </a:lnTo>
                  <a:lnTo>
                    <a:pt x="38163" y="4910"/>
                  </a:lnTo>
                  <a:lnTo>
                    <a:pt x="62484" y="0"/>
                  </a:lnTo>
                  <a:lnTo>
                    <a:pt x="316992" y="0"/>
                  </a:lnTo>
                  <a:lnTo>
                    <a:pt x="341312" y="4910"/>
                  </a:lnTo>
                  <a:lnTo>
                    <a:pt x="361173" y="18302"/>
                  </a:lnTo>
                  <a:lnTo>
                    <a:pt x="374565" y="38163"/>
                  </a:lnTo>
                  <a:lnTo>
                    <a:pt x="379476" y="62483"/>
                  </a:lnTo>
                  <a:lnTo>
                    <a:pt x="379476" y="312419"/>
                  </a:lnTo>
                  <a:lnTo>
                    <a:pt x="374565" y="336740"/>
                  </a:lnTo>
                  <a:lnTo>
                    <a:pt x="361173" y="356601"/>
                  </a:lnTo>
                  <a:lnTo>
                    <a:pt x="341312" y="369993"/>
                  </a:lnTo>
                  <a:lnTo>
                    <a:pt x="316992" y="374903"/>
                  </a:lnTo>
                  <a:lnTo>
                    <a:pt x="62484" y="374903"/>
                  </a:lnTo>
                  <a:lnTo>
                    <a:pt x="38163" y="369993"/>
                  </a:lnTo>
                  <a:lnTo>
                    <a:pt x="18302" y="356601"/>
                  </a:lnTo>
                  <a:lnTo>
                    <a:pt x="4910" y="336740"/>
                  </a:lnTo>
                  <a:lnTo>
                    <a:pt x="0" y="312419"/>
                  </a:lnTo>
                  <a:lnTo>
                    <a:pt x="0" y="62483"/>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44" name="object 44"/>
          <p:cNvSpPr txBox="1"/>
          <p:nvPr/>
        </p:nvSpPr>
        <p:spPr>
          <a:xfrm>
            <a:off x="727026" y="4496716"/>
            <a:ext cx="371687" cy="140209"/>
          </a:xfrm>
          <a:prstGeom prst="rect">
            <a:avLst/>
          </a:prstGeom>
        </p:spPr>
        <p:txBody>
          <a:bodyPr vert="horz" wrap="square" lIns="0" tIns="16933" rIns="0" bIns="0" rtlCol="0">
            <a:spAutoFit/>
          </a:bodyPr>
          <a:lstStyle/>
          <a:p>
            <a:pPr marL="16933" defTabSz="1219170">
              <a:spcBef>
                <a:spcPts val="133"/>
              </a:spcBef>
            </a:pPr>
            <a:r>
              <a:rPr sz="800" dirty="0">
                <a:solidFill>
                  <a:srgbClr val="FFFFFF"/>
                </a:solidFill>
                <a:latin typeface="+mj-lt"/>
                <a:cs typeface="Arial Black"/>
              </a:rPr>
              <a:t>Owners</a:t>
            </a:r>
            <a:endParaRPr sz="800" dirty="0">
              <a:solidFill>
                <a:prstClr val="black"/>
              </a:solidFill>
              <a:latin typeface="+mj-lt"/>
              <a:cs typeface="Arial Black"/>
            </a:endParaRPr>
          </a:p>
        </p:txBody>
      </p:sp>
      <p:grpSp>
        <p:nvGrpSpPr>
          <p:cNvPr id="45" name="object 45"/>
          <p:cNvGrpSpPr/>
          <p:nvPr/>
        </p:nvGrpSpPr>
        <p:grpSpPr>
          <a:xfrm>
            <a:off x="2820416" y="3885184"/>
            <a:ext cx="2066713" cy="1268307"/>
            <a:chOff x="2115311" y="2913888"/>
            <a:chExt cx="1550035" cy="951230"/>
          </a:xfrm>
        </p:grpSpPr>
        <p:sp>
          <p:nvSpPr>
            <p:cNvPr id="46" name="object 46"/>
            <p:cNvSpPr/>
            <p:nvPr/>
          </p:nvSpPr>
          <p:spPr>
            <a:xfrm>
              <a:off x="2124455" y="2923032"/>
              <a:ext cx="1531620" cy="932688"/>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mj-lt"/>
              </a:endParaRPr>
            </a:p>
          </p:txBody>
        </p:sp>
        <p:sp>
          <p:nvSpPr>
            <p:cNvPr id="47" name="object 47"/>
            <p:cNvSpPr/>
            <p:nvPr/>
          </p:nvSpPr>
          <p:spPr>
            <a:xfrm>
              <a:off x="2119883" y="2918460"/>
              <a:ext cx="1541145" cy="942340"/>
            </a:xfrm>
            <a:custGeom>
              <a:avLst/>
              <a:gdLst/>
              <a:ahLst/>
              <a:cxnLst/>
              <a:rect l="l" t="t" r="r" b="b"/>
              <a:pathLst>
                <a:path w="1541145" h="942339">
                  <a:moveTo>
                    <a:pt x="0" y="0"/>
                  </a:moveTo>
                  <a:lnTo>
                    <a:pt x="1540764" y="0"/>
                  </a:lnTo>
                  <a:lnTo>
                    <a:pt x="1540764" y="941832"/>
                  </a:lnTo>
                  <a:lnTo>
                    <a:pt x="0" y="941832"/>
                  </a:lnTo>
                  <a:lnTo>
                    <a:pt x="0" y="0"/>
                  </a:lnTo>
                  <a:close/>
                </a:path>
              </a:pathLst>
            </a:custGeom>
            <a:ln w="9143">
              <a:solidFill>
                <a:srgbClr val="394452"/>
              </a:solidFill>
            </a:ln>
          </p:spPr>
          <p:txBody>
            <a:bodyPr wrap="square" lIns="0" tIns="0" rIns="0" bIns="0" rtlCol="0"/>
            <a:lstStyle/>
            <a:p>
              <a:pPr defTabSz="1219170"/>
              <a:endParaRPr sz="2400">
                <a:solidFill>
                  <a:prstClr val="black"/>
                </a:solidFill>
                <a:latin typeface="+mj-lt"/>
              </a:endParaRPr>
            </a:p>
          </p:txBody>
        </p:sp>
      </p:grpSp>
      <p:grpSp>
        <p:nvGrpSpPr>
          <p:cNvPr id="48" name="object 48"/>
          <p:cNvGrpSpPr/>
          <p:nvPr/>
        </p:nvGrpSpPr>
        <p:grpSpPr>
          <a:xfrm>
            <a:off x="5071872" y="3856735"/>
            <a:ext cx="7045113" cy="1127759"/>
            <a:chOff x="3803903" y="2892551"/>
            <a:chExt cx="5283835" cy="845819"/>
          </a:xfrm>
        </p:grpSpPr>
        <p:sp>
          <p:nvSpPr>
            <p:cNvPr id="49" name="object 49"/>
            <p:cNvSpPr/>
            <p:nvPr/>
          </p:nvSpPr>
          <p:spPr>
            <a:xfrm>
              <a:off x="3837408" y="2935200"/>
              <a:ext cx="1543852" cy="775773"/>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mj-lt"/>
              </a:endParaRPr>
            </a:p>
          </p:txBody>
        </p:sp>
        <p:sp>
          <p:nvSpPr>
            <p:cNvPr id="50" name="object 50"/>
            <p:cNvSpPr/>
            <p:nvPr/>
          </p:nvSpPr>
          <p:spPr>
            <a:xfrm>
              <a:off x="3808475" y="2918459"/>
              <a:ext cx="1595755" cy="815340"/>
            </a:xfrm>
            <a:custGeom>
              <a:avLst/>
              <a:gdLst/>
              <a:ahLst/>
              <a:cxnLst/>
              <a:rect l="l" t="t" r="r" b="b"/>
              <a:pathLst>
                <a:path w="1595754" h="815339">
                  <a:moveTo>
                    <a:pt x="0" y="0"/>
                  </a:moveTo>
                  <a:lnTo>
                    <a:pt x="1595627" y="0"/>
                  </a:lnTo>
                  <a:lnTo>
                    <a:pt x="1595627" y="815340"/>
                  </a:lnTo>
                  <a:lnTo>
                    <a:pt x="0" y="815340"/>
                  </a:lnTo>
                  <a:lnTo>
                    <a:pt x="0" y="0"/>
                  </a:lnTo>
                  <a:close/>
                </a:path>
              </a:pathLst>
            </a:custGeom>
            <a:ln w="9143">
              <a:solidFill>
                <a:srgbClr val="394452"/>
              </a:solidFill>
            </a:ln>
          </p:spPr>
          <p:txBody>
            <a:bodyPr wrap="square" lIns="0" tIns="0" rIns="0" bIns="0" rtlCol="0"/>
            <a:lstStyle/>
            <a:p>
              <a:pPr defTabSz="1219170"/>
              <a:endParaRPr sz="2400">
                <a:solidFill>
                  <a:prstClr val="black"/>
                </a:solidFill>
                <a:latin typeface="+mj-lt"/>
              </a:endParaRPr>
            </a:p>
          </p:txBody>
        </p:sp>
        <p:sp>
          <p:nvSpPr>
            <p:cNvPr id="51" name="object 51"/>
            <p:cNvSpPr/>
            <p:nvPr/>
          </p:nvSpPr>
          <p:spPr>
            <a:xfrm>
              <a:off x="5442203" y="3191255"/>
              <a:ext cx="1802892" cy="228600"/>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mj-lt"/>
              </a:endParaRPr>
            </a:p>
          </p:txBody>
        </p:sp>
        <p:sp>
          <p:nvSpPr>
            <p:cNvPr id="52" name="object 52"/>
            <p:cNvSpPr/>
            <p:nvPr/>
          </p:nvSpPr>
          <p:spPr>
            <a:xfrm>
              <a:off x="5437631" y="3186683"/>
              <a:ext cx="1812289" cy="238125"/>
            </a:xfrm>
            <a:custGeom>
              <a:avLst/>
              <a:gdLst/>
              <a:ahLst/>
              <a:cxnLst/>
              <a:rect l="l" t="t" r="r" b="b"/>
              <a:pathLst>
                <a:path w="1812290" h="238125">
                  <a:moveTo>
                    <a:pt x="0" y="0"/>
                  </a:moveTo>
                  <a:lnTo>
                    <a:pt x="1812036" y="0"/>
                  </a:lnTo>
                  <a:lnTo>
                    <a:pt x="1812036" y="237744"/>
                  </a:lnTo>
                  <a:lnTo>
                    <a:pt x="0" y="237744"/>
                  </a:lnTo>
                  <a:lnTo>
                    <a:pt x="0" y="0"/>
                  </a:lnTo>
                  <a:close/>
                </a:path>
              </a:pathLst>
            </a:custGeom>
            <a:ln w="9144">
              <a:solidFill>
                <a:srgbClr val="394452"/>
              </a:solidFill>
            </a:ln>
          </p:spPr>
          <p:txBody>
            <a:bodyPr wrap="square" lIns="0" tIns="0" rIns="0" bIns="0" rtlCol="0"/>
            <a:lstStyle/>
            <a:p>
              <a:pPr defTabSz="1219170"/>
              <a:endParaRPr sz="2400">
                <a:solidFill>
                  <a:prstClr val="black"/>
                </a:solidFill>
                <a:latin typeface="+mj-lt"/>
              </a:endParaRPr>
            </a:p>
          </p:txBody>
        </p:sp>
        <p:sp>
          <p:nvSpPr>
            <p:cNvPr id="53" name="object 53"/>
            <p:cNvSpPr/>
            <p:nvPr/>
          </p:nvSpPr>
          <p:spPr>
            <a:xfrm>
              <a:off x="7307579" y="2901695"/>
              <a:ext cx="1770887" cy="807707"/>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mj-lt"/>
              </a:endParaRPr>
            </a:p>
          </p:txBody>
        </p:sp>
        <p:sp>
          <p:nvSpPr>
            <p:cNvPr id="54" name="object 54"/>
            <p:cNvSpPr/>
            <p:nvPr/>
          </p:nvSpPr>
          <p:spPr>
            <a:xfrm>
              <a:off x="7303007" y="2897123"/>
              <a:ext cx="1780539" cy="817244"/>
            </a:xfrm>
            <a:custGeom>
              <a:avLst/>
              <a:gdLst/>
              <a:ahLst/>
              <a:cxnLst/>
              <a:rect l="l" t="t" r="r" b="b"/>
              <a:pathLst>
                <a:path w="1780540" h="817245">
                  <a:moveTo>
                    <a:pt x="0" y="0"/>
                  </a:moveTo>
                  <a:lnTo>
                    <a:pt x="1780031" y="0"/>
                  </a:lnTo>
                  <a:lnTo>
                    <a:pt x="1780031" y="816863"/>
                  </a:lnTo>
                  <a:lnTo>
                    <a:pt x="0" y="816863"/>
                  </a:lnTo>
                  <a:lnTo>
                    <a:pt x="0" y="0"/>
                  </a:lnTo>
                  <a:close/>
                </a:path>
              </a:pathLst>
            </a:custGeom>
            <a:ln w="9144">
              <a:solidFill>
                <a:srgbClr val="394452"/>
              </a:solidFill>
            </a:ln>
          </p:spPr>
          <p:txBody>
            <a:bodyPr wrap="square" lIns="0" tIns="0" rIns="0" bIns="0" rtlCol="0"/>
            <a:lstStyle/>
            <a:p>
              <a:pPr defTabSz="1219170"/>
              <a:endParaRPr sz="2400">
                <a:solidFill>
                  <a:prstClr val="black"/>
                </a:solidFill>
                <a:latin typeface="+mj-lt"/>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979539"/>
            <a:ext cx="4167887" cy="553998"/>
          </a:xfrm>
        </p:spPr>
        <p:txBody>
          <a:bodyPr/>
          <a:lstStyle/>
          <a:p>
            <a:r>
              <a:rPr lang="en-GB" dirty="0"/>
              <a:t>Forms</a:t>
            </a:r>
          </a:p>
        </p:txBody>
      </p:sp>
    </p:spTree>
    <p:extLst>
      <p:ext uri="{BB962C8B-B14F-4D97-AF65-F5344CB8AC3E}">
        <p14:creationId xmlns:p14="http://schemas.microsoft.com/office/powerpoint/2010/main" val="217780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B01EE2-0701-4F23-8C3D-993DFE7656D1}"/>
              </a:ext>
            </a:extLst>
          </p:cNvPr>
          <p:cNvSpPr>
            <a:spLocks noGrp="1"/>
          </p:cNvSpPr>
          <p:nvPr>
            <p:ph type="title"/>
          </p:nvPr>
        </p:nvSpPr>
        <p:spPr/>
        <p:txBody>
          <a:bodyPr/>
          <a:lstStyle/>
          <a:p>
            <a:r>
              <a:rPr lang="en-GB" dirty="0"/>
              <a:t>What are Forms</a:t>
            </a:r>
          </a:p>
        </p:txBody>
      </p:sp>
      <p:sp>
        <p:nvSpPr>
          <p:cNvPr id="6" name="Text Placeholder 5">
            <a:extLst>
              <a:ext uri="{FF2B5EF4-FFF2-40B4-BE49-F238E27FC236}">
                <a16:creationId xmlns:a16="http://schemas.microsoft.com/office/drawing/2014/main" id="{778F77EC-BFD3-49B6-B1F5-D57DB2BCDBB2}"/>
              </a:ext>
            </a:extLst>
          </p:cNvPr>
          <p:cNvSpPr>
            <a:spLocks noGrp="1"/>
          </p:cNvSpPr>
          <p:nvPr>
            <p:ph type="body" sz="quarter" idx="10"/>
          </p:nvPr>
        </p:nvSpPr>
        <p:spPr>
          <a:xfrm>
            <a:off x="584200" y="1435497"/>
            <a:ext cx="11018520" cy="861774"/>
          </a:xfrm>
        </p:spPr>
        <p:txBody>
          <a:bodyPr/>
          <a:lstStyle/>
          <a:p>
            <a:r>
              <a:rPr lang="en-GB" dirty="0"/>
              <a:t>Forms are a mechanism for users to both input data and view data from both the primary record and the associated records.</a:t>
            </a:r>
          </a:p>
        </p:txBody>
      </p:sp>
      <p:pic>
        <p:nvPicPr>
          <p:cNvPr id="1026" name="Picture 2" descr="Image result for Power Apps Model Driven Apps form">
            <a:extLst>
              <a:ext uri="{FF2B5EF4-FFF2-40B4-BE49-F238E27FC236}">
                <a16:creationId xmlns:a16="http://schemas.microsoft.com/office/drawing/2014/main" id="{21FFAA6E-B097-440C-8A28-73A5B2945D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206" y="2486851"/>
            <a:ext cx="8541588" cy="4313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89021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3043" y="599304"/>
            <a:ext cx="1494619" cy="458672"/>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2224515" y="594529"/>
            <a:ext cx="4527127" cy="599440"/>
            <a:chOff x="1668386" y="445897"/>
            <a:chExt cx="3395345" cy="449580"/>
          </a:xfrm>
        </p:grpSpPr>
        <p:sp>
          <p:nvSpPr>
            <p:cNvPr id="4" name="object 4"/>
            <p:cNvSpPr/>
            <p:nvPr/>
          </p:nvSpPr>
          <p:spPr>
            <a:xfrm>
              <a:off x="1668386" y="643915"/>
              <a:ext cx="122110" cy="20091"/>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1832889" y="445897"/>
              <a:ext cx="3230344" cy="449389"/>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6" name="object 6"/>
          <p:cNvGrpSpPr/>
          <p:nvPr/>
        </p:nvGrpSpPr>
        <p:grpSpPr>
          <a:xfrm>
            <a:off x="1680463" y="1812544"/>
            <a:ext cx="3168227" cy="1825413"/>
            <a:chOff x="1260347" y="1359408"/>
            <a:chExt cx="2376170" cy="1369060"/>
          </a:xfrm>
        </p:grpSpPr>
        <p:sp>
          <p:nvSpPr>
            <p:cNvPr id="7" name="object 7"/>
            <p:cNvSpPr/>
            <p:nvPr/>
          </p:nvSpPr>
          <p:spPr>
            <a:xfrm>
              <a:off x="1260347" y="1359408"/>
              <a:ext cx="2376170" cy="1369060"/>
            </a:xfrm>
            <a:custGeom>
              <a:avLst/>
              <a:gdLst/>
              <a:ahLst/>
              <a:cxnLst/>
              <a:rect l="l" t="t" r="r" b="b"/>
              <a:pathLst>
                <a:path w="2376170" h="1369060">
                  <a:moveTo>
                    <a:pt x="2375916" y="0"/>
                  </a:moveTo>
                  <a:lnTo>
                    <a:pt x="0" y="0"/>
                  </a:lnTo>
                  <a:lnTo>
                    <a:pt x="0" y="1368552"/>
                  </a:lnTo>
                  <a:lnTo>
                    <a:pt x="2375916" y="1368552"/>
                  </a:lnTo>
                  <a:lnTo>
                    <a:pt x="2375916" y="0"/>
                  </a:lnTo>
                  <a:close/>
                </a:path>
              </a:pathLst>
            </a:custGeom>
            <a:solidFill>
              <a:srgbClr val="006FC0"/>
            </a:solid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2188654" y="1871230"/>
              <a:ext cx="521986" cy="189014"/>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9" name="object 9"/>
          <p:cNvGrpSpPr/>
          <p:nvPr/>
        </p:nvGrpSpPr>
        <p:grpSpPr>
          <a:xfrm>
            <a:off x="7343647" y="1812544"/>
            <a:ext cx="3168227" cy="1825413"/>
            <a:chOff x="5507735" y="1359408"/>
            <a:chExt cx="2376170" cy="1369060"/>
          </a:xfrm>
        </p:grpSpPr>
        <p:sp>
          <p:nvSpPr>
            <p:cNvPr id="10" name="object 10"/>
            <p:cNvSpPr/>
            <p:nvPr/>
          </p:nvSpPr>
          <p:spPr>
            <a:xfrm>
              <a:off x="5507735" y="1359408"/>
              <a:ext cx="2376170" cy="1369060"/>
            </a:xfrm>
            <a:custGeom>
              <a:avLst/>
              <a:gdLst/>
              <a:ahLst/>
              <a:cxnLst/>
              <a:rect l="l" t="t" r="r" b="b"/>
              <a:pathLst>
                <a:path w="2376170" h="1369060">
                  <a:moveTo>
                    <a:pt x="2375916" y="0"/>
                  </a:moveTo>
                  <a:lnTo>
                    <a:pt x="0" y="0"/>
                  </a:lnTo>
                  <a:lnTo>
                    <a:pt x="0" y="1368552"/>
                  </a:lnTo>
                  <a:lnTo>
                    <a:pt x="2375916" y="1368552"/>
                  </a:lnTo>
                  <a:lnTo>
                    <a:pt x="2375916" y="0"/>
                  </a:lnTo>
                  <a:close/>
                </a:path>
              </a:pathLst>
            </a:custGeom>
            <a:solidFill>
              <a:srgbClr val="006FC0"/>
            </a:solid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6082537" y="1868868"/>
              <a:ext cx="1234528" cy="212369"/>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12" name="object 12"/>
          <p:cNvGrpSpPr/>
          <p:nvPr/>
        </p:nvGrpSpPr>
        <p:grpSpPr>
          <a:xfrm>
            <a:off x="1702815" y="4139184"/>
            <a:ext cx="3169920" cy="1825413"/>
            <a:chOff x="1277111" y="3104388"/>
            <a:chExt cx="2377440" cy="1369060"/>
          </a:xfrm>
        </p:grpSpPr>
        <p:sp>
          <p:nvSpPr>
            <p:cNvPr id="13" name="object 13"/>
            <p:cNvSpPr/>
            <p:nvPr/>
          </p:nvSpPr>
          <p:spPr>
            <a:xfrm>
              <a:off x="1277111" y="3104388"/>
              <a:ext cx="2377440" cy="1369060"/>
            </a:xfrm>
            <a:custGeom>
              <a:avLst/>
              <a:gdLst/>
              <a:ahLst/>
              <a:cxnLst/>
              <a:rect l="l" t="t" r="r" b="b"/>
              <a:pathLst>
                <a:path w="2377440" h="1369060">
                  <a:moveTo>
                    <a:pt x="2377440" y="0"/>
                  </a:moveTo>
                  <a:lnTo>
                    <a:pt x="0" y="0"/>
                  </a:lnTo>
                  <a:lnTo>
                    <a:pt x="0" y="1368552"/>
                  </a:lnTo>
                  <a:lnTo>
                    <a:pt x="2377440" y="1368552"/>
                  </a:lnTo>
                  <a:lnTo>
                    <a:pt x="2377440" y="0"/>
                  </a:lnTo>
                  <a:close/>
                </a:path>
              </a:pathLst>
            </a:custGeom>
            <a:solidFill>
              <a:srgbClr val="006FC0"/>
            </a:solidFill>
          </p:spPr>
          <p:txBody>
            <a:bodyPr wrap="square" lIns="0" tIns="0" rIns="0" bIns="0" rtlCol="0"/>
            <a:lstStyle/>
            <a:p>
              <a:pPr defTabSz="1219170"/>
              <a:endParaRPr sz="2400">
                <a:solidFill>
                  <a:prstClr val="black"/>
                </a:solidFill>
                <a:latin typeface="Calibri"/>
              </a:endParaRPr>
            </a:p>
          </p:txBody>
        </p:sp>
        <p:sp>
          <p:nvSpPr>
            <p:cNvPr id="14" name="object 14"/>
            <p:cNvSpPr/>
            <p:nvPr/>
          </p:nvSpPr>
          <p:spPr>
            <a:xfrm>
              <a:off x="1759115" y="3614521"/>
              <a:ext cx="1414241" cy="212382"/>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15" name="object 15"/>
          <p:cNvGrpSpPr/>
          <p:nvPr/>
        </p:nvGrpSpPr>
        <p:grpSpPr>
          <a:xfrm>
            <a:off x="7343647" y="4139184"/>
            <a:ext cx="3168227" cy="1825413"/>
            <a:chOff x="5507735" y="3104388"/>
            <a:chExt cx="2376170" cy="1369060"/>
          </a:xfrm>
        </p:grpSpPr>
        <p:sp>
          <p:nvSpPr>
            <p:cNvPr id="16" name="object 16"/>
            <p:cNvSpPr/>
            <p:nvPr/>
          </p:nvSpPr>
          <p:spPr>
            <a:xfrm>
              <a:off x="5507735" y="3104388"/>
              <a:ext cx="2376170" cy="1369060"/>
            </a:xfrm>
            <a:custGeom>
              <a:avLst/>
              <a:gdLst/>
              <a:ahLst/>
              <a:cxnLst/>
              <a:rect l="l" t="t" r="r" b="b"/>
              <a:pathLst>
                <a:path w="2376170" h="1369060">
                  <a:moveTo>
                    <a:pt x="2375916" y="0"/>
                  </a:moveTo>
                  <a:lnTo>
                    <a:pt x="0" y="0"/>
                  </a:lnTo>
                  <a:lnTo>
                    <a:pt x="0" y="1368552"/>
                  </a:lnTo>
                  <a:lnTo>
                    <a:pt x="2375916" y="1368552"/>
                  </a:lnTo>
                  <a:lnTo>
                    <a:pt x="2375916" y="0"/>
                  </a:lnTo>
                  <a:close/>
                </a:path>
              </a:pathLst>
            </a:custGeom>
            <a:solidFill>
              <a:srgbClr val="006FC0"/>
            </a:solidFill>
          </p:spPr>
          <p:txBody>
            <a:bodyPr wrap="square" lIns="0" tIns="0" rIns="0" bIns="0" rtlCol="0"/>
            <a:lstStyle/>
            <a:p>
              <a:pPr defTabSz="1219170"/>
              <a:endParaRPr sz="2400">
                <a:solidFill>
                  <a:prstClr val="black"/>
                </a:solidFill>
                <a:latin typeface="Calibri"/>
              </a:endParaRPr>
            </a:p>
          </p:txBody>
        </p:sp>
        <p:sp>
          <p:nvSpPr>
            <p:cNvPr id="17" name="object 17"/>
            <p:cNvSpPr/>
            <p:nvPr/>
          </p:nvSpPr>
          <p:spPr>
            <a:xfrm>
              <a:off x="6446773" y="3614521"/>
              <a:ext cx="489419" cy="191376"/>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5049" y="321953"/>
            <a:ext cx="2841040" cy="57031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3588075" y="559782"/>
            <a:ext cx="162508" cy="38404"/>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p:nvPr/>
        </p:nvSpPr>
        <p:spPr>
          <a:xfrm>
            <a:off x="3977098" y="303209"/>
            <a:ext cx="1203519" cy="452729"/>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5" name="object 5"/>
          <p:cNvGrpSpPr/>
          <p:nvPr/>
        </p:nvGrpSpPr>
        <p:grpSpPr>
          <a:xfrm>
            <a:off x="995679" y="1265937"/>
            <a:ext cx="10335260" cy="5577839"/>
            <a:chOff x="746759" y="949452"/>
            <a:chExt cx="7751445" cy="4183379"/>
          </a:xfrm>
        </p:grpSpPr>
        <p:sp>
          <p:nvSpPr>
            <p:cNvPr id="6" name="object 6"/>
            <p:cNvSpPr/>
            <p:nvPr/>
          </p:nvSpPr>
          <p:spPr>
            <a:xfrm>
              <a:off x="755903" y="998994"/>
              <a:ext cx="7732776" cy="4124692"/>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751331" y="954024"/>
              <a:ext cx="7741920" cy="4174490"/>
            </a:xfrm>
            <a:custGeom>
              <a:avLst/>
              <a:gdLst/>
              <a:ahLst/>
              <a:cxnLst/>
              <a:rect l="l" t="t" r="r" b="b"/>
              <a:pathLst>
                <a:path w="7741920" h="4174490">
                  <a:moveTo>
                    <a:pt x="0" y="0"/>
                  </a:moveTo>
                  <a:lnTo>
                    <a:pt x="7741920" y="0"/>
                  </a:lnTo>
                  <a:lnTo>
                    <a:pt x="7741920" y="4174236"/>
                  </a:lnTo>
                  <a:lnTo>
                    <a:pt x="0" y="4174236"/>
                  </a:lnTo>
                  <a:lnTo>
                    <a:pt x="0" y="0"/>
                  </a:lnTo>
                  <a:close/>
                </a:path>
              </a:pathLst>
            </a:custGeom>
            <a:ln w="9143">
              <a:solidFill>
                <a:srgbClr val="00ADEE"/>
              </a:solidFill>
            </a:ln>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40208" y="999745"/>
            <a:ext cx="11911753" cy="5864860"/>
            <a:chOff x="105155" y="749808"/>
            <a:chExt cx="8933815" cy="4398645"/>
          </a:xfrm>
        </p:grpSpPr>
        <p:sp>
          <p:nvSpPr>
            <p:cNvPr id="3" name="object 3"/>
            <p:cNvSpPr/>
            <p:nvPr/>
          </p:nvSpPr>
          <p:spPr>
            <a:xfrm>
              <a:off x="114299" y="805546"/>
              <a:ext cx="8915400" cy="4337953"/>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p:nvPr/>
          </p:nvSpPr>
          <p:spPr>
            <a:xfrm>
              <a:off x="109727" y="754380"/>
              <a:ext cx="8924925" cy="4389120"/>
            </a:xfrm>
            <a:custGeom>
              <a:avLst/>
              <a:gdLst/>
              <a:ahLst/>
              <a:cxnLst/>
              <a:rect l="l" t="t" r="r" b="b"/>
              <a:pathLst>
                <a:path w="8924925" h="4389120">
                  <a:moveTo>
                    <a:pt x="0" y="0"/>
                  </a:moveTo>
                  <a:lnTo>
                    <a:pt x="8924544" y="0"/>
                  </a:lnTo>
                  <a:lnTo>
                    <a:pt x="8924544" y="4389120"/>
                  </a:lnTo>
                </a:path>
                <a:path w="8924925" h="4389120">
                  <a:moveTo>
                    <a:pt x="0" y="4389120"/>
                  </a:moveTo>
                  <a:lnTo>
                    <a:pt x="0" y="0"/>
                  </a:lnTo>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grpSp>
      <p:sp>
        <p:nvSpPr>
          <p:cNvPr id="5" name="object 5"/>
          <p:cNvSpPr/>
          <p:nvPr/>
        </p:nvSpPr>
        <p:spPr>
          <a:xfrm>
            <a:off x="549866" y="321953"/>
            <a:ext cx="2841057" cy="570315"/>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3550039" y="559782"/>
            <a:ext cx="304789" cy="38404"/>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4014900" y="297552"/>
            <a:ext cx="2805192" cy="508693"/>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8481569" y="4529329"/>
            <a:ext cx="3558540" cy="1871980"/>
          </a:xfrm>
          <a:custGeom>
            <a:avLst/>
            <a:gdLst/>
            <a:ahLst/>
            <a:cxnLst/>
            <a:rect l="l" t="t" r="r" b="b"/>
            <a:pathLst>
              <a:path w="2668904" h="1403985">
                <a:moveTo>
                  <a:pt x="0" y="0"/>
                </a:moveTo>
                <a:lnTo>
                  <a:pt x="2668524" y="0"/>
                </a:lnTo>
                <a:lnTo>
                  <a:pt x="2668524" y="1403603"/>
                </a:lnTo>
                <a:lnTo>
                  <a:pt x="0" y="1403603"/>
                </a:lnTo>
                <a:lnTo>
                  <a:pt x="0" y="0"/>
                </a:lnTo>
                <a:close/>
              </a:path>
            </a:pathLst>
          </a:custGeom>
          <a:ln w="57912">
            <a:solidFill>
              <a:srgbClr val="00ADEE"/>
            </a:solidFill>
          </a:ln>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26717" y="340766"/>
            <a:ext cx="2841052" cy="570313"/>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3369754" y="578595"/>
            <a:ext cx="162508" cy="38387"/>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p:nvPr/>
        </p:nvSpPr>
        <p:spPr>
          <a:xfrm>
            <a:off x="3730788" y="316366"/>
            <a:ext cx="2805189" cy="508677"/>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5" name="object 5"/>
          <p:cNvGrpSpPr/>
          <p:nvPr/>
        </p:nvGrpSpPr>
        <p:grpSpPr>
          <a:xfrm>
            <a:off x="6914895" y="2391665"/>
            <a:ext cx="5137572" cy="2887980"/>
            <a:chOff x="5186171" y="1793748"/>
            <a:chExt cx="3853179" cy="2165985"/>
          </a:xfrm>
        </p:grpSpPr>
        <p:sp>
          <p:nvSpPr>
            <p:cNvPr id="6" name="object 6"/>
            <p:cNvSpPr/>
            <p:nvPr/>
          </p:nvSpPr>
          <p:spPr>
            <a:xfrm>
              <a:off x="5387015" y="1802892"/>
              <a:ext cx="3374409" cy="1867824"/>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5337047" y="1798320"/>
              <a:ext cx="3697604" cy="2156460"/>
            </a:xfrm>
            <a:custGeom>
              <a:avLst/>
              <a:gdLst/>
              <a:ahLst/>
              <a:cxnLst/>
              <a:rect l="l" t="t" r="r" b="b"/>
              <a:pathLst>
                <a:path w="3697604" h="2156460">
                  <a:moveTo>
                    <a:pt x="0" y="0"/>
                  </a:moveTo>
                  <a:lnTo>
                    <a:pt x="3697224" y="0"/>
                  </a:lnTo>
                  <a:lnTo>
                    <a:pt x="3697224" y="2156460"/>
                  </a:lnTo>
                  <a:lnTo>
                    <a:pt x="0" y="2156460"/>
                  </a:lnTo>
                  <a:lnTo>
                    <a:pt x="0" y="0"/>
                  </a:lnTo>
                  <a:close/>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5186171" y="2875788"/>
              <a:ext cx="1059180" cy="260985"/>
            </a:xfrm>
            <a:custGeom>
              <a:avLst/>
              <a:gdLst/>
              <a:ahLst/>
              <a:cxnLst/>
              <a:rect l="l" t="t" r="r" b="b"/>
              <a:pathLst>
                <a:path w="1059179" h="260985">
                  <a:moveTo>
                    <a:pt x="928878" y="0"/>
                  </a:moveTo>
                  <a:lnTo>
                    <a:pt x="928878" y="65150"/>
                  </a:lnTo>
                  <a:lnTo>
                    <a:pt x="0" y="65150"/>
                  </a:lnTo>
                  <a:lnTo>
                    <a:pt x="0" y="195452"/>
                  </a:lnTo>
                  <a:lnTo>
                    <a:pt x="928878" y="195452"/>
                  </a:lnTo>
                  <a:lnTo>
                    <a:pt x="928878" y="260603"/>
                  </a:lnTo>
                  <a:lnTo>
                    <a:pt x="1059180" y="130301"/>
                  </a:lnTo>
                  <a:lnTo>
                    <a:pt x="928878" y="0"/>
                  </a:lnTo>
                  <a:close/>
                </a:path>
              </a:pathLst>
            </a:custGeom>
            <a:solidFill>
              <a:srgbClr val="92D050"/>
            </a:solidFill>
          </p:spPr>
          <p:txBody>
            <a:bodyPr wrap="square" lIns="0" tIns="0" rIns="0" bIns="0" rtlCol="0"/>
            <a:lstStyle/>
            <a:p>
              <a:pPr defTabSz="1219170"/>
              <a:endParaRPr sz="2400">
                <a:solidFill>
                  <a:prstClr val="black"/>
                </a:solidFill>
                <a:latin typeface="Calibri"/>
              </a:endParaRPr>
            </a:p>
          </p:txBody>
        </p:sp>
      </p:grpSp>
      <p:sp>
        <p:nvSpPr>
          <p:cNvPr id="9" name="object 9"/>
          <p:cNvSpPr txBox="1"/>
          <p:nvPr/>
        </p:nvSpPr>
        <p:spPr>
          <a:xfrm>
            <a:off x="387995" y="1066665"/>
            <a:ext cx="6413500" cy="4777376"/>
          </a:xfrm>
          <a:prstGeom prst="rect">
            <a:avLst/>
          </a:prstGeom>
        </p:spPr>
        <p:txBody>
          <a:bodyPr vert="horz" wrap="square" lIns="0" tIns="16933" rIns="0" bIns="0" rtlCol="0">
            <a:spAutoFit/>
          </a:bodyPr>
          <a:lstStyle/>
          <a:p>
            <a:pPr marL="16933" marR="72812" defTabSz="1219170">
              <a:spcBef>
                <a:spcPts val="133"/>
              </a:spcBef>
            </a:pPr>
            <a:r>
              <a:rPr sz="2400" dirty="0">
                <a:solidFill>
                  <a:prstClr val="black"/>
                </a:solidFill>
                <a:latin typeface="+mj-lt"/>
                <a:cs typeface="Arial Black"/>
              </a:rPr>
              <a:t>Surfaces key information from the parent on child  record through configuration</a:t>
            </a:r>
          </a:p>
          <a:p>
            <a:pPr marL="16933" defTabSz="1219170">
              <a:spcBef>
                <a:spcPts val="2880"/>
              </a:spcBef>
            </a:pPr>
            <a:r>
              <a:rPr sz="2400" dirty="0">
                <a:solidFill>
                  <a:prstClr val="black"/>
                </a:solidFill>
                <a:latin typeface="+mj-lt"/>
                <a:cs typeface="Arial Black"/>
              </a:rPr>
              <a:t>Should be used sparingly:</a:t>
            </a:r>
          </a:p>
          <a:p>
            <a:pPr marL="577412" marR="270927" indent="-561326" defTabSz="1219170">
              <a:spcBef>
                <a:spcPts val="2880"/>
              </a:spcBef>
              <a:buFont typeface="Wingdings"/>
              <a:buChar char=""/>
              <a:tabLst>
                <a:tab pos="577412" algn="l"/>
                <a:tab pos="578259" algn="l"/>
              </a:tabLst>
            </a:pPr>
            <a:r>
              <a:rPr sz="2400" dirty="0">
                <a:solidFill>
                  <a:prstClr val="black"/>
                </a:solidFill>
                <a:latin typeface="+mj-lt"/>
                <a:cs typeface="Arial Black"/>
              </a:rPr>
              <a:t>Key information only, not for showing entire  record</a:t>
            </a:r>
          </a:p>
          <a:p>
            <a:pPr defTabSz="1219170">
              <a:spcBef>
                <a:spcPts val="53"/>
              </a:spcBef>
              <a:buFont typeface="Wingdings"/>
              <a:buChar char=""/>
            </a:pPr>
            <a:endParaRPr sz="2000" dirty="0">
              <a:solidFill>
                <a:prstClr val="black"/>
              </a:solidFill>
              <a:latin typeface="+mj-lt"/>
              <a:cs typeface="Arial Black"/>
            </a:endParaRPr>
          </a:p>
          <a:p>
            <a:pPr marL="577412" marR="6773" indent="-561326" defTabSz="1219170">
              <a:spcBef>
                <a:spcPts val="7"/>
              </a:spcBef>
              <a:buFont typeface="Wingdings"/>
              <a:buChar char=""/>
              <a:tabLst>
                <a:tab pos="577412" algn="l"/>
                <a:tab pos="578259" algn="l"/>
              </a:tabLst>
            </a:pPr>
            <a:r>
              <a:rPr sz="2400" dirty="0">
                <a:solidFill>
                  <a:prstClr val="black"/>
                </a:solidFill>
                <a:latin typeface="+mj-lt"/>
                <a:cs typeface="Arial Black"/>
              </a:rPr>
              <a:t>Use when information directly actionable or  related to outcome driven from parent record</a:t>
            </a:r>
          </a:p>
          <a:p>
            <a:pPr marL="577412" marR="395383" indent="-561326" defTabSz="1219170">
              <a:spcBef>
                <a:spcPts val="2880"/>
              </a:spcBef>
              <a:buFont typeface="Wingdings"/>
              <a:buChar char=""/>
              <a:tabLst>
                <a:tab pos="577412" algn="l"/>
                <a:tab pos="578259" algn="l"/>
              </a:tabLst>
            </a:pPr>
            <a:r>
              <a:rPr sz="2400" dirty="0">
                <a:solidFill>
                  <a:prstClr val="black"/>
                </a:solidFill>
                <a:latin typeface="+mj-lt"/>
                <a:cs typeface="Arial Black"/>
              </a:rPr>
              <a:t>Can have different quick views for different  related entities/forms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9876" y="321953"/>
            <a:ext cx="2841051" cy="57031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3550039" y="559782"/>
            <a:ext cx="304792" cy="38404"/>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p:nvPr/>
        </p:nvSpPr>
        <p:spPr>
          <a:xfrm>
            <a:off x="4014903" y="297552"/>
            <a:ext cx="3202635" cy="508693"/>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8549041" y="205534"/>
            <a:ext cx="3091095" cy="6529143"/>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729860" y="2055131"/>
            <a:ext cx="88101" cy="88104"/>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1093715" y="1981302"/>
            <a:ext cx="5117396" cy="263431"/>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729860" y="2603771"/>
            <a:ext cx="88101" cy="88104"/>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1102346" y="2532328"/>
            <a:ext cx="4187972" cy="295723"/>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729860" y="3152411"/>
            <a:ext cx="88101" cy="88104"/>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1110829" y="3078582"/>
            <a:ext cx="4339475" cy="231732"/>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1113509" y="3627221"/>
            <a:ext cx="5458460" cy="299584"/>
          </a:xfrm>
          <a:prstGeom prst="rect">
            <a:avLst/>
          </a:prstGeom>
          <a:blipFill>
            <a:blip r:embed="rId11"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3" name="object 13"/>
          <p:cNvSpPr/>
          <p:nvPr/>
        </p:nvSpPr>
        <p:spPr>
          <a:xfrm>
            <a:off x="729860" y="3701051"/>
            <a:ext cx="88101" cy="88104"/>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4" name="object 14"/>
          <p:cNvSpPr/>
          <p:nvPr/>
        </p:nvSpPr>
        <p:spPr>
          <a:xfrm>
            <a:off x="1110539" y="4175862"/>
            <a:ext cx="2550413" cy="231732"/>
          </a:xfrm>
          <a:prstGeom prst="rect">
            <a:avLst/>
          </a:prstGeom>
          <a:blipFill>
            <a:blip r:embed="rId1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5" name="object 15"/>
          <p:cNvSpPr/>
          <p:nvPr/>
        </p:nvSpPr>
        <p:spPr>
          <a:xfrm>
            <a:off x="729860" y="4798331"/>
            <a:ext cx="88101" cy="88104"/>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16" name="object 16"/>
          <p:cNvGrpSpPr/>
          <p:nvPr/>
        </p:nvGrpSpPr>
        <p:grpSpPr>
          <a:xfrm>
            <a:off x="1113508" y="4724501"/>
            <a:ext cx="6133253" cy="299720"/>
            <a:chOff x="835131" y="3543376"/>
            <a:chExt cx="4599940" cy="224790"/>
          </a:xfrm>
        </p:grpSpPr>
        <p:sp>
          <p:nvSpPr>
            <p:cNvPr id="17" name="object 17"/>
            <p:cNvSpPr/>
            <p:nvPr/>
          </p:nvSpPr>
          <p:spPr>
            <a:xfrm>
              <a:off x="835131" y="3543376"/>
              <a:ext cx="4520780" cy="224701"/>
            </a:xfrm>
            <a:prstGeom prst="rect">
              <a:avLst/>
            </a:prstGeom>
            <a:blipFill>
              <a:blip r:embed="rId1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8" name="object 18"/>
            <p:cNvSpPr/>
            <p:nvPr/>
          </p:nvSpPr>
          <p:spPr>
            <a:xfrm>
              <a:off x="5373827" y="3642385"/>
              <a:ext cx="61048" cy="10045"/>
            </a:xfrm>
            <a:prstGeom prst="rect">
              <a:avLst/>
            </a:prstGeom>
            <a:blipFill>
              <a:blip r:embed="rId14"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19" name="object 19"/>
          <p:cNvSpPr/>
          <p:nvPr/>
        </p:nvSpPr>
        <p:spPr>
          <a:xfrm>
            <a:off x="1102647" y="5275532"/>
            <a:ext cx="5495103" cy="295721"/>
          </a:xfrm>
          <a:prstGeom prst="rect">
            <a:avLst/>
          </a:prstGeom>
          <a:blipFill>
            <a:blip r:embed="rId15"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20" name="object 20"/>
          <p:cNvGrpSpPr/>
          <p:nvPr/>
        </p:nvGrpSpPr>
        <p:grpSpPr>
          <a:xfrm>
            <a:off x="7620001" y="0"/>
            <a:ext cx="4474633" cy="6858000"/>
            <a:chOff x="5715000" y="0"/>
            <a:chExt cx="3355975" cy="5143500"/>
          </a:xfrm>
        </p:grpSpPr>
        <p:sp>
          <p:nvSpPr>
            <p:cNvPr id="21" name="object 21"/>
            <p:cNvSpPr/>
            <p:nvPr/>
          </p:nvSpPr>
          <p:spPr>
            <a:xfrm>
              <a:off x="5724144" y="0"/>
              <a:ext cx="3337559" cy="5143500"/>
            </a:xfrm>
            <a:prstGeom prst="rect">
              <a:avLst/>
            </a:prstGeom>
            <a:blipFill>
              <a:blip r:embed="rId1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2" name="object 22"/>
            <p:cNvSpPr/>
            <p:nvPr/>
          </p:nvSpPr>
          <p:spPr>
            <a:xfrm>
              <a:off x="5719572" y="761"/>
              <a:ext cx="3347085" cy="5142865"/>
            </a:xfrm>
            <a:custGeom>
              <a:avLst/>
              <a:gdLst/>
              <a:ahLst/>
              <a:cxnLst/>
              <a:rect l="l" t="t" r="r" b="b"/>
              <a:pathLst>
                <a:path w="3347084" h="5142865">
                  <a:moveTo>
                    <a:pt x="3346704" y="0"/>
                  </a:moveTo>
                  <a:lnTo>
                    <a:pt x="3346704" y="5142738"/>
                  </a:lnTo>
                </a:path>
                <a:path w="3347084" h="5142865">
                  <a:moveTo>
                    <a:pt x="0" y="5142738"/>
                  </a:moveTo>
                  <a:lnTo>
                    <a:pt x="0" y="0"/>
                  </a:lnTo>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2F059F-9E5F-4185-92ED-71340C00836F}"/>
              </a:ext>
            </a:extLst>
          </p:cNvPr>
          <p:cNvSpPr txBox="1"/>
          <p:nvPr/>
        </p:nvSpPr>
        <p:spPr>
          <a:xfrm>
            <a:off x="82056" y="217265"/>
            <a:ext cx="6358204" cy="6325113"/>
          </a:xfrm>
          <a:prstGeom prst="rect">
            <a:avLst/>
          </a:prstGeom>
          <a:noFill/>
        </p:spPr>
        <p:txBody>
          <a:bodyPr wrap="square" lIns="179259" tIns="143407" rIns="179259" bIns="143407"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Organisations deal with countless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manual, paper &amp; complex processes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Only so many problems can be solved with</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off-the-shelf SaaS</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Sometimes…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There’s just not “an app for that”</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Custom development &amp; maintenance</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is time consuming and costly</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Everything else…</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GB" sz="2800" b="1" i="0" u="none" strike="noStrike" kern="1200" cap="none" spc="0" normalizeH="0" baseline="0" noProof="0" dirty="0">
                <a:ln>
                  <a:noFill/>
                </a:ln>
                <a:solidFill>
                  <a:srgbClr val="742774"/>
                </a:solidFill>
                <a:effectLst/>
                <a:uLnTx/>
                <a:uFillTx/>
                <a:latin typeface="SEGOE UI REGULAR"/>
                <a:ea typeface="+mn-ea"/>
                <a:cs typeface="+mn-cs"/>
              </a:rPr>
              <a:t>is a missed opportunity to optimise</a:t>
            </a:r>
          </a:p>
        </p:txBody>
      </p:sp>
      <p:sp>
        <p:nvSpPr>
          <p:cNvPr id="138" name="Rounded Rectangle 2">
            <a:extLst>
              <a:ext uri="{FF2B5EF4-FFF2-40B4-BE49-F238E27FC236}">
                <a16:creationId xmlns:a16="http://schemas.microsoft.com/office/drawing/2014/main" id="{50195AB8-872B-4ACE-9904-15CF2F6F172D}"/>
              </a:ext>
            </a:extLst>
          </p:cNvPr>
          <p:cNvSpPr/>
          <p:nvPr/>
        </p:nvSpPr>
        <p:spPr bwMode="auto">
          <a:xfrm>
            <a:off x="6408764" y="2723241"/>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ounded Rectangle 3">
            <a:extLst>
              <a:ext uri="{FF2B5EF4-FFF2-40B4-BE49-F238E27FC236}">
                <a16:creationId xmlns:a16="http://schemas.microsoft.com/office/drawing/2014/main" id="{8485E5F6-3E03-4A00-BAC8-A8F10DB58F68}"/>
              </a:ext>
            </a:extLst>
          </p:cNvPr>
          <p:cNvSpPr/>
          <p:nvPr/>
        </p:nvSpPr>
        <p:spPr bwMode="auto">
          <a:xfrm>
            <a:off x="6912988" y="2723240"/>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ounded Rectangle 4">
            <a:extLst>
              <a:ext uri="{FF2B5EF4-FFF2-40B4-BE49-F238E27FC236}">
                <a16:creationId xmlns:a16="http://schemas.microsoft.com/office/drawing/2014/main" id="{903792B5-CDE1-4844-B286-AC906A9D8193}"/>
              </a:ext>
            </a:extLst>
          </p:cNvPr>
          <p:cNvSpPr/>
          <p:nvPr/>
        </p:nvSpPr>
        <p:spPr bwMode="auto">
          <a:xfrm>
            <a:off x="7417211" y="2723240"/>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ounded Rectangle 11">
            <a:extLst>
              <a:ext uri="{FF2B5EF4-FFF2-40B4-BE49-F238E27FC236}">
                <a16:creationId xmlns:a16="http://schemas.microsoft.com/office/drawing/2014/main" id="{E895E73F-ECC6-46FE-B690-46690F30C3B4}"/>
              </a:ext>
            </a:extLst>
          </p:cNvPr>
          <p:cNvSpPr/>
          <p:nvPr/>
        </p:nvSpPr>
        <p:spPr bwMode="auto">
          <a:xfrm>
            <a:off x="6402409" y="3222932"/>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ounded Rectangle 12">
            <a:extLst>
              <a:ext uri="{FF2B5EF4-FFF2-40B4-BE49-F238E27FC236}">
                <a16:creationId xmlns:a16="http://schemas.microsoft.com/office/drawing/2014/main" id="{055F4356-6BEB-4558-ADB2-7E34311A7B0B}"/>
              </a:ext>
            </a:extLst>
          </p:cNvPr>
          <p:cNvSpPr/>
          <p:nvPr/>
        </p:nvSpPr>
        <p:spPr bwMode="auto">
          <a:xfrm>
            <a:off x="6906633" y="3222931"/>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 name="Rounded Rectangle 19">
            <a:extLst>
              <a:ext uri="{FF2B5EF4-FFF2-40B4-BE49-F238E27FC236}">
                <a16:creationId xmlns:a16="http://schemas.microsoft.com/office/drawing/2014/main" id="{56FA3F56-6ADA-407F-A032-5A0181D8F71D}"/>
              </a:ext>
            </a:extLst>
          </p:cNvPr>
          <p:cNvSpPr/>
          <p:nvPr/>
        </p:nvSpPr>
        <p:spPr bwMode="auto">
          <a:xfrm>
            <a:off x="6409725" y="1228046"/>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Rounded Rectangle 20">
            <a:extLst>
              <a:ext uri="{FF2B5EF4-FFF2-40B4-BE49-F238E27FC236}">
                <a16:creationId xmlns:a16="http://schemas.microsoft.com/office/drawing/2014/main" id="{2AAFD6B3-FAE9-47E3-8958-6A5CD32B1709}"/>
              </a:ext>
            </a:extLst>
          </p:cNvPr>
          <p:cNvSpPr/>
          <p:nvPr/>
        </p:nvSpPr>
        <p:spPr bwMode="auto">
          <a:xfrm>
            <a:off x="6913949" y="1228045"/>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ounded Rectangle 21">
            <a:extLst>
              <a:ext uri="{FF2B5EF4-FFF2-40B4-BE49-F238E27FC236}">
                <a16:creationId xmlns:a16="http://schemas.microsoft.com/office/drawing/2014/main" id="{CEE65497-2DCA-4E0A-B259-228A87396B4B}"/>
              </a:ext>
            </a:extLst>
          </p:cNvPr>
          <p:cNvSpPr/>
          <p:nvPr/>
        </p:nvSpPr>
        <p:spPr bwMode="auto">
          <a:xfrm>
            <a:off x="7418173" y="1228045"/>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ounded Rectangle 22">
            <a:extLst>
              <a:ext uri="{FF2B5EF4-FFF2-40B4-BE49-F238E27FC236}">
                <a16:creationId xmlns:a16="http://schemas.microsoft.com/office/drawing/2014/main" id="{EB9B4930-7D28-4894-9321-37420F1DC5C9}"/>
              </a:ext>
            </a:extLst>
          </p:cNvPr>
          <p:cNvSpPr/>
          <p:nvPr/>
        </p:nvSpPr>
        <p:spPr bwMode="auto">
          <a:xfrm>
            <a:off x="7922396" y="1228044"/>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ounded Rectangle 23">
            <a:extLst>
              <a:ext uri="{FF2B5EF4-FFF2-40B4-BE49-F238E27FC236}">
                <a16:creationId xmlns:a16="http://schemas.microsoft.com/office/drawing/2014/main" id="{536BEB4D-C584-45CC-AC23-6E9733E572D0}"/>
              </a:ext>
            </a:extLst>
          </p:cNvPr>
          <p:cNvSpPr/>
          <p:nvPr/>
        </p:nvSpPr>
        <p:spPr bwMode="auto">
          <a:xfrm>
            <a:off x="8426619" y="1228044"/>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ounded Rectangle 35">
            <a:extLst>
              <a:ext uri="{FF2B5EF4-FFF2-40B4-BE49-F238E27FC236}">
                <a16:creationId xmlns:a16="http://schemas.microsoft.com/office/drawing/2014/main" id="{B6FB1166-D436-41DE-9E09-A08E9D8B35E4}"/>
              </a:ext>
            </a:extLst>
          </p:cNvPr>
          <p:cNvSpPr/>
          <p:nvPr/>
        </p:nvSpPr>
        <p:spPr bwMode="auto">
          <a:xfrm>
            <a:off x="6409725" y="1727729"/>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ounded Rectangle 36">
            <a:extLst>
              <a:ext uri="{FF2B5EF4-FFF2-40B4-BE49-F238E27FC236}">
                <a16:creationId xmlns:a16="http://schemas.microsoft.com/office/drawing/2014/main" id="{C33DC8EF-23CE-40A4-B1BE-1C76C5EE980A}"/>
              </a:ext>
            </a:extLst>
          </p:cNvPr>
          <p:cNvSpPr/>
          <p:nvPr/>
        </p:nvSpPr>
        <p:spPr bwMode="auto">
          <a:xfrm>
            <a:off x="6913949" y="1727729"/>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Rounded Rectangle 37">
            <a:extLst>
              <a:ext uri="{FF2B5EF4-FFF2-40B4-BE49-F238E27FC236}">
                <a16:creationId xmlns:a16="http://schemas.microsoft.com/office/drawing/2014/main" id="{2BBC1114-5E5F-4447-961E-CB826C6F8390}"/>
              </a:ext>
            </a:extLst>
          </p:cNvPr>
          <p:cNvSpPr/>
          <p:nvPr/>
        </p:nvSpPr>
        <p:spPr bwMode="auto">
          <a:xfrm>
            <a:off x="7418173" y="1727728"/>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1" name="Group 150">
            <a:extLst>
              <a:ext uri="{FF2B5EF4-FFF2-40B4-BE49-F238E27FC236}">
                <a16:creationId xmlns:a16="http://schemas.microsoft.com/office/drawing/2014/main" id="{6F3D09FB-4DE2-4B80-8FDD-3BB614AB123D}"/>
              </a:ext>
            </a:extLst>
          </p:cNvPr>
          <p:cNvGrpSpPr/>
          <p:nvPr/>
        </p:nvGrpSpPr>
        <p:grpSpPr>
          <a:xfrm>
            <a:off x="6395093" y="228674"/>
            <a:ext cx="5490973" cy="6412061"/>
            <a:chOff x="6628170" y="232299"/>
            <a:chExt cx="5601873" cy="6541563"/>
          </a:xfrm>
          <a:solidFill>
            <a:srgbClr val="742774"/>
          </a:solidFill>
        </p:grpSpPr>
        <p:sp>
          <p:nvSpPr>
            <p:cNvPr id="152" name="Rounded Rectangle 5">
              <a:extLst>
                <a:ext uri="{FF2B5EF4-FFF2-40B4-BE49-F238E27FC236}">
                  <a16:creationId xmlns:a16="http://schemas.microsoft.com/office/drawing/2014/main" id="{741CD53E-A137-4BD5-B7B0-92CF0496AC6B}"/>
                </a:ext>
              </a:extLst>
            </p:cNvPr>
            <p:cNvSpPr/>
            <p:nvPr/>
          </p:nvSpPr>
          <p:spPr bwMode="auto">
            <a:xfrm>
              <a:off x="8186320" y="277922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ounded Rectangle 6">
              <a:extLst>
                <a:ext uri="{FF2B5EF4-FFF2-40B4-BE49-F238E27FC236}">
                  <a16:creationId xmlns:a16="http://schemas.microsoft.com/office/drawing/2014/main" id="{A1150B0E-E6F8-4D07-BC3C-EE7FC586529C}"/>
                </a:ext>
              </a:extLst>
            </p:cNvPr>
            <p:cNvSpPr/>
            <p:nvPr/>
          </p:nvSpPr>
          <p:spPr bwMode="auto">
            <a:xfrm>
              <a:off x="8700727" y="277922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7">
              <a:extLst>
                <a:ext uri="{FF2B5EF4-FFF2-40B4-BE49-F238E27FC236}">
                  <a16:creationId xmlns:a16="http://schemas.microsoft.com/office/drawing/2014/main" id="{8B5E7247-9F30-4F58-BC21-3A8968B00598}"/>
                </a:ext>
              </a:extLst>
            </p:cNvPr>
            <p:cNvSpPr/>
            <p:nvPr/>
          </p:nvSpPr>
          <p:spPr bwMode="auto">
            <a:xfrm>
              <a:off x="9215134" y="17616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ounded Rectangle 8">
              <a:extLst>
                <a:ext uri="{FF2B5EF4-FFF2-40B4-BE49-F238E27FC236}">
                  <a16:creationId xmlns:a16="http://schemas.microsoft.com/office/drawing/2014/main" id="{7C843576-073F-4388-BBBD-DCACD726CB9B}"/>
                </a:ext>
              </a:extLst>
            </p:cNvPr>
            <p:cNvSpPr/>
            <p:nvPr/>
          </p:nvSpPr>
          <p:spPr bwMode="auto">
            <a:xfrm>
              <a:off x="9729541" y="17616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9">
              <a:extLst>
                <a:ext uri="{FF2B5EF4-FFF2-40B4-BE49-F238E27FC236}">
                  <a16:creationId xmlns:a16="http://schemas.microsoft.com/office/drawing/2014/main" id="{45CB03BE-7883-4BA3-A3A5-C2E7D36AE7F6}"/>
                </a:ext>
              </a:extLst>
            </p:cNvPr>
            <p:cNvSpPr/>
            <p:nvPr/>
          </p:nvSpPr>
          <p:spPr bwMode="auto">
            <a:xfrm>
              <a:off x="10258425" y="1761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ounded Rectangle 13">
              <a:extLst>
                <a:ext uri="{FF2B5EF4-FFF2-40B4-BE49-F238E27FC236}">
                  <a16:creationId xmlns:a16="http://schemas.microsoft.com/office/drawing/2014/main" id="{3BAF7EA3-9227-49B4-A4E7-1CC2137D136F}"/>
                </a:ext>
              </a:extLst>
            </p:cNvPr>
            <p:cNvSpPr/>
            <p:nvPr/>
          </p:nvSpPr>
          <p:spPr bwMode="auto">
            <a:xfrm>
              <a:off x="7671913" y="328900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ounded Rectangle 14">
              <a:extLst>
                <a:ext uri="{FF2B5EF4-FFF2-40B4-BE49-F238E27FC236}">
                  <a16:creationId xmlns:a16="http://schemas.microsoft.com/office/drawing/2014/main" id="{6D2B6AD7-7C7C-4D94-98C4-DF9851871310}"/>
                </a:ext>
              </a:extLst>
            </p:cNvPr>
            <p:cNvSpPr/>
            <p:nvPr/>
          </p:nvSpPr>
          <p:spPr bwMode="auto">
            <a:xfrm>
              <a:off x="8186320" y="227142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ounded Rectangle 15">
              <a:extLst>
                <a:ext uri="{FF2B5EF4-FFF2-40B4-BE49-F238E27FC236}">
                  <a16:creationId xmlns:a16="http://schemas.microsoft.com/office/drawing/2014/main" id="{035678AE-A1A0-4AEC-BEA5-20596B0DBB4C}"/>
                </a:ext>
              </a:extLst>
            </p:cNvPr>
            <p:cNvSpPr/>
            <p:nvPr/>
          </p:nvSpPr>
          <p:spPr bwMode="auto">
            <a:xfrm>
              <a:off x="8700727" y="227142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ounded Rectangle 16">
              <a:extLst>
                <a:ext uri="{FF2B5EF4-FFF2-40B4-BE49-F238E27FC236}">
                  <a16:creationId xmlns:a16="http://schemas.microsoft.com/office/drawing/2014/main" id="{F9458AEF-721B-45E9-8EC3-93FFEED94D0B}"/>
                </a:ext>
              </a:extLst>
            </p:cNvPr>
            <p:cNvSpPr/>
            <p:nvPr/>
          </p:nvSpPr>
          <p:spPr bwMode="auto">
            <a:xfrm>
              <a:off x="9215134" y="227142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Rounded Rectangle 17">
              <a:extLst>
                <a:ext uri="{FF2B5EF4-FFF2-40B4-BE49-F238E27FC236}">
                  <a16:creationId xmlns:a16="http://schemas.microsoft.com/office/drawing/2014/main" id="{9F20EB41-AC6B-49FA-8D09-0DE87A985112}"/>
                </a:ext>
              </a:extLst>
            </p:cNvPr>
            <p:cNvSpPr/>
            <p:nvPr/>
          </p:nvSpPr>
          <p:spPr bwMode="auto">
            <a:xfrm>
              <a:off x="9729541" y="227142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ounded Rectangle 18">
              <a:extLst>
                <a:ext uri="{FF2B5EF4-FFF2-40B4-BE49-F238E27FC236}">
                  <a16:creationId xmlns:a16="http://schemas.microsoft.com/office/drawing/2014/main" id="{A68620B9-CF8A-45D5-B3FD-2BD15BCAF685}"/>
                </a:ext>
              </a:extLst>
            </p:cNvPr>
            <p:cNvSpPr/>
            <p:nvPr/>
          </p:nvSpPr>
          <p:spPr bwMode="auto">
            <a:xfrm>
              <a:off x="10243948" y="227142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ounded Rectangle 24">
              <a:extLst>
                <a:ext uri="{FF2B5EF4-FFF2-40B4-BE49-F238E27FC236}">
                  <a16:creationId xmlns:a16="http://schemas.microsoft.com/office/drawing/2014/main" id="{AA9840D4-9D75-4EE1-9BE4-E0CFB0CAFF9F}"/>
                </a:ext>
              </a:extLst>
            </p:cNvPr>
            <p:cNvSpPr/>
            <p:nvPr/>
          </p:nvSpPr>
          <p:spPr bwMode="auto">
            <a:xfrm>
              <a:off x="9215134" y="278120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ounded Rectangle 25">
              <a:extLst>
                <a:ext uri="{FF2B5EF4-FFF2-40B4-BE49-F238E27FC236}">
                  <a16:creationId xmlns:a16="http://schemas.microsoft.com/office/drawing/2014/main" id="{3CE26340-7F94-4B9E-B0EB-E1F9BC138B76}"/>
                </a:ext>
              </a:extLst>
            </p:cNvPr>
            <p:cNvSpPr/>
            <p:nvPr/>
          </p:nvSpPr>
          <p:spPr bwMode="auto">
            <a:xfrm>
              <a:off x="9729541" y="27812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ounded Rectangle 26">
              <a:extLst>
                <a:ext uri="{FF2B5EF4-FFF2-40B4-BE49-F238E27FC236}">
                  <a16:creationId xmlns:a16="http://schemas.microsoft.com/office/drawing/2014/main" id="{79972BA6-9ECE-4ABF-96EA-F3414A29BF9B}"/>
                </a:ext>
              </a:extLst>
            </p:cNvPr>
            <p:cNvSpPr/>
            <p:nvPr/>
          </p:nvSpPr>
          <p:spPr bwMode="auto">
            <a:xfrm>
              <a:off x="10243948" y="27812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ounded Rectangle 38">
              <a:extLst>
                <a:ext uri="{FF2B5EF4-FFF2-40B4-BE49-F238E27FC236}">
                  <a16:creationId xmlns:a16="http://schemas.microsoft.com/office/drawing/2014/main" id="{1807A644-48C9-4E73-80BD-2A24C59E8754}"/>
                </a:ext>
              </a:extLst>
            </p:cNvPr>
            <p:cNvSpPr/>
            <p:nvPr/>
          </p:nvSpPr>
          <p:spPr bwMode="auto">
            <a:xfrm>
              <a:off x="8186320" y="32909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ounded Rectangle 39">
              <a:extLst>
                <a:ext uri="{FF2B5EF4-FFF2-40B4-BE49-F238E27FC236}">
                  <a16:creationId xmlns:a16="http://schemas.microsoft.com/office/drawing/2014/main" id="{DD96E349-404A-4759-86ED-BC4D3A8C6942}"/>
                </a:ext>
              </a:extLst>
            </p:cNvPr>
            <p:cNvSpPr/>
            <p:nvPr/>
          </p:nvSpPr>
          <p:spPr bwMode="auto">
            <a:xfrm>
              <a:off x="8700727" y="329098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ounded Rectangle 40">
              <a:extLst>
                <a:ext uri="{FF2B5EF4-FFF2-40B4-BE49-F238E27FC236}">
                  <a16:creationId xmlns:a16="http://schemas.microsoft.com/office/drawing/2014/main" id="{B09C59A9-7B92-46C1-843E-1D9A800CE213}"/>
                </a:ext>
              </a:extLst>
            </p:cNvPr>
            <p:cNvSpPr/>
            <p:nvPr/>
          </p:nvSpPr>
          <p:spPr bwMode="auto">
            <a:xfrm>
              <a:off x="9215134" y="32909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ounded Rectangle 41">
              <a:extLst>
                <a:ext uri="{FF2B5EF4-FFF2-40B4-BE49-F238E27FC236}">
                  <a16:creationId xmlns:a16="http://schemas.microsoft.com/office/drawing/2014/main" id="{6F32E397-F908-4CD2-8BFA-C1CE2DFB9C27}"/>
                </a:ext>
              </a:extLst>
            </p:cNvPr>
            <p:cNvSpPr/>
            <p:nvPr/>
          </p:nvSpPr>
          <p:spPr bwMode="auto">
            <a:xfrm>
              <a:off x="9729541" y="32909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ounded Rectangle 42">
              <a:extLst>
                <a:ext uri="{FF2B5EF4-FFF2-40B4-BE49-F238E27FC236}">
                  <a16:creationId xmlns:a16="http://schemas.microsoft.com/office/drawing/2014/main" id="{F9216AFF-1422-4123-BC86-7E9C4BA3A97A}"/>
                </a:ext>
              </a:extLst>
            </p:cNvPr>
            <p:cNvSpPr/>
            <p:nvPr/>
          </p:nvSpPr>
          <p:spPr bwMode="auto">
            <a:xfrm>
              <a:off x="10243948" y="32909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Rounded Rectangle 43">
              <a:extLst>
                <a:ext uri="{FF2B5EF4-FFF2-40B4-BE49-F238E27FC236}">
                  <a16:creationId xmlns:a16="http://schemas.microsoft.com/office/drawing/2014/main" id="{64AAE34F-8874-46A7-B8AD-396528979DAA}"/>
                </a:ext>
              </a:extLst>
            </p:cNvPr>
            <p:cNvSpPr/>
            <p:nvPr/>
          </p:nvSpPr>
          <p:spPr bwMode="auto">
            <a:xfrm>
              <a:off x="6643098"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ounded Rectangle 44">
              <a:extLst>
                <a:ext uri="{FF2B5EF4-FFF2-40B4-BE49-F238E27FC236}">
                  <a16:creationId xmlns:a16="http://schemas.microsoft.com/office/drawing/2014/main" id="{8DBEED27-1A1F-4EE2-BB1E-13FE66B467AD}"/>
                </a:ext>
              </a:extLst>
            </p:cNvPr>
            <p:cNvSpPr/>
            <p:nvPr/>
          </p:nvSpPr>
          <p:spPr bwMode="auto">
            <a:xfrm>
              <a:off x="7157506"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ounded Rectangle 45">
              <a:extLst>
                <a:ext uri="{FF2B5EF4-FFF2-40B4-BE49-F238E27FC236}">
                  <a16:creationId xmlns:a16="http://schemas.microsoft.com/office/drawing/2014/main" id="{E46FFB36-F257-4D2E-914C-38F27040607C}"/>
                </a:ext>
              </a:extLst>
            </p:cNvPr>
            <p:cNvSpPr/>
            <p:nvPr/>
          </p:nvSpPr>
          <p:spPr bwMode="auto">
            <a:xfrm>
              <a:off x="7671913" y="380076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ounded Rectangle 46">
              <a:extLst>
                <a:ext uri="{FF2B5EF4-FFF2-40B4-BE49-F238E27FC236}">
                  <a16:creationId xmlns:a16="http://schemas.microsoft.com/office/drawing/2014/main" id="{EEE2F1E2-7062-4AD5-B920-D0AE3894B3E0}"/>
                </a:ext>
              </a:extLst>
            </p:cNvPr>
            <p:cNvSpPr/>
            <p:nvPr/>
          </p:nvSpPr>
          <p:spPr bwMode="auto">
            <a:xfrm>
              <a:off x="8186320" y="380076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ounded Rectangle 47">
              <a:extLst>
                <a:ext uri="{FF2B5EF4-FFF2-40B4-BE49-F238E27FC236}">
                  <a16:creationId xmlns:a16="http://schemas.microsoft.com/office/drawing/2014/main" id="{2788AC34-0C16-4CE3-9F1E-69F6B5E869FE}"/>
                </a:ext>
              </a:extLst>
            </p:cNvPr>
            <p:cNvSpPr/>
            <p:nvPr/>
          </p:nvSpPr>
          <p:spPr bwMode="auto">
            <a:xfrm>
              <a:off x="8700727" y="380076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ounded Rectangle 48">
              <a:extLst>
                <a:ext uri="{FF2B5EF4-FFF2-40B4-BE49-F238E27FC236}">
                  <a16:creationId xmlns:a16="http://schemas.microsoft.com/office/drawing/2014/main" id="{5724E805-515F-468E-B6B9-FDDBB5BAEE91}"/>
                </a:ext>
              </a:extLst>
            </p:cNvPr>
            <p:cNvSpPr/>
            <p:nvPr/>
          </p:nvSpPr>
          <p:spPr bwMode="auto">
            <a:xfrm>
              <a:off x="9215134" y="380076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ounded Rectangle 49">
              <a:extLst>
                <a:ext uri="{FF2B5EF4-FFF2-40B4-BE49-F238E27FC236}">
                  <a16:creationId xmlns:a16="http://schemas.microsoft.com/office/drawing/2014/main" id="{67F8EDAF-869F-4F6E-80E7-AEB9664DFF95}"/>
                </a:ext>
              </a:extLst>
            </p:cNvPr>
            <p:cNvSpPr/>
            <p:nvPr/>
          </p:nvSpPr>
          <p:spPr bwMode="auto">
            <a:xfrm>
              <a:off x="9729541" y="380076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ounded Rectangle 50">
              <a:extLst>
                <a:ext uri="{FF2B5EF4-FFF2-40B4-BE49-F238E27FC236}">
                  <a16:creationId xmlns:a16="http://schemas.microsoft.com/office/drawing/2014/main" id="{05240B6A-8344-4F17-A82E-B3756DBCE031}"/>
                </a:ext>
              </a:extLst>
            </p:cNvPr>
            <p:cNvSpPr/>
            <p:nvPr/>
          </p:nvSpPr>
          <p:spPr bwMode="auto">
            <a:xfrm>
              <a:off x="10243948" y="380076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ounded Rectangle 51">
              <a:extLst>
                <a:ext uri="{FF2B5EF4-FFF2-40B4-BE49-F238E27FC236}">
                  <a16:creationId xmlns:a16="http://schemas.microsoft.com/office/drawing/2014/main" id="{05A91D0E-1D10-4C23-9EDC-629DA2D8D462}"/>
                </a:ext>
              </a:extLst>
            </p:cNvPr>
            <p:cNvSpPr/>
            <p:nvPr/>
          </p:nvSpPr>
          <p:spPr bwMode="auto">
            <a:xfrm>
              <a:off x="6643098"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ounded Rectangle 52">
              <a:extLst>
                <a:ext uri="{FF2B5EF4-FFF2-40B4-BE49-F238E27FC236}">
                  <a16:creationId xmlns:a16="http://schemas.microsoft.com/office/drawing/2014/main" id="{CD5295A8-323E-4F22-A97F-518946886565}"/>
                </a:ext>
              </a:extLst>
            </p:cNvPr>
            <p:cNvSpPr/>
            <p:nvPr/>
          </p:nvSpPr>
          <p:spPr bwMode="auto">
            <a:xfrm>
              <a:off x="7157506"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ounded Rectangle 53">
              <a:extLst>
                <a:ext uri="{FF2B5EF4-FFF2-40B4-BE49-F238E27FC236}">
                  <a16:creationId xmlns:a16="http://schemas.microsoft.com/office/drawing/2014/main" id="{FA95B331-8216-40C6-9BCC-91B5C3D7C7F0}"/>
                </a:ext>
              </a:extLst>
            </p:cNvPr>
            <p:cNvSpPr/>
            <p:nvPr/>
          </p:nvSpPr>
          <p:spPr bwMode="auto">
            <a:xfrm>
              <a:off x="7671913"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ounded Rectangle 54">
              <a:extLst>
                <a:ext uri="{FF2B5EF4-FFF2-40B4-BE49-F238E27FC236}">
                  <a16:creationId xmlns:a16="http://schemas.microsoft.com/office/drawing/2014/main" id="{C16577D1-6BD5-4B0D-B184-D5F71DD7CAF2}"/>
                </a:ext>
              </a:extLst>
            </p:cNvPr>
            <p:cNvSpPr/>
            <p:nvPr/>
          </p:nvSpPr>
          <p:spPr bwMode="auto">
            <a:xfrm>
              <a:off x="8186320" y="43105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ounded Rectangle 55">
              <a:extLst>
                <a:ext uri="{FF2B5EF4-FFF2-40B4-BE49-F238E27FC236}">
                  <a16:creationId xmlns:a16="http://schemas.microsoft.com/office/drawing/2014/main" id="{0B80A6BD-E2DE-40E1-81FE-718752FFE740}"/>
                </a:ext>
              </a:extLst>
            </p:cNvPr>
            <p:cNvSpPr/>
            <p:nvPr/>
          </p:nvSpPr>
          <p:spPr bwMode="auto">
            <a:xfrm>
              <a:off x="8700727" y="43105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ounded Rectangle 56">
              <a:extLst>
                <a:ext uri="{FF2B5EF4-FFF2-40B4-BE49-F238E27FC236}">
                  <a16:creationId xmlns:a16="http://schemas.microsoft.com/office/drawing/2014/main" id="{4C80C27A-AEF8-4F35-9576-C3B98FB4BBDF}"/>
                </a:ext>
              </a:extLst>
            </p:cNvPr>
            <p:cNvSpPr/>
            <p:nvPr/>
          </p:nvSpPr>
          <p:spPr bwMode="auto">
            <a:xfrm>
              <a:off x="9215134" y="43105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ounded Rectangle 57">
              <a:extLst>
                <a:ext uri="{FF2B5EF4-FFF2-40B4-BE49-F238E27FC236}">
                  <a16:creationId xmlns:a16="http://schemas.microsoft.com/office/drawing/2014/main" id="{56069F72-16C2-4D50-A0B0-981C4B40262B}"/>
                </a:ext>
              </a:extLst>
            </p:cNvPr>
            <p:cNvSpPr/>
            <p:nvPr/>
          </p:nvSpPr>
          <p:spPr bwMode="auto">
            <a:xfrm>
              <a:off x="9729541" y="43105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ounded Rectangle 58">
              <a:extLst>
                <a:ext uri="{FF2B5EF4-FFF2-40B4-BE49-F238E27FC236}">
                  <a16:creationId xmlns:a16="http://schemas.microsoft.com/office/drawing/2014/main" id="{22A85ABE-DE33-4992-857C-646272D7413C}"/>
                </a:ext>
              </a:extLst>
            </p:cNvPr>
            <p:cNvSpPr/>
            <p:nvPr/>
          </p:nvSpPr>
          <p:spPr bwMode="auto">
            <a:xfrm>
              <a:off x="10243948" y="43105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ounded Rectangle 59">
              <a:extLst>
                <a:ext uri="{FF2B5EF4-FFF2-40B4-BE49-F238E27FC236}">
                  <a16:creationId xmlns:a16="http://schemas.microsoft.com/office/drawing/2014/main" id="{6730F06D-54AC-44C5-BD14-C902B6E8685F}"/>
                </a:ext>
              </a:extLst>
            </p:cNvPr>
            <p:cNvSpPr/>
            <p:nvPr/>
          </p:nvSpPr>
          <p:spPr bwMode="auto">
            <a:xfrm>
              <a:off x="6635634"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ounded Rectangle 60">
              <a:extLst>
                <a:ext uri="{FF2B5EF4-FFF2-40B4-BE49-F238E27FC236}">
                  <a16:creationId xmlns:a16="http://schemas.microsoft.com/office/drawing/2014/main" id="{9F18DE27-D3FD-4D20-90CF-1ADAC8E6C469}"/>
                </a:ext>
              </a:extLst>
            </p:cNvPr>
            <p:cNvSpPr/>
            <p:nvPr/>
          </p:nvSpPr>
          <p:spPr bwMode="auto">
            <a:xfrm>
              <a:off x="7150041"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ounded Rectangle 61">
              <a:extLst>
                <a:ext uri="{FF2B5EF4-FFF2-40B4-BE49-F238E27FC236}">
                  <a16:creationId xmlns:a16="http://schemas.microsoft.com/office/drawing/2014/main" id="{DA661F64-0D54-4A14-B1AA-D2BBBDBE5F43}"/>
                </a:ext>
              </a:extLst>
            </p:cNvPr>
            <p:cNvSpPr/>
            <p:nvPr/>
          </p:nvSpPr>
          <p:spPr bwMode="auto">
            <a:xfrm>
              <a:off x="7664448" y="482031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ounded Rectangle 62">
              <a:extLst>
                <a:ext uri="{FF2B5EF4-FFF2-40B4-BE49-F238E27FC236}">
                  <a16:creationId xmlns:a16="http://schemas.microsoft.com/office/drawing/2014/main" id="{0A0766BE-0098-480F-8226-F64DEB5163E9}"/>
                </a:ext>
              </a:extLst>
            </p:cNvPr>
            <p:cNvSpPr/>
            <p:nvPr/>
          </p:nvSpPr>
          <p:spPr bwMode="auto">
            <a:xfrm>
              <a:off x="8178855" y="482031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ounded Rectangle 63">
              <a:extLst>
                <a:ext uri="{FF2B5EF4-FFF2-40B4-BE49-F238E27FC236}">
                  <a16:creationId xmlns:a16="http://schemas.microsoft.com/office/drawing/2014/main" id="{43CD3BA0-7449-4881-A64A-8B8DB6AC7002}"/>
                </a:ext>
              </a:extLst>
            </p:cNvPr>
            <p:cNvSpPr/>
            <p:nvPr/>
          </p:nvSpPr>
          <p:spPr bwMode="auto">
            <a:xfrm>
              <a:off x="8693262" y="482031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ounded Rectangle 64">
              <a:extLst>
                <a:ext uri="{FF2B5EF4-FFF2-40B4-BE49-F238E27FC236}">
                  <a16:creationId xmlns:a16="http://schemas.microsoft.com/office/drawing/2014/main" id="{6BEAF858-9576-45D7-84B2-170673F8B396}"/>
                </a:ext>
              </a:extLst>
            </p:cNvPr>
            <p:cNvSpPr/>
            <p:nvPr/>
          </p:nvSpPr>
          <p:spPr bwMode="auto">
            <a:xfrm>
              <a:off x="9207669" y="482031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ounded Rectangle 65">
              <a:extLst>
                <a:ext uri="{FF2B5EF4-FFF2-40B4-BE49-F238E27FC236}">
                  <a16:creationId xmlns:a16="http://schemas.microsoft.com/office/drawing/2014/main" id="{DD015EA5-B5F9-4FC9-B3D8-F8B85810D38D}"/>
                </a:ext>
              </a:extLst>
            </p:cNvPr>
            <p:cNvSpPr/>
            <p:nvPr/>
          </p:nvSpPr>
          <p:spPr bwMode="auto">
            <a:xfrm>
              <a:off x="9722077" y="482031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ounded Rectangle 66">
              <a:extLst>
                <a:ext uri="{FF2B5EF4-FFF2-40B4-BE49-F238E27FC236}">
                  <a16:creationId xmlns:a16="http://schemas.microsoft.com/office/drawing/2014/main" id="{1C6315FF-7A72-4BC5-8BB0-1EA127B9E138}"/>
                </a:ext>
              </a:extLst>
            </p:cNvPr>
            <p:cNvSpPr/>
            <p:nvPr/>
          </p:nvSpPr>
          <p:spPr bwMode="auto">
            <a:xfrm>
              <a:off x="10236484" y="482031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ounded Rectangle 69">
              <a:extLst>
                <a:ext uri="{FF2B5EF4-FFF2-40B4-BE49-F238E27FC236}">
                  <a16:creationId xmlns:a16="http://schemas.microsoft.com/office/drawing/2014/main" id="{611BB34C-C983-4208-AAA1-54687A655F9B}"/>
                </a:ext>
              </a:extLst>
            </p:cNvPr>
            <p:cNvSpPr/>
            <p:nvPr/>
          </p:nvSpPr>
          <p:spPr bwMode="auto">
            <a:xfrm>
              <a:off x="6635634"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ounded Rectangle 70">
              <a:extLst>
                <a:ext uri="{FF2B5EF4-FFF2-40B4-BE49-F238E27FC236}">
                  <a16:creationId xmlns:a16="http://schemas.microsoft.com/office/drawing/2014/main" id="{FCB3A994-5299-4DD5-808C-27C811EAE103}"/>
                </a:ext>
              </a:extLst>
            </p:cNvPr>
            <p:cNvSpPr/>
            <p:nvPr/>
          </p:nvSpPr>
          <p:spPr bwMode="auto">
            <a:xfrm>
              <a:off x="7150042"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ounded Rectangle 71">
              <a:extLst>
                <a:ext uri="{FF2B5EF4-FFF2-40B4-BE49-F238E27FC236}">
                  <a16:creationId xmlns:a16="http://schemas.microsoft.com/office/drawing/2014/main" id="{3C4EAA4C-1C08-439D-BFF2-F3C3116C8C09}"/>
                </a:ext>
              </a:extLst>
            </p:cNvPr>
            <p:cNvSpPr/>
            <p:nvPr/>
          </p:nvSpPr>
          <p:spPr bwMode="auto">
            <a:xfrm>
              <a:off x="7664449" y="533009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ounded Rectangle 72">
              <a:extLst>
                <a:ext uri="{FF2B5EF4-FFF2-40B4-BE49-F238E27FC236}">
                  <a16:creationId xmlns:a16="http://schemas.microsoft.com/office/drawing/2014/main" id="{A8184BD5-5A5C-4644-8208-B00FFB5384FC}"/>
                </a:ext>
              </a:extLst>
            </p:cNvPr>
            <p:cNvSpPr/>
            <p:nvPr/>
          </p:nvSpPr>
          <p:spPr bwMode="auto">
            <a:xfrm>
              <a:off x="8178856" y="533009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ounded Rectangle 73">
              <a:extLst>
                <a:ext uri="{FF2B5EF4-FFF2-40B4-BE49-F238E27FC236}">
                  <a16:creationId xmlns:a16="http://schemas.microsoft.com/office/drawing/2014/main" id="{2FCC575D-91C3-4B86-B27B-7CF0028581BA}"/>
                </a:ext>
              </a:extLst>
            </p:cNvPr>
            <p:cNvSpPr/>
            <p:nvPr/>
          </p:nvSpPr>
          <p:spPr bwMode="auto">
            <a:xfrm>
              <a:off x="8693263" y="533008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ounded Rectangle 74">
              <a:extLst>
                <a:ext uri="{FF2B5EF4-FFF2-40B4-BE49-F238E27FC236}">
                  <a16:creationId xmlns:a16="http://schemas.microsoft.com/office/drawing/2014/main" id="{067B4E8F-AE4B-41FE-B0BC-37C804125640}"/>
                </a:ext>
              </a:extLst>
            </p:cNvPr>
            <p:cNvSpPr/>
            <p:nvPr/>
          </p:nvSpPr>
          <p:spPr bwMode="auto">
            <a:xfrm>
              <a:off x="9207670" y="533008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ounded Rectangle 75">
              <a:extLst>
                <a:ext uri="{FF2B5EF4-FFF2-40B4-BE49-F238E27FC236}">
                  <a16:creationId xmlns:a16="http://schemas.microsoft.com/office/drawing/2014/main" id="{626BB9A0-6467-4AF8-B594-654C66CD3516}"/>
                </a:ext>
              </a:extLst>
            </p:cNvPr>
            <p:cNvSpPr/>
            <p:nvPr/>
          </p:nvSpPr>
          <p:spPr bwMode="auto">
            <a:xfrm>
              <a:off x="9722077" y="533008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ounded Rectangle 76">
              <a:extLst>
                <a:ext uri="{FF2B5EF4-FFF2-40B4-BE49-F238E27FC236}">
                  <a16:creationId xmlns:a16="http://schemas.microsoft.com/office/drawing/2014/main" id="{E4A26854-28CB-4869-807B-4CAC8EF9BD16}"/>
                </a:ext>
              </a:extLst>
            </p:cNvPr>
            <p:cNvSpPr/>
            <p:nvPr/>
          </p:nvSpPr>
          <p:spPr bwMode="auto">
            <a:xfrm>
              <a:off x="10236484" y="533008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ounded Rectangle 77">
              <a:extLst>
                <a:ext uri="{FF2B5EF4-FFF2-40B4-BE49-F238E27FC236}">
                  <a16:creationId xmlns:a16="http://schemas.microsoft.com/office/drawing/2014/main" id="{18A89D3C-D560-4B01-BD11-84D9D44769CD}"/>
                </a:ext>
              </a:extLst>
            </p:cNvPr>
            <p:cNvSpPr/>
            <p:nvPr/>
          </p:nvSpPr>
          <p:spPr bwMode="auto">
            <a:xfrm>
              <a:off x="6635634" y="583987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ounded Rectangle 78">
              <a:extLst>
                <a:ext uri="{FF2B5EF4-FFF2-40B4-BE49-F238E27FC236}">
                  <a16:creationId xmlns:a16="http://schemas.microsoft.com/office/drawing/2014/main" id="{CF5CF69C-48D8-49DC-8B6F-A7944747C036}"/>
                </a:ext>
              </a:extLst>
            </p:cNvPr>
            <p:cNvSpPr/>
            <p:nvPr/>
          </p:nvSpPr>
          <p:spPr bwMode="auto">
            <a:xfrm>
              <a:off x="7150042"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ounded Rectangle 79">
              <a:extLst>
                <a:ext uri="{FF2B5EF4-FFF2-40B4-BE49-F238E27FC236}">
                  <a16:creationId xmlns:a16="http://schemas.microsoft.com/office/drawing/2014/main" id="{0131BB1E-34A2-417D-9BD1-9CD1A19D5B8E}"/>
                </a:ext>
              </a:extLst>
            </p:cNvPr>
            <p:cNvSpPr/>
            <p:nvPr/>
          </p:nvSpPr>
          <p:spPr bwMode="auto">
            <a:xfrm>
              <a:off x="7664449"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ounded Rectangle 80">
              <a:extLst>
                <a:ext uri="{FF2B5EF4-FFF2-40B4-BE49-F238E27FC236}">
                  <a16:creationId xmlns:a16="http://schemas.microsoft.com/office/drawing/2014/main" id="{3FC0A518-6B4E-4EB6-9B4C-EADE9AC4E531}"/>
                </a:ext>
              </a:extLst>
            </p:cNvPr>
            <p:cNvSpPr/>
            <p:nvPr/>
          </p:nvSpPr>
          <p:spPr bwMode="auto">
            <a:xfrm>
              <a:off x="8178856" y="583986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ounded Rectangle 81">
              <a:extLst>
                <a:ext uri="{FF2B5EF4-FFF2-40B4-BE49-F238E27FC236}">
                  <a16:creationId xmlns:a16="http://schemas.microsoft.com/office/drawing/2014/main" id="{3DC22766-109F-4FD4-8B4C-08F54A8DCB43}"/>
                </a:ext>
              </a:extLst>
            </p:cNvPr>
            <p:cNvSpPr/>
            <p:nvPr/>
          </p:nvSpPr>
          <p:spPr bwMode="auto">
            <a:xfrm>
              <a:off x="8693263" y="583986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ounded Rectangle 82">
              <a:extLst>
                <a:ext uri="{FF2B5EF4-FFF2-40B4-BE49-F238E27FC236}">
                  <a16:creationId xmlns:a16="http://schemas.microsoft.com/office/drawing/2014/main" id="{5777C7FB-CF0B-4F9F-9612-25DB96636497}"/>
                </a:ext>
              </a:extLst>
            </p:cNvPr>
            <p:cNvSpPr/>
            <p:nvPr/>
          </p:nvSpPr>
          <p:spPr bwMode="auto">
            <a:xfrm>
              <a:off x="9207670" y="583986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ounded Rectangle 83">
              <a:extLst>
                <a:ext uri="{FF2B5EF4-FFF2-40B4-BE49-F238E27FC236}">
                  <a16:creationId xmlns:a16="http://schemas.microsoft.com/office/drawing/2014/main" id="{18C68559-9151-418B-94DA-A652B7781047}"/>
                </a:ext>
              </a:extLst>
            </p:cNvPr>
            <p:cNvSpPr/>
            <p:nvPr/>
          </p:nvSpPr>
          <p:spPr bwMode="auto">
            <a:xfrm>
              <a:off x="9722077" y="583986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ounded Rectangle 84">
              <a:extLst>
                <a:ext uri="{FF2B5EF4-FFF2-40B4-BE49-F238E27FC236}">
                  <a16:creationId xmlns:a16="http://schemas.microsoft.com/office/drawing/2014/main" id="{8DD03553-F129-48ED-AAAC-E8AE9280F316}"/>
                </a:ext>
              </a:extLst>
            </p:cNvPr>
            <p:cNvSpPr/>
            <p:nvPr/>
          </p:nvSpPr>
          <p:spPr bwMode="auto">
            <a:xfrm>
              <a:off x="10236484" y="583986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ounded Rectangle 85">
              <a:extLst>
                <a:ext uri="{FF2B5EF4-FFF2-40B4-BE49-F238E27FC236}">
                  <a16:creationId xmlns:a16="http://schemas.microsoft.com/office/drawing/2014/main" id="{328B6F0E-E159-41C8-9CB1-99C986754BA6}"/>
                </a:ext>
              </a:extLst>
            </p:cNvPr>
            <p:cNvSpPr/>
            <p:nvPr/>
          </p:nvSpPr>
          <p:spPr bwMode="auto">
            <a:xfrm>
              <a:off x="6628170"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ounded Rectangle 86">
              <a:extLst>
                <a:ext uri="{FF2B5EF4-FFF2-40B4-BE49-F238E27FC236}">
                  <a16:creationId xmlns:a16="http://schemas.microsoft.com/office/drawing/2014/main" id="{D4D18763-D14F-4F43-9786-F2EFCA11517D}"/>
                </a:ext>
              </a:extLst>
            </p:cNvPr>
            <p:cNvSpPr/>
            <p:nvPr/>
          </p:nvSpPr>
          <p:spPr bwMode="auto">
            <a:xfrm>
              <a:off x="7142577"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ounded Rectangle 87">
              <a:extLst>
                <a:ext uri="{FF2B5EF4-FFF2-40B4-BE49-F238E27FC236}">
                  <a16:creationId xmlns:a16="http://schemas.microsoft.com/office/drawing/2014/main" id="{4432A786-9244-4C60-915F-58D93C29F784}"/>
                </a:ext>
              </a:extLst>
            </p:cNvPr>
            <p:cNvSpPr/>
            <p:nvPr/>
          </p:nvSpPr>
          <p:spPr bwMode="auto">
            <a:xfrm>
              <a:off x="7656984" y="6349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ounded Rectangle 88">
              <a:extLst>
                <a:ext uri="{FF2B5EF4-FFF2-40B4-BE49-F238E27FC236}">
                  <a16:creationId xmlns:a16="http://schemas.microsoft.com/office/drawing/2014/main" id="{08B58862-93A5-4E23-A7D9-91BCFE6DE3F2}"/>
                </a:ext>
              </a:extLst>
            </p:cNvPr>
            <p:cNvSpPr/>
            <p:nvPr/>
          </p:nvSpPr>
          <p:spPr bwMode="auto">
            <a:xfrm>
              <a:off x="8171391" y="6349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ounded Rectangle 89">
              <a:extLst>
                <a:ext uri="{FF2B5EF4-FFF2-40B4-BE49-F238E27FC236}">
                  <a16:creationId xmlns:a16="http://schemas.microsoft.com/office/drawing/2014/main" id="{7717C681-B313-4FB3-96B8-2736FDB872C3}"/>
                </a:ext>
              </a:extLst>
            </p:cNvPr>
            <p:cNvSpPr/>
            <p:nvPr/>
          </p:nvSpPr>
          <p:spPr bwMode="auto">
            <a:xfrm>
              <a:off x="8685798" y="6349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ounded Rectangle 90">
              <a:extLst>
                <a:ext uri="{FF2B5EF4-FFF2-40B4-BE49-F238E27FC236}">
                  <a16:creationId xmlns:a16="http://schemas.microsoft.com/office/drawing/2014/main" id="{29F8A788-1CB1-4F2E-B478-97B588809870}"/>
                </a:ext>
              </a:extLst>
            </p:cNvPr>
            <p:cNvSpPr/>
            <p:nvPr/>
          </p:nvSpPr>
          <p:spPr bwMode="auto">
            <a:xfrm>
              <a:off x="9200205" y="63496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ounded Rectangle 91">
              <a:extLst>
                <a:ext uri="{FF2B5EF4-FFF2-40B4-BE49-F238E27FC236}">
                  <a16:creationId xmlns:a16="http://schemas.microsoft.com/office/drawing/2014/main" id="{7DDE1DE8-4ED4-402F-AEB8-8CCB6D9FE3C1}"/>
                </a:ext>
              </a:extLst>
            </p:cNvPr>
            <p:cNvSpPr/>
            <p:nvPr/>
          </p:nvSpPr>
          <p:spPr bwMode="auto">
            <a:xfrm>
              <a:off x="9714613" y="63496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ounded Rectangle 92">
              <a:extLst>
                <a:ext uri="{FF2B5EF4-FFF2-40B4-BE49-F238E27FC236}">
                  <a16:creationId xmlns:a16="http://schemas.microsoft.com/office/drawing/2014/main" id="{84F7FB90-CDB6-4A62-8440-4C794B6D8B89}"/>
                </a:ext>
              </a:extLst>
            </p:cNvPr>
            <p:cNvSpPr/>
            <p:nvPr/>
          </p:nvSpPr>
          <p:spPr bwMode="auto">
            <a:xfrm>
              <a:off x="10229020" y="63496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ounded Rectangle 93">
              <a:extLst>
                <a:ext uri="{FF2B5EF4-FFF2-40B4-BE49-F238E27FC236}">
                  <a16:creationId xmlns:a16="http://schemas.microsoft.com/office/drawing/2014/main" id="{FA0E7AFD-B4F4-4ACB-919C-C5189F52F409}"/>
                </a:ext>
              </a:extLst>
            </p:cNvPr>
            <p:cNvSpPr/>
            <p:nvPr/>
          </p:nvSpPr>
          <p:spPr bwMode="auto">
            <a:xfrm>
              <a:off x="6649581"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ounded Rectangle 94">
              <a:extLst>
                <a:ext uri="{FF2B5EF4-FFF2-40B4-BE49-F238E27FC236}">
                  <a16:creationId xmlns:a16="http://schemas.microsoft.com/office/drawing/2014/main" id="{A95CEE27-38B3-475B-8DCF-68F9EC4C9729}"/>
                </a:ext>
              </a:extLst>
            </p:cNvPr>
            <p:cNvSpPr/>
            <p:nvPr/>
          </p:nvSpPr>
          <p:spPr bwMode="auto">
            <a:xfrm>
              <a:off x="7163989"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ounded Rectangle 95">
              <a:extLst>
                <a:ext uri="{FF2B5EF4-FFF2-40B4-BE49-F238E27FC236}">
                  <a16:creationId xmlns:a16="http://schemas.microsoft.com/office/drawing/2014/main" id="{4DF5DF49-4D92-453B-9DC7-2FC3B2BEDEC0}"/>
                </a:ext>
              </a:extLst>
            </p:cNvPr>
            <p:cNvSpPr/>
            <p:nvPr/>
          </p:nvSpPr>
          <p:spPr bwMode="auto">
            <a:xfrm>
              <a:off x="7678396" y="23230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ounded Rectangle 96">
              <a:extLst>
                <a:ext uri="{FF2B5EF4-FFF2-40B4-BE49-F238E27FC236}">
                  <a16:creationId xmlns:a16="http://schemas.microsoft.com/office/drawing/2014/main" id="{0C7915B1-1EFA-4362-ACAB-40FC0C7D1714}"/>
                </a:ext>
              </a:extLst>
            </p:cNvPr>
            <p:cNvSpPr/>
            <p:nvPr/>
          </p:nvSpPr>
          <p:spPr bwMode="auto">
            <a:xfrm>
              <a:off x="8192803" y="23230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ounded Rectangle 97">
              <a:extLst>
                <a:ext uri="{FF2B5EF4-FFF2-40B4-BE49-F238E27FC236}">
                  <a16:creationId xmlns:a16="http://schemas.microsoft.com/office/drawing/2014/main" id="{2FE0C281-BE96-4E4F-86F5-60685DF23A84}"/>
                </a:ext>
              </a:extLst>
            </p:cNvPr>
            <p:cNvSpPr/>
            <p:nvPr/>
          </p:nvSpPr>
          <p:spPr bwMode="auto">
            <a:xfrm>
              <a:off x="8707210" y="23230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ounded Rectangle 98">
              <a:extLst>
                <a:ext uri="{FF2B5EF4-FFF2-40B4-BE49-F238E27FC236}">
                  <a16:creationId xmlns:a16="http://schemas.microsoft.com/office/drawing/2014/main" id="{F1711AC7-79A5-40B2-AABE-9BD241811DC4}"/>
                </a:ext>
              </a:extLst>
            </p:cNvPr>
            <p:cNvSpPr/>
            <p:nvPr/>
          </p:nvSpPr>
          <p:spPr bwMode="auto">
            <a:xfrm>
              <a:off x="9221617" y="23230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ounded Rectangle 99">
              <a:extLst>
                <a:ext uri="{FF2B5EF4-FFF2-40B4-BE49-F238E27FC236}">
                  <a16:creationId xmlns:a16="http://schemas.microsoft.com/office/drawing/2014/main" id="{10CE5FCC-7B68-4FAA-9B5D-F5DA679DF9DC}"/>
                </a:ext>
              </a:extLst>
            </p:cNvPr>
            <p:cNvSpPr/>
            <p:nvPr/>
          </p:nvSpPr>
          <p:spPr bwMode="auto">
            <a:xfrm>
              <a:off x="9736024" y="23229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ounded Rectangle 100">
              <a:extLst>
                <a:ext uri="{FF2B5EF4-FFF2-40B4-BE49-F238E27FC236}">
                  <a16:creationId xmlns:a16="http://schemas.microsoft.com/office/drawing/2014/main" id="{1162B34E-B2A6-4976-B66D-F0248028B8F1}"/>
                </a:ext>
              </a:extLst>
            </p:cNvPr>
            <p:cNvSpPr/>
            <p:nvPr/>
          </p:nvSpPr>
          <p:spPr bwMode="auto">
            <a:xfrm>
              <a:off x="10250431" y="23229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ounded Rectangle 101">
              <a:extLst>
                <a:ext uri="{FF2B5EF4-FFF2-40B4-BE49-F238E27FC236}">
                  <a16:creationId xmlns:a16="http://schemas.microsoft.com/office/drawing/2014/main" id="{2CB1AA1B-2B85-4675-938A-8CABCBB7152C}"/>
                </a:ext>
              </a:extLst>
            </p:cNvPr>
            <p:cNvSpPr/>
            <p:nvPr/>
          </p:nvSpPr>
          <p:spPr bwMode="auto">
            <a:xfrm>
              <a:off x="6649581" y="7420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ounded Rectangle 102">
              <a:extLst>
                <a:ext uri="{FF2B5EF4-FFF2-40B4-BE49-F238E27FC236}">
                  <a16:creationId xmlns:a16="http://schemas.microsoft.com/office/drawing/2014/main" id="{5FDB2278-C3FA-4E53-A5CE-7C30263EA8A4}"/>
                </a:ext>
              </a:extLst>
            </p:cNvPr>
            <p:cNvSpPr/>
            <p:nvPr/>
          </p:nvSpPr>
          <p:spPr bwMode="auto">
            <a:xfrm>
              <a:off x="7163989"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Rounded Rectangle 103">
              <a:extLst>
                <a:ext uri="{FF2B5EF4-FFF2-40B4-BE49-F238E27FC236}">
                  <a16:creationId xmlns:a16="http://schemas.microsoft.com/office/drawing/2014/main" id="{FCFEF151-E486-444F-B05B-1250FE3DB1F9}"/>
                </a:ext>
              </a:extLst>
            </p:cNvPr>
            <p:cNvSpPr/>
            <p:nvPr/>
          </p:nvSpPr>
          <p:spPr bwMode="auto">
            <a:xfrm>
              <a:off x="7678396"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ounded Rectangle 104">
              <a:extLst>
                <a:ext uri="{FF2B5EF4-FFF2-40B4-BE49-F238E27FC236}">
                  <a16:creationId xmlns:a16="http://schemas.microsoft.com/office/drawing/2014/main" id="{F3230680-06BC-4437-8AF0-F5BBD6667E68}"/>
                </a:ext>
              </a:extLst>
            </p:cNvPr>
            <p:cNvSpPr/>
            <p:nvPr/>
          </p:nvSpPr>
          <p:spPr bwMode="auto">
            <a:xfrm>
              <a:off x="8192803" y="74208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ounded Rectangle 105">
              <a:extLst>
                <a:ext uri="{FF2B5EF4-FFF2-40B4-BE49-F238E27FC236}">
                  <a16:creationId xmlns:a16="http://schemas.microsoft.com/office/drawing/2014/main" id="{D5A774AE-744E-48C2-952A-7A4FE70BCD56}"/>
                </a:ext>
              </a:extLst>
            </p:cNvPr>
            <p:cNvSpPr/>
            <p:nvPr/>
          </p:nvSpPr>
          <p:spPr bwMode="auto">
            <a:xfrm>
              <a:off x="8707210" y="7420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Rounded Rectangle 106">
              <a:extLst>
                <a:ext uri="{FF2B5EF4-FFF2-40B4-BE49-F238E27FC236}">
                  <a16:creationId xmlns:a16="http://schemas.microsoft.com/office/drawing/2014/main" id="{537C77E8-98C2-4B6D-9D84-582FBA7F6F4B}"/>
                </a:ext>
              </a:extLst>
            </p:cNvPr>
            <p:cNvSpPr/>
            <p:nvPr/>
          </p:nvSpPr>
          <p:spPr bwMode="auto">
            <a:xfrm>
              <a:off x="9221617" y="7420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ounded Rectangle 107">
              <a:extLst>
                <a:ext uri="{FF2B5EF4-FFF2-40B4-BE49-F238E27FC236}">
                  <a16:creationId xmlns:a16="http://schemas.microsoft.com/office/drawing/2014/main" id="{6929F66E-370E-4E6E-B483-85B5FAD91C77}"/>
                </a:ext>
              </a:extLst>
            </p:cNvPr>
            <p:cNvSpPr/>
            <p:nvPr/>
          </p:nvSpPr>
          <p:spPr bwMode="auto">
            <a:xfrm>
              <a:off x="9736024" y="7420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Rounded Rectangle 108">
              <a:extLst>
                <a:ext uri="{FF2B5EF4-FFF2-40B4-BE49-F238E27FC236}">
                  <a16:creationId xmlns:a16="http://schemas.microsoft.com/office/drawing/2014/main" id="{1321BBF9-D0FD-441A-A1FB-6C727C4B244E}"/>
                </a:ext>
              </a:extLst>
            </p:cNvPr>
            <p:cNvSpPr/>
            <p:nvPr/>
          </p:nvSpPr>
          <p:spPr bwMode="auto">
            <a:xfrm>
              <a:off x="10250431" y="7420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Rounded Rectangle 109">
              <a:extLst>
                <a:ext uri="{FF2B5EF4-FFF2-40B4-BE49-F238E27FC236}">
                  <a16:creationId xmlns:a16="http://schemas.microsoft.com/office/drawing/2014/main" id="{F0D35521-0F39-4CA1-B8E7-CB20F9CA3DBC}"/>
                </a:ext>
              </a:extLst>
            </p:cNvPr>
            <p:cNvSpPr/>
            <p:nvPr/>
          </p:nvSpPr>
          <p:spPr bwMode="auto">
            <a:xfrm>
              <a:off x="8178855" y="175867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Rounded Rectangle 110">
              <a:extLst>
                <a:ext uri="{FF2B5EF4-FFF2-40B4-BE49-F238E27FC236}">
                  <a16:creationId xmlns:a16="http://schemas.microsoft.com/office/drawing/2014/main" id="{6E4CDCA5-B684-4FFD-BAA2-FB894A4C9995}"/>
                </a:ext>
              </a:extLst>
            </p:cNvPr>
            <p:cNvSpPr/>
            <p:nvPr/>
          </p:nvSpPr>
          <p:spPr bwMode="auto">
            <a:xfrm>
              <a:off x="8693262" y="175867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Rounded Rectangle 111">
              <a:extLst>
                <a:ext uri="{FF2B5EF4-FFF2-40B4-BE49-F238E27FC236}">
                  <a16:creationId xmlns:a16="http://schemas.microsoft.com/office/drawing/2014/main" id="{610DB23E-9BE3-45A8-B057-FCA79C2E89D5}"/>
                </a:ext>
              </a:extLst>
            </p:cNvPr>
            <p:cNvSpPr/>
            <p:nvPr/>
          </p:nvSpPr>
          <p:spPr bwMode="auto">
            <a:xfrm>
              <a:off x="6635634" y="227338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ounded Rectangle 112">
              <a:extLst>
                <a:ext uri="{FF2B5EF4-FFF2-40B4-BE49-F238E27FC236}">
                  <a16:creationId xmlns:a16="http://schemas.microsoft.com/office/drawing/2014/main" id="{08B46758-F5F6-4E7C-AA19-2C9155CD1FEA}"/>
                </a:ext>
              </a:extLst>
            </p:cNvPr>
            <p:cNvSpPr/>
            <p:nvPr/>
          </p:nvSpPr>
          <p:spPr bwMode="auto">
            <a:xfrm>
              <a:off x="7150041" y="227338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ounded Rectangle 113">
              <a:extLst>
                <a:ext uri="{FF2B5EF4-FFF2-40B4-BE49-F238E27FC236}">
                  <a16:creationId xmlns:a16="http://schemas.microsoft.com/office/drawing/2014/main" id="{1A890133-60A2-485F-B66A-FC674F209462}"/>
                </a:ext>
              </a:extLst>
            </p:cNvPr>
            <p:cNvSpPr/>
            <p:nvPr/>
          </p:nvSpPr>
          <p:spPr bwMode="auto">
            <a:xfrm>
              <a:off x="7664447" y="227338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Rounded Rectangle 114">
              <a:extLst>
                <a:ext uri="{FF2B5EF4-FFF2-40B4-BE49-F238E27FC236}">
                  <a16:creationId xmlns:a16="http://schemas.microsoft.com/office/drawing/2014/main" id="{2C6A3B86-4EC8-4DE1-880A-F2FD3EFC10B3}"/>
                </a:ext>
              </a:extLst>
            </p:cNvPr>
            <p:cNvSpPr/>
            <p:nvPr/>
          </p:nvSpPr>
          <p:spPr bwMode="auto">
            <a:xfrm>
              <a:off x="9214152" y="125185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ounded Rectangle 115">
              <a:extLst>
                <a:ext uri="{FF2B5EF4-FFF2-40B4-BE49-F238E27FC236}">
                  <a16:creationId xmlns:a16="http://schemas.microsoft.com/office/drawing/2014/main" id="{F79D7D9B-442E-44EE-9B6C-87E5286AAC02}"/>
                </a:ext>
              </a:extLst>
            </p:cNvPr>
            <p:cNvSpPr/>
            <p:nvPr/>
          </p:nvSpPr>
          <p:spPr bwMode="auto">
            <a:xfrm>
              <a:off x="9728560" y="125185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ounded Rectangle 116">
              <a:extLst>
                <a:ext uri="{FF2B5EF4-FFF2-40B4-BE49-F238E27FC236}">
                  <a16:creationId xmlns:a16="http://schemas.microsoft.com/office/drawing/2014/main" id="{0BD1C0BA-0D40-4776-A124-E6B66EDC503B}"/>
                </a:ext>
              </a:extLst>
            </p:cNvPr>
            <p:cNvSpPr/>
            <p:nvPr/>
          </p:nvSpPr>
          <p:spPr bwMode="auto">
            <a:xfrm>
              <a:off x="10242967" y="125185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Rounded Rectangle 117">
              <a:extLst>
                <a:ext uri="{FF2B5EF4-FFF2-40B4-BE49-F238E27FC236}">
                  <a16:creationId xmlns:a16="http://schemas.microsoft.com/office/drawing/2014/main" id="{0A79D824-769E-4DFA-9898-C4D533483E9F}"/>
                </a:ext>
              </a:extLst>
            </p:cNvPr>
            <p:cNvSpPr/>
            <p:nvPr/>
          </p:nvSpPr>
          <p:spPr bwMode="auto">
            <a:xfrm>
              <a:off x="10770530" y="1761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ounded Rectangle 118">
              <a:extLst>
                <a:ext uri="{FF2B5EF4-FFF2-40B4-BE49-F238E27FC236}">
                  <a16:creationId xmlns:a16="http://schemas.microsoft.com/office/drawing/2014/main" id="{94E1FAE5-F1FE-4D86-AB4A-F97845BBCC9A}"/>
                </a:ext>
              </a:extLst>
            </p:cNvPr>
            <p:cNvSpPr/>
            <p:nvPr/>
          </p:nvSpPr>
          <p:spPr bwMode="auto">
            <a:xfrm>
              <a:off x="11284937" y="1761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ounded Rectangle 119">
              <a:extLst>
                <a:ext uri="{FF2B5EF4-FFF2-40B4-BE49-F238E27FC236}">
                  <a16:creationId xmlns:a16="http://schemas.microsoft.com/office/drawing/2014/main" id="{59FD4A64-EA9A-4DFB-B8F7-1F14E42D67B7}"/>
                </a:ext>
              </a:extLst>
            </p:cNvPr>
            <p:cNvSpPr/>
            <p:nvPr/>
          </p:nvSpPr>
          <p:spPr bwMode="auto">
            <a:xfrm>
              <a:off x="11800864" y="176164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ounded Rectangle 120">
              <a:extLst>
                <a:ext uri="{FF2B5EF4-FFF2-40B4-BE49-F238E27FC236}">
                  <a16:creationId xmlns:a16="http://schemas.microsoft.com/office/drawing/2014/main" id="{E53200F0-5CF2-466D-A7AC-F1103736689E}"/>
                </a:ext>
              </a:extLst>
            </p:cNvPr>
            <p:cNvSpPr/>
            <p:nvPr/>
          </p:nvSpPr>
          <p:spPr bwMode="auto">
            <a:xfrm>
              <a:off x="10770530" y="227142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Rounded Rectangle 121">
              <a:extLst>
                <a:ext uri="{FF2B5EF4-FFF2-40B4-BE49-F238E27FC236}">
                  <a16:creationId xmlns:a16="http://schemas.microsoft.com/office/drawing/2014/main" id="{188119C0-3C68-4D6D-ACD7-651A78FE984E}"/>
                </a:ext>
              </a:extLst>
            </p:cNvPr>
            <p:cNvSpPr/>
            <p:nvPr/>
          </p:nvSpPr>
          <p:spPr bwMode="auto">
            <a:xfrm>
              <a:off x="11284937" y="227142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ounded Rectangle 122">
              <a:extLst>
                <a:ext uri="{FF2B5EF4-FFF2-40B4-BE49-F238E27FC236}">
                  <a16:creationId xmlns:a16="http://schemas.microsoft.com/office/drawing/2014/main" id="{73DD1714-FFB3-4110-9963-5D4FCC91A800}"/>
                </a:ext>
              </a:extLst>
            </p:cNvPr>
            <p:cNvSpPr/>
            <p:nvPr/>
          </p:nvSpPr>
          <p:spPr bwMode="auto">
            <a:xfrm>
              <a:off x="11799344" y="227142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ounded Rectangle 123">
              <a:extLst>
                <a:ext uri="{FF2B5EF4-FFF2-40B4-BE49-F238E27FC236}">
                  <a16:creationId xmlns:a16="http://schemas.microsoft.com/office/drawing/2014/main" id="{9982A171-20C2-459C-9126-511D08C257BB}"/>
                </a:ext>
              </a:extLst>
            </p:cNvPr>
            <p:cNvSpPr/>
            <p:nvPr/>
          </p:nvSpPr>
          <p:spPr bwMode="auto">
            <a:xfrm>
              <a:off x="10770530" y="278120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ounded Rectangle 124">
              <a:extLst>
                <a:ext uri="{FF2B5EF4-FFF2-40B4-BE49-F238E27FC236}">
                  <a16:creationId xmlns:a16="http://schemas.microsoft.com/office/drawing/2014/main" id="{039D056E-33E8-4654-9A00-EEEB7CE6502A}"/>
                </a:ext>
              </a:extLst>
            </p:cNvPr>
            <p:cNvSpPr/>
            <p:nvPr/>
          </p:nvSpPr>
          <p:spPr bwMode="auto">
            <a:xfrm>
              <a:off x="11284937" y="278120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Rounded Rectangle 125">
              <a:extLst>
                <a:ext uri="{FF2B5EF4-FFF2-40B4-BE49-F238E27FC236}">
                  <a16:creationId xmlns:a16="http://schemas.microsoft.com/office/drawing/2014/main" id="{7DD98EA6-61E7-4D6B-980B-2E4AE6570C98}"/>
                </a:ext>
              </a:extLst>
            </p:cNvPr>
            <p:cNvSpPr/>
            <p:nvPr/>
          </p:nvSpPr>
          <p:spPr bwMode="auto">
            <a:xfrm>
              <a:off x="11799344" y="278120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Rounded Rectangle 126">
              <a:extLst>
                <a:ext uri="{FF2B5EF4-FFF2-40B4-BE49-F238E27FC236}">
                  <a16:creationId xmlns:a16="http://schemas.microsoft.com/office/drawing/2014/main" id="{890C886B-4B43-4515-82E5-B748F3A0989D}"/>
                </a:ext>
              </a:extLst>
            </p:cNvPr>
            <p:cNvSpPr/>
            <p:nvPr/>
          </p:nvSpPr>
          <p:spPr bwMode="auto">
            <a:xfrm>
              <a:off x="10770530" y="32909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ounded Rectangle 127">
              <a:extLst>
                <a:ext uri="{FF2B5EF4-FFF2-40B4-BE49-F238E27FC236}">
                  <a16:creationId xmlns:a16="http://schemas.microsoft.com/office/drawing/2014/main" id="{104CD2B0-9E33-45FE-A388-DC05191CFDA9}"/>
                </a:ext>
              </a:extLst>
            </p:cNvPr>
            <p:cNvSpPr/>
            <p:nvPr/>
          </p:nvSpPr>
          <p:spPr bwMode="auto">
            <a:xfrm>
              <a:off x="11284937" y="32909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ounded Rectangle 128">
              <a:extLst>
                <a:ext uri="{FF2B5EF4-FFF2-40B4-BE49-F238E27FC236}">
                  <a16:creationId xmlns:a16="http://schemas.microsoft.com/office/drawing/2014/main" id="{21B0A2E6-F9A5-4B2A-B70A-6790F132E158}"/>
                </a:ext>
              </a:extLst>
            </p:cNvPr>
            <p:cNvSpPr/>
            <p:nvPr/>
          </p:nvSpPr>
          <p:spPr bwMode="auto">
            <a:xfrm>
              <a:off x="11799344" y="32909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ounded Rectangle 129">
              <a:extLst>
                <a:ext uri="{FF2B5EF4-FFF2-40B4-BE49-F238E27FC236}">
                  <a16:creationId xmlns:a16="http://schemas.microsoft.com/office/drawing/2014/main" id="{56B75344-3260-4202-A4CB-1608FC533FA1}"/>
                </a:ext>
              </a:extLst>
            </p:cNvPr>
            <p:cNvSpPr/>
            <p:nvPr/>
          </p:nvSpPr>
          <p:spPr bwMode="auto">
            <a:xfrm>
              <a:off x="10770530" y="380076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ounded Rectangle 130">
              <a:extLst>
                <a:ext uri="{FF2B5EF4-FFF2-40B4-BE49-F238E27FC236}">
                  <a16:creationId xmlns:a16="http://schemas.microsoft.com/office/drawing/2014/main" id="{C73F62D4-CD38-4878-9166-74133166B0C5}"/>
                </a:ext>
              </a:extLst>
            </p:cNvPr>
            <p:cNvSpPr/>
            <p:nvPr/>
          </p:nvSpPr>
          <p:spPr bwMode="auto">
            <a:xfrm>
              <a:off x="11284937"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ounded Rectangle 131">
              <a:extLst>
                <a:ext uri="{FF2B5EF4-FFF2-40B4-BE49-F238E27FC236}">
                  <a16:creationId xmlns:a16="http://schemas.microsoft.com/office/drawing/2014/main" id="{FF924EC0-61E8-402C-9AC1-0012355BD1C2}"/>
                </a:ext>
              </a:extLst>
            </p:cNvPr>
            <p:cNvSpPr/>
            <p:nvPr/>
          </p:nvSpPr>
          <p:spPr bwMode="auto">
            <a:xfrm>
              <a:off x="11799344"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ounded Rectangle 132">
              <a:extLst>
                <a:ext uri="{FF2B5EF4-FFF2-40B4-BE49-F238E27FC236}">
                  <a16:creationId xmlns:a16="http://schemas.microsoft.com/office/drawing/2014/main" id="{D8E19BAE-6B79-43DB-A112-BC7DB4376616}"/>
                </a:ext>
              </a:extLst>
            </p:cNvPr>
            <p:cNvSpPr/>
            <p:nvPr/>
          </p:nvSpPr>
          <p:spPr bwMode="auto">
            <a:xfrm>
              <a:off x="10770530"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ounded Rectangle 133">
              <a:extLst>
                <a:ext uri="{FF2B5EF4-FFF2-40B4-BE49-F238E27FC236}">
                  <a16:creationId xmlns:a16="http://schemas.microsoft.com/office/drawing/2014/main" id="{17783E61-0FC6-4527-87C2-E8AA944B2BFB}"/>
                </a:ext>
              </a:extLst>
            </p:cNvPr>
            <p:cNvSpPr/>
            <p:nvPr/>
          </p:nvSpPr>
          <p:spPr bwMode="auto">
            <a:xfrm>
              <a:off x="11284937"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ounded Rectangle 134">
              <a:extLst>
                <a:ext uri="{FF2B5EF4-FFF2-40B4-BE49-F238E27FC236}">
                  <a16:creationId xmlns:a16="http://schemas.microsoft.com/office/drawing/2014/main" id="{B712C8E0-8BD0-475D-AE8B-BDA2D68D6B53}"/>
                </a:ext>
              </a:extLst>
            </p:cNvPr>
            <p:cNvSpPr/>
            <p:nvPr/>
          </p:nvSpPr>
          <p:spPr bwMode="auto">
            <a:xfrm>
              <a:off x="11799344"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ounded Rectangle 135">
              <a:extLst>
                <a:ext uri="{FF2B5EF4-FFF2-40B4-BE49-F238E27FC236}">
                  <a16:creationId xmlns:a16="http://schemas.microsoft.com/office/drawing/2014/main" id="{F22BD1E0-D58B-4394-A2F3-40EA1D8907D1}"/>
                </a:ext>
              </a:extLst>
            </p:cNvPr>
            <p:cNvSpPr/>
            <p:nvPr/>
          </p:nvSpPr>
          <p:spPr bwMode="auto">
            <a:xfrm>
              <a:off x="10763065"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ounded Rectangle 136">
              <a:extLst>
                <a:ext uri="{FF2B5EF4-FFF2-40B4-BE49-F238E27FC236}">
                  <a16:creationId xmlns:a16="http://schemas.microsoft.com/office/drawing/2014/main" id="{08A5F292-358D-41B0-959A-AA3218B4A2BF}"/>
                </a:ext>
              </a:extLst>
            </p:cNvPr>
            <p:cNvSpPr/>
            <p:nvPr/>
          </p:nvSpPr>
          <p:spPr bwMode="auto">
            <a:xfrm>
              <a:off x="11277473"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Rounded Rectangle 137">
              <a:extLst>
                <a:ext uri="{FF2B5EF4-FFF2-40B4-BE49-F238E27FC236}">
                  <a16:creationId xmlns:a16="http://schemas.microsoft.com/office/drawing/2014/main" id="{8516257F-EDC2-48C6-9DEC-6CA3F0E93CF3}"/>
                </a:ext>
              </a:extLst>
            </p:cNvPr>
            <p:cNvSpPr/>
            <p:nvPr/>
          </p:nvSpPr>
          <p:spPr bwMode="auto">
            <a:xfrm>
              <a:off x="11791879" y="482031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ounded Rectangle 138">
              <a:extLst>
                <a:ext uri="{FF2B5EF4-FFF2-40B4-BE49-F238E27FC236}">
                  <a16:creationId xmlns:a16="http://schemas.microsoft.com/office/drawing/2014/main" id="{2873B974-B219-4367-9958-DF17B03CA7C8}"/>
                </a:ext>
              </a:extLst>
            </p:cNvPr>
            <p:cNvSpPr/>
            <p:nvPr/>
          </p:nvSpPr>
          <p:spPr bwMode="auto">
            <a:xfrm>
              <a:off x="10763066" y="533009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ounded Rectangle 139">
              <a:extLst>
                <a:ext uri="{FF2B5EF4-FFF2-40B4-BE49-F238E27FC236}">
                  <a16:creationId xmlns:a16="http://schemas.microsoft.com/office/drawing/2014/main" id="{312B25EF-59AA-4E4D-A19D-70E94747AB8E}"/>
                </a:ext>
              </a:extLst>
            </p:cNvPr>
            <p:cNvSpPr/>
            <p:nvPr/>
          </p:nvSpPr>
          <p:spPr bwMode="auto">
            <a:xfrm>
              <a:off x="11277473"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ounded Rectangle 140">
              <a:extLst>
                <a:ext uri="{FF2B5EF4-FFF2-40B4-BE49-F238E27FC236}">
                  <a16:creationId xmlns:a16="http://schemas.microsoft.com/office/drawing/2014/main" id="{799B4E34-46FC-433E-82DF-F74E9C3D898F}"/>
                </a:ext>
              </a:extLst>
            </p:cNvPr>
            <p:cNvSpPr/>
            <p:nvPr/>
          </p:nvSpPr>
          <p:spPr bwMode="auto">
            <a:xfrm>
              <a:off x="11791879"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ounded Rectangle 141">
              <a:extLst>
                <a:ext uri="{FF2B5EF4-FFF2-40B4-BE49-F238E27FC236}">
                  <a16:creationId xmlns:a16="http://schemas.microsoft.com/office/drawing/2014/main" id="{EC76EF7D-CBAE-4615-A2AB-141B470C4D3C}"/>
                </a:ext>
              </a:extLst>
            </p:cNvPr>
            <p:cNvSpPr/>
            <p:nvPr/>
          </p:nvSpPr>
          <p:spPr bwMode="auto">
            <a:xfrm>
              <a:off x="10763066" y="583987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ounded Rectangle 142">
              <a:extLst>
                <a:ext uri="{FF2B5EF4-FFF2-40B4-BE49-F238E27FC236}">
                  <a16:creationId xmlns:a16="http://schemas.microsoft.com/office/drawing/2014/main" id="{8B4CC693-1167-48A4-BC8F-3898AA2FA1D8}"/>
                </a:ext>
              </a:extLst>
            </p:cNvPr>
            <p:cNvSpPr/>
            <p:nvPr/>
          </p:nvSpPr>
          <p:spPr bwMode="auto">
            <a:xfrm>
              <a:off x="11277473"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ounded Rectangle 143">
              <a:extLst>
                <a:ext uri="{FF2B5EF4-FFF2-40B4-BE49-F238E27FC236}">
                  <a16:creationId xmlns:a16="http://schemas.microsoft.com/office/drawing/2014/main" id="{D5DE2D60-9E5E-4A36-AA36-389B9B282CD3}"/>
                </a:ext>
              </a:extLst>
            </p:cNvPr>
            <p:cNvSpPr/>
            <p:nvPr/>
          </p:nvSpPr>
          <p:spPr bwMode="auto">
            <a:xfrm>
              <a:off x="11791879"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ounded Rectangle 144">
              <a:extLst>
                <a:ext uri="{FF2B5EF4-FFF2-40B4-BE49-F238E27FC236}">
                  <a16:creationId xmlns:a16="http://schemas.microsoft.com/office/drawing/2014/main" id="{542CA2D3-BF3E-43D7-8C83-A0448CE8D9FA}"/>
                </a:ext>
              </a:extLst>
            </p:cNvPr>
            <p:cNvSpPr/>
            <p:nvPr/>
          </p:nvSpPr>
          <p:spPr bwMode="auto">
            <a:xfrm>
              <a:off x="10755601"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ounded Rectangle 145">
              <a:extLst>
                <a:ext uri="{FF2B5EF4-FFF2-40B4-BE49-F238E27FC236}">
                  <a16:creationId xmlns:a16="http://schemas.microsoft.com/office/drawing/2014/main" id="{E82FAE68-00C2-4291-B66B-6EEA03238D08}"/>
                </a:ext>
              </a:extLst>
            </p:cNvPr>
            <p:cNvSpPr/>
            <p:nvPr/>
          </p:nvSpPr>
          <p:spPr bwMode="auto">
            <a:xfrm>
              <a:off x="11270009"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ounded Rectangle 146">
              <a:extLst>
                <a:ext uri="{FF2B5EF4-FFF2-40B4-BE49-F238E27FC236}">
                  <a16:creationId xmlns:a16="http://schemas.microsoft.com/office/drawing/2014/main" id="{6FA1095E-896C-4E0C-89D0-38E7570DD4CB}"/>
                </a:ext>
              </a:extLst>
            </p:cNvPr>
            <p:cNvSpPr/>
            <p:nvPr/>
          </p:nvSpPr>
          <p:spPr bwMode="auto">
            <a:xfrm>
              <a:off x="11784416" y="6349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ounded Rectangle 147">
              <a:extLst>
                <a:ext uri="{FF2B5EF4-FFF2-40B4-BE49-F238E27FC236}">
                  <a16:creationId xmlns:a16="http://schemas.microsoft.com/office/drawing/2014/main" id="{E0B8C44F-B285-4EF0-BFE3-F0C72EC7E9DB}"/>
                </a:ext>
              </a:extLst>
            </p:cNvPr>
            <p:cNvSpPr/>
            <p:nvPr/>
          </p:nvSpPr>
          <p:spPr bwMode="auto">
            <a:xfrm>
              <a:off x="10777013" y="2323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ounded Rectangle 148">
              <a:extLst>
                <a:ext uri="{FF2B5EF4-FFF2-40B4-BE49-F238E27FC236}">
                  <a16:creationId xmlns:a16="http://schemas.microsoft.com/office/drawing/2014/main" id="{6E1D015C-4799-46C4-B499-21BCB8EA264A}"/>
                </a:ext>
              </a:extLst>
            </p:cNvPr>
            <p:cNvSpPr/>
            <p:nvPr/>
          </p:nvSpPr>
          <p:spPr bwMode="auto">
            <a:xfrm>
              <a:off x="11291420"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ounded Rectangle 149">
              <a:extLst>
                <a:ext uri="{FF2B5EF4-FFF2-40B4-BE49-F238E27FC236}">
                  <a16:creationId xmlns:a16="http://schemas.microsoft.com/office/drawing/2014/main" id="{35227410-433E-4C11-A845-26EBC8335276}"/>
                </a:ext>
              </a:extLst>
            </p:cNvPr>
            <p:cNvSpPr/>
            <p:nvPr/>
          </p:nvSpPr>
          <p:spPr bwMode="auto">
            <a:xfrm>
              <a:off x="11805827"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ounded Rectangle 150">
              <a:extLst>
                <a:ext uri="{FF2B5EF4-FFF2-40B4-BE49-F238E27FC236}">
                  <a16:creationId xmlns:a16="http://schemas.microsoft.com/office/drawing/2014/main" id="{D65C9646-2D48-4918-8085-8140250290D7}"/>
                </a:ext>
              </a:extLst>
            </p:cNvPr>
            <p:cNvSpPr/>
            <p:nvPr/>
          </p:nvSpPr>
          <p:spPr bwMode="auto">
            <a:xfrm>
              <a:off x="10777013" y="7420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Rounded Rectangle 151">
              <a:extLst>
                <a:ext uri="{FF2B5EF4-FFF2-40B4-BE49-F238E27FC236}">
                  <a16:creationId xmlns:a16="http://schemas.microsoft.com/office/drawing/2014/main" id="{863F56F2-A415-4830-8DA9-16F5A452DE5C}"/>
                </a:ext>
              </a:extLst>
            </p:cNvPr>
            <p:cNvSpPr/>
            <p:nvPr/>
          </p:nvSpPr>
          <p:spPr bwMode="auto">
            <a:xfrm>
              <a:off x="11291420"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ounded Rectangle 152">
              <a:extLst>
                <a:ext uri="{FF2B5EF4-FFF2-40B4-BE49-F238E27FC236}">
                  <a16:creationId xmlns:a16="http://schemas.microsoft.com/office/drawing/2014/main" id="{35FB38CE-6DA1-46E3-B8D2-D4FCB2578F36}"/>
                </a:ext>
              </a:extLst>
            </p:cNvPr>
            <p:cNvSpPr/>
            <p:nvPr/>
          </p:nvSpPr>
          <p:spPr bwMode="auto">
            <a:xfrm>
              <a:off x="11805827"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ounded Rectangle 153">
              <a:extLst>
                <a:ext uri="{FF2B5EF4-FFF2-40B4-BE49-F238E27FC236}">
                  <a16:creationId xmlns:a16="http://schemas.microsoft.com/office/drawing/2014/main" id="{9BB48557-55B3-41CF-A445-83CEC21303D6}"/>
                </a:ext>
              </a:extLst>
            </p:cNvPr>
            <p:cNvSpPr/>
            <p:nvPr/>
          </p:nvSpPr>
          <p:spPr bwMode="auto">
            <a:xfrm>
              <a:off x="10769548" y="125185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ounded Rectangle 154">
              <a:extLst>
                <a:ext uri="{FF2B5EF4-FFF2-40B4-BE49-F238E27FC236}">
                  <a16:creationId xmlns:a16="http://schemas.microsoft.com/office/drawing/2014/main" id="{7E5A45E1-DCCE-4C31-908D-A8355894A9B8}"/>
                </a:ext>
              </a:extLst>
            </p:cNvPr>
            <p:cNvSpPr/>
            <p:nvPr/>
          </p:nvSpPr>
          <p:spPr bwMode="auto">
            <a:xfrm>
              <a:off x="11283956" y="125185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Rounded Rectangle 155">
              <a:extLst>
                <a:ext uri="{FF2B5EF4-FFF2-40B4-BE49-F238E27FC236}">
                  <a16:creationId xmlns:a16="http://schemas.microsoft.com/office/drawing/2014/main" id="{82E27908-6399-4ADD-ABD6-48BEA8F94B54}"/>
                </a:ext>
              </a:extLst>
            </p:cNvPr>
            <p:cNvSpPr/>
            <p:nvPr/>
          </p:nvSpPr>
          <p:spPr bwMode="auto">
            <a:xfrm>
              <a:off x="11798363" y="125185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83868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1000"/>
                            </p:stCondLst>
                            <p:childTnLst>
                              <p:par>
                                <p:cTn id="9" presetID="22" presetClass="entr" presetSubtype="2" fill="hold" nodeType="afterEffect">
                                  <p:stCondLst>
                                    <p:cond delay="25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right)">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wipe(left)">
                                      <p:cBhvr>
                                        <p:cTn id="16" dur="500"/>
                                        <p:tgtEl>
                                          <p:spTgt spid="6">
                                            <p:txEl>
                                              <p:pRg st="3" end="3"/>
                                            </p:txEl>
                                          </p:spTgt>
                                        </p:tgtEl>
                                      </p:cBhvr>
                                    </p:animEffect>
                                  </p:childTnLst>
                                </p:cTn>
                              </p:par>
                            </p:childTnLst>
                          </p:cTn>
                        </p:par>
                        <p:par>
                          <p:cTn id="17" fill="hold">
                            <p:stCondLst>
                              <p:cond delay="500"/>
                            </p:stCondLst>
                            <p:childTnLst>
                              <p:par>
                                <p:cTn id="18" presetID="22" presetClass="entr" presetSubtype="2" fill="hold" nodeType="afterEffect">
                                  <p:stCondLst>
                                    <p:cond delay="25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wipe(right)">
                                      <p:cBhvr>
                                        <p:cTn id="20" dur="500"/>
                                        <p:tgtEl>
                                          <p:spTgt spid="6">
                                            <p:txEl>
                                              <p:pRg st="4" end="4"/>
                                            </p:txEl>
                                          </p:spTgt>
                                        </p:tgtEl>
                                      </p:cBhvr>
                                    </p:animEffect>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143"/>
                                        </p:tgtEl>
                                        <p:attrNameLst>
                                          <p:attrName>style.visibility</p:attrName>
                                        </p:attrNameLst>
                                      </p:cBhvr>
                                      <p:to>
                                        <p:strVal val="visible"/>
                                      </p:to>
                                    </p:set>
                                    <p:animEffect transition="in" filter="fade">
                                      <p:cBhvr>
                                        <p:cTn id="24" dur="100"/>
                                        <p:tgtEl>
                                          <p:spTgt spid="143"/>
                                        </p:tgtEl>
                                      </p:cBhvr>
                                    </p:animEffect>
                                  </p:childTnLst>
                                </p:cTn>
                              </p:par>
                            </p:childTnLst>
                          </p:cTn>
                        </p:par>
                        <p:par>
                          <p:cTn id="25" fill="hold">
                            <p:stCondLst>
                              <p:cond delay="1350"/>
                            </p:stCondLst>
                            <p:childTnLst>
                              <p:par>
                                <p:cTn id="26" presetID="10" presetClass="entr" presetSubtype="0" fill="hold" grpId="0" nodeType="afterEffect">
                                  <p:stCondLst>
                                    <p:cond delay="0"/>
                                  </p:stCondLst>
                                  <p:childTnLst>
                                    <p:set>
                                      <p:cBhvr>
                                        <p:cTn id="27" dur="1" fill="hold">
                                          <p:stCondLst>
                                            <p:cond delay="0"/>
                                          </p:stCondLst>
                                        </p:cTn>
                                        <p:tgtEl>
                                          <p:spTgt spid="144"/>
                                        </p:tgtEl>
                                        <p:attrNameLst>
                                          <p:attrName>style.visibility</p:attrName>
                                        </p:attrNameLst>
                                      </p:cBhvr>
                                      <p:to>
                                        <p:strVal val="visible"/>
                                      </p:to>
                                    </p:set>
                                    <p:animEffect transition="in" filter="fade">
                                      <p:cBhvr>
                                        <p:cTn id="28" dur="100"/>
                                        <p:tgtEl>
                                          <p:spTgt spid="144"/>
                                        </p:tgtEl>
                                      </p:cBhvr>
                                    </p:animEffect>
                                  </p:childTnLst>
                                </p:cTn>
                              </p:par>
                            </p:childTnLst>
                          </p:cTn>
                        </p:par>
                        <p:par>
                          <p:cTn id="29" fill="hold">
                            <p:stCondLst>
                              <p:cond delay="1450"/>
                            </p:stCondLst>
                            <p:childTnLst>
                              <p:par>
                                <p:cTn id="30" presetID="10" presetClass="entr" presetSubtype="0" fill="hold" grpId="0" nodeType="afterEffect">
                                  <p:stCondLst>
                                    <p:cond delay="0"/>
                                  </p:stCondLst>
                                  <p:childTnLst>
                                    <p:set>
                                      <p:cBhvr>
                                        <p:cTn id="31" dur="1" fill="hold">
                                          <p:stCondLst>
                                            <p:cond delay="0"/>
                                          </p:stCondLst>
                                        </p:cTn>
                                        <p:tgtEl>
                                          <p:spTgt spid="145"/>
                                        </p:tgtEl>
                                        <p:attrNameLst>
                                          <p:attrName>style.visibility</p:attrName>
                                        </p:attrNameLst>
                                      </p:cBhvr>
                                      <p:to>
                                        <p:strVal val="visible"/>
                                      </p:to>
                                    </p:set>
                                    <p:animEffect transition="in" filter="fade">
                                      <p:cBhvr>
                                        <p:cTn id="32" dur="100"/>
                                        <p:tgtEl>
                                          <p:spTgt spid="145"/>
                                        </p:tgtEl>
                                      </p:cBhvr>
                                    </p:animEffect>
                                  </p:childTnLst>
                                </p:cTn>
                              </p:par>
                            </p:childTnLst>
                          </p:cTn>
                        </p:par>
                        <p:par>
                          <p:cTn id="33" fill="hold">
                            <p:stCondLst>
                              <p:cond delay="1550"/>
                            </p:stCondLst>
                            <p:childTnLst>
                              <p:par>
                                <p:cTn id="34" presetID="10" presetClass="entr" presetSubtype="0" fill="hold" grpId="0" nodeType="afterEffect">
                                  <p:stCondLst>
                                    <p:cond delay="0"/>
                                  </p:stCondLst>
                                  <p:childTnLst>
                                    <p:set>
                                      <p:cBhvr>
                                        <p:cTn id="35" dur="1" fill="hold">
                                          <p:stCondLst>
                                            <p:cond delay="0"/>
                                          </p:stCondLst>
                                        </p:cTn>
                                        <p:tgtEl>
                                          <p:spTgt spid="146"/>
                                        </p:tgtEl>
                                        <p:attrNameLst>
                                          <p:attrName>style.visibility</p:attrName>
                                        </p:attrNameLst>
                                      </p:cBhvr>
                                      <p:to>
                                        <p:strVal val="visible"/>
                                      </p:to>
                                    </p:set>
                                    <p:animEffect transition="in" filter="fade">
                                      <p:cBhvr>
                                        <p:cTn id="36" dur="100"/>
                                        <p:tgtEl>
                                          <p:spTgt spid="146"/>
                                        </p:tgtEl>
                                      </p:cBhvr>
                                    </p:animEffect>
                                  </p:childTnLst>
                                </p:cTn>
                              </p:par>
                            </p:childTnLst>
                          </p:cTn>
                        </p:par>
                        <p:par>
                          <p:cTn id="37" fill="hold">
                            <p:stCondLst>
                              <p:cond delay="1650"/>
                            </p:stCondLst>
                            <p:childTnLst>
                              <p:par>
                                <p:cTn id="38" presetID="10" presetClass="entr" presetSubtype="0" fill="hold" grpId="0" nodeType="afterEffect">
                                  <p:stCondLst>
                                    <p:cond delay="0"/>
                                  </p:stCondLst>
                                  <p:childTnLst>
                                    <p:set>
                                      <p:cBhvr>
                                        <p:cTn id="39" dur="1" fill="hold">
                                          <p:stCondLst>
                                            <p:cond delay="0"/>
                                          </p:stCondLst>
                                        </p:cTn>
                                        <p:tgtEl>
                                          <p:spTgt spid="147"/>
                                        </p:tgtEl>
                                        <p:attrNameLst>
                                          <p:attrName>style.visibility</p:attrName>
                                        </p:attrNameLst>
                                      </p:cBhvr>
                                      <p:to>
                                        <p:strVal val="visible"/>
                                      </p:to>
                                    </p:set>
                                    <p:animEffect transition="in" filter="fade">
                                      <p:cBhvr>
                                        <p:cTn id="40" dur="100"/>
                                        <p:tgtEl>
                                          <p:spTgt spid="147"/>
                                        </p:tgtEl>
                                      </p:cBhvr>
                                    </p:animEffect>
                                  </p:childTnLst>
                                </p:cTn>
                              </p:par>
                            </p:childTnLst>
                          </p:cTn>
                        </p:par>
                        <p:par>
                          <p:cTn id="41" fill="hold">
                            <p:stCondLst>
                              <p:cond delay="1750"/>
                            </p:stCondLst>
                            <p:childTnLst>
                              <p:par>
                                <p:cTn id="42" presetID="10" presetClass="entr" presetSubtype="0" fill="hold" grpId="0" nodeType="afterEffect">
                                  <p:stCondLst>
                                    <p:cond delay="0"/>
                                  </p:stCondLst>
                                  <p:childTnLst>
                                    <p:set>
                                      <p:cBhvr>
                                        <p:cTn id="43" dur="1" fill="hold">
                                          <p:stCondLst>
                                            <p:cond delay="0"/>
                                          </p:stCondLst>
                                        </p:cTn>
                                        <p:tgtEl>
                                          <p:spTgt spid="148"/>
                                        </p:tgtEl>
                                        <p:attrNameLst>
                                          <p:attrName>style.visibility</p:attrName>
                                        </p:attrNameLst>
                                      </p:cBhvr>
                                      <p:to>
                                        <p:strVal val="visible"/>
                                      </p:to>
                                    </p:set>
                                    <p:animEffect transition="in" filter="fade">
                                      <p:cBhvr>
                                        <p:cTn id="44" dur="100"/>
                                        <p:tgtEl>
                                          <p:spTgt spid="148"/>
                                        </p:tgtEl>
                                      </p:cBhvr>
                                    </p:animEffect>
                                  </p:childTnLst>
                                </p:cTn>
                              </p:par>
                            </p:childTnLst>
                          </p:cTn>
                        </p:par>
                        <p:par>
                          <p:cTn id="45" fill="hold">
                            <p:stCondLst>
                              <p:cond delay="1850"/>
                            </p:stCondLst>
                            <p:childTnLst>
                              <p:par>
                                <p:cTn id="46" presetID="10" presetClass="entr" presetSubtype="0" fill="hold" grpId="0" nodeType="afterEffect">
                                  <p:stCondLst>
                                    <p:cond delay="0"/>
                                  </p:stCondLst>
                                  <p:childTnLst>
                                    <p:set>
                                      <p:cBhvr>
                                        <p:cTn id="47" dur="1" fill="hold">
                                          <p:stCondLst>
                                            <p:cond delay="0"/>
                                          </p:stCondLst>
                                        </p:cTn>
                                        <p:tgtEl>
                                          <p:spTgt spid="149"/>
                                        </p:tgtEl>
                                        <p:attrNameLst>
                                          <p:attrName>style.visibility</p:attrName>
                                        </p:attrNameLst>
                                      </p:cBhvr>
                                      <p:to>
                                        <p:strVal val="visible"/>
                                      </p:to>
                                    </p:set>
                                    <p:animEffect transition="in" filter="fade">
                                      <p:cBhvr>
                                        <p:cTn id="48" dur="100"/>
                                        <p:tgtEl>
                                          <p:spTgt spid="149"/>
                                        </p:tgtEl>
                                      </p:cBhvr>
                                    </p:animEffect>
                                  </p:childTnLst>
                                </p:cTn>
                              </p:par>
                            </p:childTnLst>
                          </p:cTn>
                        </p:par>
                        <p:par>
                          <p:cTn id="49" fill="hold">
                            <p:stCondLst>
                              <p:cond delay="1950"/>
                            </p:stCondLst>
                            <p:childTnLst>
                              <p:par>
                                <p:cTn id="50" presetID="10" presetClass="entr" presetSubtype="0" fill="hold" grpId="0" nodeType="afterEffect">
                                  <p:stCondLst>
                                    <p:cond delay="0"/>
                                  </p:stCondLst>
                                  <p:childTnLst>
                                    <p:set>
                                      <p:cBhvr>
                                        <p:cTn id="51" dur="1" fill="hold">
                                          <p:stCondLst>
                                            <p:cond delay="0"/>
                                          </p:stCondLst>
                                        </p:cTn>
                                        <p:tgtEl>
                                          <p:spTgt spid="150"/>
                                        </p:tgtEl>
                                        <p:attrNameLst>
                                          <p:attrName>style.visibility</p:attrName>
                                        </p:attrNameLst>
                                      </p:cBhvr>
                                      <p:to>
                                        <p:strVal val="visible"/>
                                      </p:to>
                                    </p:set>
                                    <p:animEffect transition="in" filter="fade">
                                      <p:cBhvr>
                                        <p:cTn id="52" dur="100"/>
                                        <p:tgtEl>
                                          <p:spTgt spid="15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xEl>
                                              <p:pRg st="6" end="6"/>
                                            </p:txEl>
                                          </p:spTgt>
                                        </p:tgtEl>
                                        <p:attrNameLst>
                                          <p:attrName>style.visibility</p:attrName>
                                        </p:attrNameLst>
                                      </p:cBhvr>
                                      <p:to>
                                        <p:strVal val="visible"/>
                                      </p:to>
                                    </p:set>
                                    <p:animEffect transition="in" filter="wipe(left)">
                                      <p:cBhvr>
                                        <p:cTn id="57" dur="500"/>
                                        <p:tgtEl>
                                          <p:spTgt spid="6">
                                            <p:txEl>
                                              <p:pRg st="6" end="6"/>
                                            </p:txEl>
                                          </p:spTgt>
                                        </p:tgtEl>
                                      </p:cBhvr>
                                    </p:animEffect>
                                  </p:childTnLst>
                                </p:cTn>
                              </p:par>
                            </p:childTnLst>
                          </p:cTn>
                        </p:par>
                        <p:par>
                          <p:cTn id="58" fill="hold">
                            <p:stCondLst>
                              <p:cond delay="500"/>
                            </p:stCondLst>
                            <p:childTnLst>
                              <p:par>
                                <p:cTn id="59" presetID="22" presetClass="entr" presetSubtype="2" fill="hold" nodeType="afterEffect">
                                  <p:stCondLst>
                                    <p:cond delay="250"/>
                                  </p:stCondLst>
                                  <p:childTnLst>
                                    <p:set>
                                      <p:cBhvr>
                                        <p:cTn id="60" dur="1" fill="hold">
                                          <p:stCondLst>
                                            <p:cond delay="0"/>
                                          </p:stCondLst>
                                        </p:cTn>
                                        <p:tgtEl>
                                          <p:spTgt spid="6">
                                            <p:txEl>
                                              <p:pRg st="7" end="7"/>
                                            </p:txEl>
                                          </p:spTgt>
                                        </p:tgtEl>
                                        <p:attrNameLst>
                                          <p:attrName>style.visibility</p:attrName>
                                        </p:attrNameLst>
                                      </p:cBhvr>
                                      <p:to>
                                        <p:strVal val="visible"/>
                                      </p:to>
                                    </p:set>
                                    <p:animEffect transition="in" filter="wipe(right)">
                                      <p:cBhvr>
                                        <p:cTn id="61" dur="500"/>
                                        <p:tgtEl>
                                          <p:spTgt spid="6">
                                            <p:txEl>
                                              <p:pRg st="7" end="7"/>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6">
                                            <p:txEl>
                                              <p:pRg st="9" end="9"/>
                                            </p:txEl>
                                          </p:spTgt>
                                        </p:tgtEl>
                                        <p:attrNameLst>
                                          <p:attrName>style.visibility</p:attrName>
                                        </p:attrNameLst>
                                      </p:cBhvr>
                                      <p:to>
                                        <p:strVal val="visible"/>
                                      </p:to>
                                    </p:set>
                                    <p:animEffect transition="in" filter="wipe(left)">
                                      <p:cBhvr>
                                        <p:cTn id="66" dur="500"/>
                                        <p:tgtEl>
                                          <p:spTgt spid="6">
                                            <p:txEl>
                                              <p:pRg st="9" end="9"/>
                                            </p:txEl>
                                          </p:spTgt>
                                        </p:tgtEl>
                                      </p:cBhvr>
                                    </p:animEffect>
                                  </p:childTnLst>
                                </p:cTn>
                              </p:par>
                            </p:childTnLst>
                          </p:cTn>
                        </p:par>
                        <p:par>
                          <p:cTn id="67" fill="hold">
                            <p:stCondLst>
                              <p:cond delay="500"/>
                            </p:stCondLst>
                            <p:childTnLst>
                              <p:par>
                                <p:cTn id="68" presetID="22" presetClass="entr" presetSubtype="2" fill="hold" nodeType="afterEffect">
                                  <p:stCondLst>
                                    <p:cond delay="250"/>
                                  </p:stCondLst>
                                  <p:childTnLst>
                                    <p:set>
                                      <p:cBhvr>
                                        <p:cTn id="69" dur="1" fill="hold">
                                          <p:stCondLst>
                                            <p:cond delay="0"/>
                                          </p:stCondLst>
                                        </p:cTn>
                                        <p:tgtEl>
                                          <p:spTgt spid="6">
                                            <p:txEl>
                                              <p:pRg st="10" end="10"/>
                                            </p:txEl>
                                          </p:spTgt>
                                        </p:tgtEl>
                                        <p:attrNameLst>
                                          <p:attrName>style.visibility</p:attrName>
                                        </p:attrNameLst>
                                      </p:cBhvr>
                                      <p:to>
                                        <p:strVal val="visible"/>
                                      </p:to>
                                    </p:set>
                                    <p:animEffect transition="in" filter="wipe(right)">
                                      <p:cBhvr>
                                        <p:cTn id="70" dur="500"/>
                                        <p:tgtEl>
                                          <p:spTgt spid="6">
                                            <p:txEl>
                                              <p:pRg st="10" end="10"/>
                                            </p:txEl>
                                          </p:spTgt>
                                        </p:tgtEl>
                                      </p:cBhvr>
                                    </p:animEffect>
                                  </p:childTnLst>
                                </p:cTn>
                              </p:par>
                            </p:childTnLst>
                          </p:cTn>
                        </p:par>
                        <p:par>
                          <p:cTn id="71" fill="hold">
                            <p:stCondLst>
                              <p:cond delay="1250"/>
                            </p:stCondLst>
                            <p:childTnLst>
                              <p:par>
                                <p:cTn id="72" presetID="10" presetClass="entr" presetSubtype="0" fill="hold" grpId="0" nodeType="afterEffect">
                                  <p:stCondLst>
                                    <p:cond delay="0"/>
                                  </p:stCondLst>
                                  <p:childTnLst>
                                    <p:set>
                                      <p:cBhvr>
                                        <p:cTn id="73" dur="1" fill="hold">
                                          <p:stCondLst>
                                            <p:cond delay="0"/>
                                          </p:stCondLst>
                                        </p:cTn>
                                        <p:tgtEl>
                                          <p:spTgt spid="138"/>
                                        </p:tgtEl>
                                        <p:attrNameLst>
                                          <p:attrName>style.visibility</p:attrName>
                                        </p:attrNameLst>
                                      </p:cBhvr>
                                      <p:to>
                                        <p:strVal val="visible"/>
                                      </p:to>
                                    </p:set>
                                    <p:animEffect transition="in" filter="fade">
                                      <p:cBhvr>
                                        <p:cTn id="74" dur="100"/>
                                        <p:tgtEl>
                                          <p:spTgt spid="138"/>
                                        </p:tgtEl>
                                      </p:cBhvr>
                                    </p:animEffect>
                                  </p:childTnLst>
                                </p:cTn>
                              </p:par>
                            </p:childTnLst>
                          </p:cTn>
                        </p:par>
                        <p:par>
                          <p:cTn id="75" fill="hold">
                            <p:stCondLst>
                              <p:cond delay="1350"/>
                            </p:stCondLst>
                            <p:childTnLst>
                              <p:par>
                                <p:cTn id="76" presetID="10" presetClass="entr" presetSubtype="0" fill="hold" grpId="0" nodeType="afterEffect">
                                  <p:stCondLst>
                                    <p:cond delay="0"/>
                                  </p:stCondLst>
                                  <p:childTnLst>
                                    <p:set>
                                      <p:cBhvr>
                                        <p:cTn id="77" dur="1" fill="hold">
                                          <p:stCondLst>
                                            <p:cond delay="0"/>
                                          </p:stCondLst>
                                        </p:cTn>
                                        <p:tgtEl>
                                          <p:spTgt spid="139"/>
                                        </p:tgtEl>
                                        <p:attrNameLst>
                                          <p:attrName>style.visibility</p:attrName>
                                        </p:attrNameLst>
                                      </p:cBhvr>
                                      <p:to>
                                        <p:strVal val="visible"/>
                                      </p:to>
                                    </p:set>
                                    <p:animEffect transition="in" filter="fade">
                                      <p:cBhvr>
                                        <p:cTn id="78" dur="100"/>
                                        <p:tgtEl>
                                          <p:spTgt spid="139"/>
                                        </p:tgtEl>
                                      </p:cBhvr>
                                    </p:animEffect>
                                  </p:childTnLst>
                                </p:cTn>
                              </p:par>
                            </p:childTnLst>
                          </p:cTn>
                        </p:par>
                        <p:par>
                          <p:cTn id="79" fill="hold">
                            <p:stCondLst>
                              <p:cond delay="1450"/>
                            </p:stCondLst>
                            <p:childTnLst>
                              <p:par>
                                <p:cTn id="80" presetID="10" presetClass="entr" presetSubtype="0" fill="hold" grpId="0" nodeType="afterEffect">
                                  <p:stCondLst>
                                    <p:cond delay="0"/>
                                  </p:stCondLst>
                                  <p:childTnLst>
                                    <p:set>
                                      <p:cBhvr>
                                        <p:cTn id="81" dur="1" fill="hold">
                                          <p:stCondLst>
                                            <p:cond delay="0"/>
                                          </p:stCondLst>
                                        </p:cTn>
                                        <p:tgtEl>
                                          <p:spTgt spid="140"/>
                                        </p:tgtEl>
                                        <p:attrNameLst>
                                          <p:attrName>style.visibility</p:attrName>
                                        </p:attrNameLst>
                                      </p:cBhvr>
                                      <p:to>
                                        <p:strVal val="visible"/>
                                      </p:to>
                                    </p:set>
                                    <p:animEffect transition="in" filter="fade">
                                      <p:cBhvr>
                                        <p:cTn id="82" dur="100"/>
                                        <p:tgtEl>
                                          <p:spTgt spid="140"/>
                                        </p:tgtEl>
                                      </p:cBhvr>
                                    </p:animEffect>
                                  </p:childTnLst>
                                </p:cTn>
                              </p:par>
                            </p:childTnLst>
                          </p:cTn>
                        </p:par>
                        <p:par>
                          <p:cTn id="83" fill="hold">
                            <p:stCondLst>
                              <p:cond delay="1550"/>
                            </p:stCondLst>
                            <p:childTnLst>
                              <p:par>
                                <p:cTn id="84" presetID="10" presetClass="entr" presetSubtype="0" fill="hold" grpId="0" nodeType="afterEffect">
                                  <p:stCondLst>
                                    <p:cond delay="0"/>
                                  </p:stCondLst>
                                  <p:childTnLst>
                                    <p:set>
                                      <p:cBhvr>
                                        <p:cTn id="85" dur="1" fill="hold">
                                          <p:stCondLst>
                                            <p:cond delay="0"/>
                                          </p:stCondLst>
                                        </p:cTn>
                                        <p:tgtEl>
                                          <p:spTgt spid="141"/>
                                        </p:tgtEl>
                                        <p:attrNameLst>
                                          <p:attrName>style.visibility</p:attrName>
                                        </p:attrNameLst>
                                      </p:cBhvr>
                                      <p:to>
                                        <p:strVal val="visible"/>
                                      </p:to>
                                    </p:set>
                                    <p:animEffect transition="in" filter="fade">
                                      <p:cBhvr>
                                        <p:cTn id="86" dur="100"/>
                                        <p:tgtEl>
                                          <p:spTgt spid="141"/>
                                        </p:tgtEl>
                                      </p:cBhvr>
                                    </p:animEffect>
                                  </p:childTnLst>
                                </p:cTn>
                              </p:par>
                            </p:childTnLst>
                          </p:cTn>
                        </p:par>
                        <p:par>
                          <p:cTn id="87" fill="hold">
                            <p:stCondLst>
                              <p:cond delay="1650"/>
                            </p:stCondLst>
                            <p:childTnLst>
                              <p:par>
                                <p:cTn id="88" presetID="10" presetClass="entr" presetSubtype="0" fill="hold" grpId="0" nodeType="afterEffect">
                                  <p:stCondLst>
                                    <p:cond delay="0"/>
                                  </p:stCondLst>
                                  <p:childTnLst>
                                    <p:set>
                                      <p:cBhvr>
                                        <p:cTn id="89" dur="1" fill="hold">
                                          <p:stCondLst>
                                            <p:cond delay="0"/>
                                          </p:stCondLst>
                                        </p:cTn>
                                        <p:tgtEl>
                                          <p:spTgt spid="142"/>
                                        </p:tgtEl>
                                        <p:attrNameLst>
                                          <p:attrName>style.visibility</p:attrName>
                                        </p:attrNameLst>
                                      </p:cBhvr>
                                      <p:to>
                                        <p:strVal val="visible"/>
                                      </p:to>
                                    </p:set>
                                    <p:animEffect transition="in" filter="fade">
                                      <p:cBhvr>
                                        <p:cTn id="90" dur="100"/>
                                        <p:tgtEl>
                                          <p:spTgt spid="14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6">
                                            <p:txEl>
                                              <p:pRg st="13" end="13"/>
                                            </p:txEl>
                                          </p:spTgt>
                                        </p:tgtEl>
                                        <p:attrNameLst>
                                          <p:attrName>style.visibility</p:attrName>
                                        </p:attrNameLst>
                                      </p:cBhvr>
                                      <p:to>
                                        <p:strVal val="visible"/>
                                      </p:to>
                                    </p:set>
                                    <p:animEffect transition="in" filter="wipe(left)">
                                      <p:cBhvr>
                                        <p:cTn id="95" dur="500"/>
                                        <p:tgtEl>
                                          <p:spTgt spid="6">
                                            <p:txEl>
                                              <p:pRg st="13" end="13"/>
                                            </p:txEl>
                                          </p:spTgt>
                                        </p:tgtEl>
                                      </p:cBhvr>
                                    </p:animEffect>
                                  </p:childTnLst>
                                </p:cTn>
                              </p:par>
                            </p:childTnLst>
                          </p:cTn>
                        </p:par>
                        <p:par>
                          <p:cTn id="96" fill="hold">
                            <p:stCondLst>
                              <p:cond delay="500"/>
                            </p:stCondLst>
                            <p:childTnLst>
                              <p:par>
                                <p:cTn id="97" presetID="22" presetClass="entr" presetSubtype="2" fill="hold" nodeType="afterEffect">
                                  <p:stCondLst>
                                    <p:cond delay="250"/>
                                  </p:stCondLst>
                                  <p:childTnLst>
                                    <p:set>
                                      <p:cBhvr>
                                        <p:cTn id="98" dur="1" fill="hold">
                                          <p:stCondLst>
                                            <p:cond delay="0"/>
                                          </p:stCondLst>
                                        </p:cTn>
                                        <p:tgtEl>
                                          <p:spTgt spid="6">
                                            <p:txEl>
                                              <p:pRg st="14" end="14"/>
                                            </p:txEl>
                                          </p:spTgt>
                                        </p:tgtEl>
                                        <p:attrNameLst>
                                          <p:attrName>style.visibility</p:attrName>
                                        </p:attrNameLst>
                                      </p:cBhvr>
                                      <p:to>
                                        <p:strVal val="visible"/>
                                      </p:to>
                                    </p:set>
                                    <p:animEffect transition="in" filter="wipe(right)">
                                      <p:cBhvr>
                                        <p:cTn id="99" dur="500"/>
                                        <p:tgtEl>
                                          <p:spTgt spid="6">
                                            <p:txEl>
                                              <p:pRg st="14" end="14"/>
                                            </p:txEl>
                                          </p:spTgt>
                                        </p:tgtEl>
                                      </p:cBhvr>
                                    </p:animEffect>
                                  </p:childTnLst>
                                </p:cTn>
                              </p:par>
                            </p:childTnLst>
                          </p:cTn>
                        </p:par>
                        <p:par>
                          <p:cTn id="100" fill="hold">
                            <p:stCondLst>
                              <p:cond delay="1250"/>
                            </p:stCondLst>
                            <p:childTnLst>
                              <p:par>
                                <p:cTn id="101" presetID="22" presetClass="entr" presetSubtype="8" fill="hold" nodeType="afterEffect">
                                  <p:stCondLst>
                                    <p:cond delay="0"/>
                                  </p:stCondLst>
                                  <p:childTnLst>
                                    <p:set>
                                      <p:cBhvr>
                                        <p:cTn id="102" dur="1" fill="hold">
                                          <p:stCondLst>
                                            <p:cond delay="0"/>
                                          </p:stCondLst>
                                        </p:cTn>
                                        <p:tgtEl>
                                          <p:spTgt spid="151"/>
                                        </p:tgtEl>
                                        <p:attrNameLst>
                                          <p:attrName>style.visibility</p:attrName>
                                        </p:attrNameLst>
                                      </p:cBhvr>
                                      <p:to>
                                        <p:strVal val="visible"/>
                                      </p:to>
                                    </p:set>
                                    <p:animEffect transition="in" filter="wipe(left)">
                                      <p:cBhvr>
                                        <p:cTn id="103" dur="1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969264"/>
            <a:ext cx="12192000" cy="5726853"/>
            <a:chOff x="0" y="726948"/>
            <a:chExt cx="9144000" cy="4295140"/>
          </a:xfrm>
        </p:grpSpPr>
        <p:sp>
          <p:nvSpPr>
            <p:cNvPr id="3" name="object 3"/>
            <p:cNvSpPr/>
            <p:nvPr/>
          </p:nvSpPr>
          <p:spPr>
            <a:xfrm>
              <a:off x="0" y="736092"/>
              <a:ext cx="9144000" cy="4276344"/>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p:nvPr/>
          </p:nvSpPr>
          <p:spPr>
            <a:xfrm>
              <a:off x="761" y="731520"/>
              <a:ext cx="9143365" cy="4285615"/>
            </a:xfrm>
            <a:custGeom>
              <a:avLst/>
              <a:gdLst/>
              <a:ahLst/>
              <a:cxnLst/>
              <a:rect l="l" t="t" r="r" b="b"/>
              <a:pathLst>
                <a:path w="9143365" h="4285615">
                  <a:moveTo>
                    <a:pt x="0" y="0"/>
                  </a:moveTo>
                  <a:lnTo>
                    <a:pt x="9143238" y="0"/>
                  </a:lnTo>
                </a:path>
                <a:path w="9143365" h="4285615">
                  <a:moveTo>
                    <a:pt x="9143238" y="4285488"/>
                  </a:moveTo>
                  <a:lnTo>
                    <a:pt x="0" y="4285488"/>
                  </a:lnTo>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grpSp>
      <p:sp>
        <p:nvSpPr>
          <p:cNvPr id="5" name="object 5"/>
          <p:cNvSpPr/>
          <p:nvPr/>
        </p:nvSpPr>
        <p:spPr>
          <a:xfrm>
            <a:off x="549866" y="321953"/>
            <a:ext cx="2841057" cy="570315"/>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3550039" y="559782"/>
            <a:ext cx="304789" cy="38404"/>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4014901" y="297552"/>
            <a:ext cx="1124857" cy="458384"/>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93472" y="5114544"/>
            <a:ext cx="2981113" cy="1154853"/>
          </a:xfrm>
          <a:custGeom>
            <a:avLst/>
            <a:gdLst/>
            <a:ahLst/>
            <a:cxnLst/>
            <a:rect l="l" t="t" r="r" b="b"/>
            <a:pathLst>
              <a:path w="2235835" h="866139">
                <a:moveTo>
                  <a:pt x="0" y="0"/>
                </a:moveTo>
                <a:lnTo>
                  <a:pt x="2235708" y="0"/>
                </a:lnTo>
                <a:lnTo>
                  <a:pt x="2235708" y="865631"/>
                </a:lnTo>
                <a:lnTo>
                  <a:pt x="0" y="865631"/>
                </a:lnTo>
                <a:lnTo>
                  <a:pt x="0" y="0"/>
                </a:lnTo>
                <a:close/>
              </a:path>
            </a:pathLst>
          </a:custGeom>
          <a:ln w="57912">
            <a:solidFill>
              <a:srgbClr val="8BC500"/>
            </a:solidFill>
          </a:ln>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94816" y="526152"/>
            <a:ext cx="6454949" cy="458384"/>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604038" y="1177968"/>
            <a:ext cx="2400965" cy="464937"/>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4" name="object 4"/>
          <p:cNvGrpSpPr/>
          <p:nvPr/>
        </p:nvGrpSpPr>
        <p:grpSpPr>
          <a:xfrm>
            <a:off x="7404607" y="445009"/>
            <a:ext cx="4036060" cy="6272953"/>
            <a:chOff x="5553455" y="333756"/>
            <a:chExt cx="3027045" cy="4704715"/>
          </a:xfrm>
        </p:grpSpPr>
        <p:sp>
          <p:nvSpPr>
            <p:cNvPr id="5" name="object 5"/>
            <p:cNvSpPr/>
            <p:nvPr/>
          </p:nvSpPr>
          <p:spPr>
            <a:xfrm>
              <a:off x="5562599" y="342900"/>
              <a:ext cx="3008376" cy="4686299"/>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5558027" y="338328"/>
              <a:ext cx="3017520" cy="4695825"/>
            </a:xfrm>
            <a:custGeom>
              <a:avLst/>
              <a:gdLst/>
              <a:ahLst/>
              <a:cxnLst/>
              <a:rect l="l" t="t" r="r" b="b"/>
              <a:pathLst>
                <a:path w="3017520" h="4695825">
                  <a:moveTo>
                    <a:pt x="0" y="0"/>
                  </a:moveTo>
                  <a:lnTo>
                    <a:pt x="3017520" y="0"/>
                  </a:lnTo>
                  <a:lnTo>
                    <a:pt x="3017520" y="4695444"/>
                  </a:lnTo>
                  <a:lnTo>
                    <a:pt x="0" y="4695444"/>
                  </a:lnTo>
                  <a:lnTo>
                    <a:pt x="0" y="0"/>
                  </a:lnTo>
                  <a:close/>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7530464" y="4234116"/>
              <a:ext cx="709295" cy="727710"/>
            </a:xfrm>
            <a:custGeom>
              <a:avLst/>
              <a:gdLst/>
              <a:ahLst/>
              <a:cxnLst/>
              <a:rect l="l" t="t" r="r" b="b"/>
              <a:pathLst>
                <a:path w="709295" h="727710">
                  <a:moveTo>
                    <a:pt x="703554" y="0"/>
                  </a:moveTo>
                  <a:lnTo>
                    <a:pt x="430263" y="5664"/>
                  </a:lnTo>
                  <a:lnTo>
                    <a:pt x="500011" y="72567"/>
                  </a:lnTo>
                  <a:lnTo>
                    <a:pt x="0" y="593788"/>
                  </a:lnTo>
                  <a:lnTo>
                    <a:pt x="139484" y="727595"/>
                  </a:lnTo>
                  <a:lnTo>
                    <a:pt x="639495" y="206375"/>
                  </a:lnTo>
                  <a:lnTo>
                    <a:pt x="709231" y="273278"/>
                  </a:lnTo>
                  <a:lnTo>
                    <a:pt x="703554" y="0"/>
                  </a:lnTo>
                  <a:close/>
                </a:path>
              </a:pathLst>
            </a:custGeom>
            <a:solidFill>
              <a:srgbClr val="8BC500"/>
            </a:solidFill>
          </p:spPr>
          <p:txBody>
            <a:bodyPr wrap="square" lIns="0" tIns="0" rIns="0" bIns="0" rtlCol="0"/>
            <a:lstStyle/>
            <a:p>
              <a:pPr defTabSz="1219170"/>
              <a:endParaRPr sz="2400">
                <a:solidFill>
                  <a:prstClr val="black"/>
                </a:solidFill>
                <a:latin typeface="Calibri"/>
              </a:endParaRPr>
            </a:p>
          </p:txBody>
        </p:sp>
      </p:grpSp>
      <p:grpSp>
        <p:nvGrpSpPr>
          <p:cNvPr id="8" name="object 8"/>
          <p:cNvGrpSpPr/>
          <p:nvPr/>
        </p:nvGrpSpPr>
        <p:grpSpPr>
          <a:xfrm>
            <a:off x="1085088" y="2483103"/>
            <a:ext cx="4842933" cy="2995507"/>
            <a:chOff x="813816" y="1862327"/>
            <a:chExt cx="3632200" cy="2246630"/>
          </a:xfrm>
        </p:grpSpPr>
        <p:sp>
          <p:nvSpPr>
            <p:cNvPr id="9" name="object 9"/>
            <p:cNvSpPr/>
            <p:nvPr/>
          </p:nvSpPr>
          <p:spPr>
            <a:xfrm>
              <a:off x="822960" y="1871471"/>
              <a:ext cx="3613391" cy="2228075"/>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818388" y="1866899"/>
              <a:ext cx="3622675" cy="2237740"/>
            </a:xfrm>
            <a:custGeom>
              <a:avLst/>
              <a:gdLst/>
              <a:ahLst/>
              <a:cxnLst/>
              <a:rect l="l" t="t" r="r" b="b"/>
              <a:pathLst>
                <a:path w="3622675" h="2237740">
                  <a:moveTo>
                    <a:pt x="0" y="0"/>
                  </a:moveTo>
                  <a:lnTo>
                    <a:pt x="3622548" y="0"/>
                  </a:lnTo>
                  <a:lnTo>
                    <a:pt x="3622548" y="2237232"/>
                  </a:lnTo>
                  <a:lnTo>
                    <a:pt x="0" y="2237232"/>
                  </a:lnTo>
                  <a:lnTo>
                    <a:pt x="0" y="0"/>
                  </a:lnTo>
                  <a:close/>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3074568" y="2021141"/>
              <a:ext cx="1123950" cy="1111250"/>
            </a:xfrm>
            <a:custGeom>
              <a:avLst/>
              <a:gdLst/>
              <a:ahLst/>
              <a:cxnLst/>
              <a:rect l="l" t="t" r="r" b="b"/>
              <a:pathLst>
                <a:path w="1123950" h="1111250">
                  <a:moveTo>
                    <a:pt x="191617" y="0"/>
                  </a:moveTo>
                  <a:lnTo>
                    <a:pt x="0" y="194932"/>
                  </a:lnTo>
                  <a:lnTo>
                    <a:pt x="832853" y="1013599"/>
                  </a:lnTo>
                  <a:lnTo>
                    <a:pt x="737044" y="1111059"/>
                  </a:lnTo>
                  <a:lnTo>
                    <a:pt x="1123594" y="1107744"/>
                  </a:lnTo>
                  <a:lnTo>
                    <a:pt x="1120267" y="721194"/>
                  </a:lnTo>
                  <a:lnTo>
                    <a:pt x="1024470" y="818667"/>
                  </a:lnTo>
                  <a:lnTo>
                    <a:pt x="191617" y="0"/>
                  </a:lnTo>
                  <a:close/>
                </a:path>
              </a:pathLst>
            </a:custGeom>
            <a:solidFill>
              <a:srgbClr val="8BC500"/>
            </a:solidFill>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D128-EA0C-4E1A-95BD-569BC577D1AF}"/>
              </a:ext>
            </a:extLst>
          </p:cNvPr>
          <p:cNvSpPr>
            <a:spLocks noGrp="1"/>
          </p:cNvSpPr>
          <p:nvPr>
            <p:ph type="title"/>
          </p:nvPr>
        </p:nvSpPr>
        <p:spPr>
          <a:xfrm>
            <a:off x="585217" y="3033223"/>
            <a:ext cx="6400800" cy="498598"/>
          </a:xfrm>
        </p:spPr>
        <p:txBody>
          <a:bodyPr/>
          <a:lstStyle/>
          <a:p>
            <a:r>
              <a:rPr lang="en-GB" dirty="0"/>
              <a:t>Forms Demonstration</a:t>
            </a:r>
          </a:p>
        </p:txBody>
      </p:sp>
    </p:spTree>
    <p:extLst>
      <p:ext uri="{BB962C8B-B14F-4D97-AF65-F5344CB8AC3E}">
        <p14:creationId xmlns:p14="http://schemas.microsoft.com/office/powerpoint/2010/main" val="7044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979539"/>
            <a:ext cx="4167887" cy="553998"/>
          </a:xfrm>
        </p:spPr>
        <p:txBody>
          <a:bodyPr/>
          <a:lstStyle/>
          <a:p>
            <a:r>
              <a:rPr lang="en-GB" dirty="0"/>
              <a:t>Views</a:t>
            </a:r>
          </a:p>
        </p:txBody>
      </p:sp>
    </p:spTree>
    <p:extLst>
      <p:ext uri="{BB962C8B-B14F-4D97-AF65-F5344CB8AC3E}">
        <p14:creationId xmlns:p14="http://schemas.microsoft.com/office/powerpoint/2010/main" val="409395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B01EE2-0701-4F23-8C3D-993DFE7656D1}"/>
              </a:ext>
            </a:extLst>
          </p:cNvPr>
          <p:cNvSpPr>
            <a:spLocks noGrp="1"/>
          </p:cNvSpPr>
          <p:nvPr>
            <p:ph type="title"/>
          </p:nvPr>
        </p:nvSpPr>
        <p:spPr/>
        <p:txBody>
          <a:bodyPr/>
          <a:lstStyle/>
          <a:p>
            <a:r>
              <a:rPr lang="en-GB" dirty="0"/>
              <a:t>What are Views</a:t>
            </a:r>
          </a:p>
        </p:txBody>
      </p:sp>
      <p:sp>
        <p:nvSpPr>
          <p:cNvPr id="6" name="Text Placeholder 5">
            <a:extLst>
              <a:ext uri="{FF2B5EF4-FFF2-40B4-BE49-F238E27FC236}">
                <a16:creationId xmlns:a16="http://schemas.microsoft.com/office/drawing/2014/main" id="{778F77EC-BFD3-49B6-B1F5-D57DB2BCDBB2}"/>
              </a:ext>
            </a:extLst>
          </p:cNvPr>
          <p:cNvSpPr>
            <a:spLocks noGrp="1"/>
          </p:cNvSpPr>
          <p:nvPr>
            <p:ph type="body" sz="quarter" idx="10"/>
          </p:nvPr>
        </p:nvSpPr>
        <p:spPr>
          <a:xfrm>
            <a:off x="584200" y="1435497"/>
            <a:ext cx="11018520" cy="861774"/>
          </a:xfrm>
        </p:spPr>
        <p:txBody>
          <a:bodyPr/>
          <a:lstStyle/>
          <a:p>
            <a:r>
              <a:rPr lang="en-GB" dirty="0"/>
              <a:t>Forms are a mechanism to view lists of data across single or multiple entities within the solution.</a:t>
            </a:r>
          </a:p>
        </p:txBody>
      </p:sp>
      <p:pic>
        <p:nvPicPr>
          <p:cNvPr id="2050" name="Picture 2" descr="Image result for Power Apps Model Driven Apps Views">
            <a:extLst>
              <a:ext uri="{FF2B5EF4-FFF2-40B4-BE49-F238E27FC236}">
                <a16:creationId xmlns:a16="http://schemas.microsoft.com/office/drawing/2014/main" id="{6A5F5664-FC47-4C1D-AA52-F04165CDB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480914"/>
            <a:ext cx="8229600" cy="4020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53030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64690-3E13-40A2-B8F8-CB00E8DF1C16}"/>
              </a:ext>
            </a:extLst>
          </p:cNvPr>
          <p:cNvSpPr>
            <a:spLocks noGrp="1"/>
          </p:cNvSpPr>
          <p:nvPr>
            <p:ph type="title"/>
          </p:nvPr>
        </p:nvSpPr>
        <p:spPr/>
        <p:txBody>
          <a:bodyPr/>
          <a:lstStyle/>
          <a:p>
            <a:r>
              <a:rPr lang="en-GB" dirty="0"/>
              <a:t>View Types</a:t>
            </a:r>
          </a:p>
        </p:txBody>
      </p:sp>
      <p:sp>
        <p:nvSpPr>
          <p:cNvPr id="3" name="Text Placeholder 2">
            <a:extLst>
              <a:ext uri="{FF2B5EF4-FFF2-40B4-BE49-F238E27FC236}">
                <a16:creationId xmlns:a16="http://schemas.microsoft.com/office/drawing/2014/main" id="{BD018094-CE0D-40C7-BCEA-40E47D0D63C5}"/>
              </a:ext>
            </a:extLst>
          </p:cNvPr>
          <p:cNvSpPr>
            <a:spLocks noGrp="1"/>
          </p:cNvSpPr>
          <p:nvPr>
            <p:ph type="body" sz="quarter" idx="10"/>
          </p:nvPr>
        </p:nvSpPr>
        <p:spPr>
          <a:xfrm>
            <a:off x="584200" y="1435497"/>
            <a:ext cx="11018520" cy="3877985"/>
          </a:xfrm>
        </p:spPr>
        <p:txBody>
          <a:bodyPr/>
          <a:lstStyle/>
          <a:p>
            <a:r>
              <a:rPr lang="en-GB" dirty="0"/>
              <a:t>System Views are views that are created by the admin for the system and for users to interact with should they have the correct security.</a:t>
            </a:r>
          </a:p>
          <a:p>
            <a:endParaRPr lang="en-GB" dirty="0"/>
          </a:p>
          <a:p>
            <a:r>
              <a:rPr lang="en-GB" dirty="0"/>
              <a:t>Personal Views are views created by a user for themselves and can be shared across to other users if necessary.</a:t>
            </a:r>
          </a:p>
          <a:p>
            <a:endParaRPr lang="en-GB" dirty="0"/>
          </a:p>
          <a:p>
            <a:r>
              <a:rPr lang="en-GB" dirty="0"/>
              <a:t>Views respect security roles.</a:t>
            </a:r>
          </a:p>
          <a:p>
            <a:endParaRPr lang="en-GB" dirty="0"/>
          </a:p>
        </p:txBody>
      </p:sp>
    </p:spTree>
    <p:extLst>
      <p:ext uri="{BB962C8B-B14F-4D97-AF65-F5344CB8AC3E}">
        <p14:creationId xmlns:p14="http://schemas.microsoft.com/office/powerpoint/2010/main" val="99102169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25104" y="297552"/>
            <a:ext cx="7142361" cy="59471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txBox="1"/>
          <p:nvPr/>
        </p:nvSpPr>
        <p:spPr>
          <a:xfrm>
            <a:off x="308863" y="1591055"/>
            <a:ext cx="4777739" cy="487313"/>
          </a:xfrm>
          <a:prstGeom prst="rect">
            <a:avLst/>
          </a:prstGeom>
          <a:solidFill>
            <a:srgbClr val="00395E"/>
          </a:solidFill>
        </p:spPr>
        <p:txBody>
          <a:bodyPr vert="horz" wrap="square" lIns="0" tIns="0" rIns="0" bIns="0" rtlCol="0">
            <a:spAutoFit/>
          </a:bodyPr>
          <a:lstStyle/>
          <a:p>
            <a:pPr marL="1588307" defTabSz="1219170">
              <a:lnSpc>
                <a:spcPts val="3760"/>
              </a:lnSpc>
            </a:pPr>
            <a:r>
              <a:rPr sz="3200" dirty="0">
                <a:solidFill>
                  <a:srgbClr val="FFFFFF"/>
                </a:solidFill>
                <a:latin typeface="+mj-lt"/>
                <a:cs typeface="Arial Black"/>
              </a:rPr>
              <a:t>Sub grids</a:t>
            </a:r>
            <a:endParaRPr sz="3200">
              <a:solidFill>
                <a:prstClr val="black"/>
              </a:solidFill>
              <a:latin typeface="+mj-lt"/>
              <a:cs typeface="Arial Black"/>
            </a:endParaRPr>
          </a:p>
        </p:txBody>
      </p:sp>
      <p:sp>
        <p:nvSpPr>
          <p:cNvPr id="4" name="object 4"/>
          <p:cNvSpPr txBox="1">
            <a:spLocks noGrp="1"/>
          </p:cNvSpPr>
          <p:nvPr>
            <p:ph type="title"/>
          </p:nvPr>
        </p:nvSpPr>
        <p:spPr>
          <a:xfrm>
            <a:off x="7006337" y="1591055"/>
            <a:ext cx="4919980" cy="487313"/>
          </a:xfrm>
          <a:prstGeom prst="rect">
            <a:avLst/>
          </a:prstGeom>
          <a:solidFill>
            <a:srgbClr val="00395E"/>
          </a:solidFill>
        </p:spPr>
        <p:txBody>
          <a:bodyPr vert="horz" wrap="square" lIns="0" tIns="0" rIns="0" bIns="0" rtlCol="0">
            <a:spAutoFit/>
          </a:bodyPr>
          <a:lstStyle/>
          <a:p>
            <a:pPr marL="1167524">
              <a:lnSpc>
                <a:spcPts val="3760"/>
              </a:lnSpc>
            </a:pPr>
            <a:r>
              <a:rPr dirty="0">
                <a:solidFill>
                  <a:srgbClr val="FFFFFF"/>
                </a:solidFill>
                <a:latin typeface="+mj-lt"/>
              </a:rPr>
              <a:t>Related Entities</a:t>
            </a:r>
          </a:p>
        </p:txBody>
      </p:sp>
      <p:graphicFrame>
        <p:nvGraphicFramePr>
          <p:cNvPr id="5" name="object 5"/>
          <p:cNvGraphicFramePr>
            <a:graphicFrameLocks noGrp="1"/>
          </p:cNvGraphicFramePr>
          <p:nvPr>
            <p:extLst>
              <p:ext uri="{D42A27DB-BD31-4B8C-83A1-F6EECF244321}">
                <p14:modId xmlns:p14="http://schemas.microsoft.com/office/powerpoint/2010/main" val="4214328748"/>
              </p:ext>
            </p:extLst>
          </p:nvPr>
        </p:nvGraphicFramePr>
        <p:xfrm>
          <a:off x="300415" y="2249829"/>
          <a:ext cx="4776893" cy="1905000"/>
        </p:xfrm>
        <a:graphic>
          <a:graphicData uri="http://schemas.openxmlformats.org/drawingml/2006/table">
            <a:tbl>
              <a:tblPr firstRow="1" bandRow="1">
                <a:tableStyleId>{2D5ABB26-0587-4C30-8999-92F81FD0307C}</a:tableStyleId>
              </a:tblPr>
              <a:tblGrid>
                <a:gridCol w="4776893">
                  <a:extLst>
                    <a:ext uri="{9D8B030D-6E8A-4147-A177-3AD203B41FA5}">
                      <a16:colId xmlns:a16="http://schemas.microsoft.com/office/drawing/2014/main" val="20000"/>
                    </a:ext>
                  </a:extLst>
                </a:gridCol>
              </a:tblGrid>
              <a:tr h="381000">
                <a:tc>
                  <a:txBody>
                    <a:bodyPr/>
                    <a:lstStyle/>
                    <a:p>
                      <a:pPr marL="68580">
                        <a:lnSpc>
                          <a:spcPct val="100000"/>
                        </a:lnSpc>
                        <a:spcBef>
                          <a:spcPts val="235"/>
                        </a:spcBef>
                      </a:pPr>
                      <a:r>
                        <a:rPr sz="1900" spc="0" dirty="0">
                          <a:solidFill>
                            <a:srgbClr val="292929"/>
                          </a:solidFill>
                          <a:latin typeface="+mj-lt"/>
                          <a:cs typeface="Arial Black"/>
                        </a:rPr>
                        <a:t>Displayed directly on parent form</a:t>
                      </a:r>
                      <a:endParaRPr sz="1900" spc="0" dirty="0">
                        <a:latin typeface="+mj-lt"/>
                        <a:cs typeface="Arial Black"/>
                      </a:endParaRPr>
                    </a:p>
                  </a:txBody>
                  <a:tcPr marL="0" marR="0" marT="39793" marB="0">
                    <a:lnL w="12700">
                      <a:solidFill>
                        <a:srgbClr val="0070BB"/>
                      </a:solidFill>
                      <a:prstDash val="solid"/>
                    </a:lnL>
                    <a:lnR w="12700">
                      <a:solidFill>
                        <a:srgbClr val="0070BB"/>
                      </a:solidFill>
                      <a:prstDash val="solid"/>
                    </a:lnR>
                    <a:lnT w="12700">
                      <a:solidFill>
                        <a:srgbClr val="0070BB"/>
                      </a:solidFill>
                      <a:prstDash val="solid"/>
                    </a:lnT>
                    <a:lnB w="12700">
                      <a:solidFill>
                        <a:srgbClr val="0070BB"/>
                      </a:solidFill>
                      <a:prstDash val="solid"/>
                    </a:lnB>
                    <a:solidFill>
                      <a:srgbClr val="E7EBF4"/>
                    </a:solidFill>
                  </a:tcPr>
                </a:tc>
                <a:extLst>
                  <a:ext uri="{0D108BD9-81ED-4DB2-BD59-A6C34878D82A}">
                    <a16:rowId xmlns:a16="http://schemas.microsoft.com/office/drawing/2014/main" val="10000"/>
                  </a:ext>
                </a:extLst>
              </a:tr>
              <a:tr h="381000">
                <a:tc>
                  <a:txBody>
                    <a:bodyPr/>
                    <a:lstStyle/>
                    <a:p>
                      <a:pPr marL="68580">
                        <a:lnSpc>
                          <a:spcPct val="100000"/>
                        </a:lnSpc>
                        <a:spcBef>
                          <a:spcPts val="235"/>
                        </a:spcBef>
                      </a:pPr>
                      <a:r>
                        <a:rPr sz="1900" spc="0" dirty="0">
                          <a:solidFill>
                            <a:srgbClr val="292929"/>
                          </a:solidFill>
                          <a:latin typeface="+mj-lt"/>
                          <a:cs typeface="Arial Black"/>
                        </a:rPr>
                        <a:t>Can be filtered to control presented data</a:t>
                      </a:r>
                      <a:endParaRPr sz="1900" spc="0">
                        <a:latin typeface="+mj-lt"/>
                        <a:cs typeface="Arial Black"/>
                      </a:endParaRPr>
                    </a:p>
                  </a:txBody>
                  <a:tcPr marL="0" marR="0" marT="39793" marB="0">
                    <a:lnL w="12700">
                      <a:solidFill>
                        <a:srgbClr val="0070BB"/>
                      </a:solidFill>
                      <a:prstDash val="solid"/>
                    </a:lnL>
                    <a:lnR w="12700">
                      <a:solidFill>
                        <a:srgbClr val="0070BB"/>
                      </a:solidFill>
                      <a:prstDash val="solid"/>
                    </a:lnR>
                    <a:lnT w="12700">
                      <a:solidFill>
                        <a:srgbClr val="0070BB"/>
                      </a:solidFill>
                      <a:prstDash val="solid"/>
                    </a:lnT>
                    <a:lnB w="12700">
                      <a:solidFill>
                        <a:srgbClr val="0070BB"/>
                      </a:solidFill>
                      <a:prstDash val="solid"/>
                    </a:lnB>
                  </a:tcPr>
                </a:tc>
                <a:extLst>
                  <a:ext uri="{0D108BD9-81ED-4DB2-BD59-A6C34878D82A}">
                    <a16:rowId xmlns:a16="http://schemas.microsoft.com/office/drawing/2014/main" val="10001"/>
                  </a:ext>
                </a:extLst>
              </a:tr>
              <a:tr h="381000">
                <a:tc>
                  <a:txBody>
                    <a:bodyPr/>
                    <a:lstStyle/>
                    <a:p>
                      <a:pPr marL="68580">
                        <a:lnSpc>
                          <a:spcPct val="100000"/>
                        </a:lnSpc>
                        <a:spcBef>
                          <a:spcPts val="240"/>
                        </a:spcBef>
                      </a:pPr>
                      <a:r>
                        <a:rPr sz="1900" spc="0" dirty="0">
                          <a:solidFill>
                            <a:srgbClr val="292929"/>
                          </a:solidFill>
                          <a:latin typeface="+mj-lt"/>
                          <a:cs typeface="Arial Black"/>
                        </a:rPr>
                        <a:t>Views can be added</a:t>
                      </a:r>
                      <a:endParaRPr sz="1900" spc="0" dirty="0">
                        <a:latin typeface="+mj-lt"/>
                        <a:cs typeface="Arial Black"/>
                      </a:endParaRPr>
                    </a:p>
                  </a:txBody>
                  <a:tcPr marL="0" marR="0" marT="40640" marB="0">
                    <a:lnL w="12700">
                      <a:solidFill>
                        <a:srgbClr val="0070BB"/>
                      </a:solidFill>
                      <a:prstDash val="solid"/>
                    </a:lnL>
                    <a:lnR w="12700">
                      <a:solidFill>
                        <a:srgbClr val="0070BB"/>
                      </a:solidFill>
                      <a:prstDash val="solid"/>
                    </a:lnR>
                    <a:lnT w="12700">
                      <a:solidFill>
                        <a:srgbClr val="0070BB"/>
                      </a:solidFill>
                      <a:prstDash val="solid"/>
                    </a:lnT>
                    <a:lnB w="12700">
                      <a:solidFill>
                        <a:srgbClr val="0070BB"/>
                      </a:solidFill>
                      <a:prstDash val="solid"/>
                    </a:lnB>
                    <a:solidFill>
                      <a:srgbClr val="E7EBF4"/>
                    </a:solidFill>
                  </a:tcPr>
                </a:tc>
                <a:extLst>
                  <a:ext uri="{0D108BD9-81ED-4DB2-BD59-A6C34878D82A}">
                    <a16:rowId xmlns:a16="http://schemas.microsoft.com/office/drawing/2014/main" val="10002"/>
                  </a:ext>
                </a:extLst>
              </a:tr>
              <a:tr h="381000">
                <a:tc>
                  <a:txBody>
                    <a:bodyPr/>
                    <a:lstStyle/>
                    <a:p>
                      <a:pPr marL="68580">
                        <a:lnSpc>
                          <a:spcPct val="100000"/>
                        </a:lnSpc>
                        <a:spcBef>
                          <a:spcPts val="240"/>
                        </a:spcBef>
                      </a:pPr>
                      <a:r>
                        <a:rPr sz="1900" spc="0" dirty="0">
                          <a:solidFill>
                            <a:srgbClr val="292929"/>
                          </a:solidFill>
                          <a:latin typeface="+mj-lt"/>
                          <a:cs typeface="Arial Black"/>
                        </a:rPr>
                        <a:t>Can impact form performance</a:t>
                      </a:r>
                      <a:endParaRPr sz="1900" spc="0">
                        <a:latin typeface="+mj-lt"/>
                        <a:cs typeface="Arial Black"/>
                      </a:endParaRPr>
                    </a:p>
                  </a:txBody>
                  <a:tcPr marL="0" marR="0" marT="40640" marB="0">
                    <a:lnL w="12700">
                      <a:solidFill>
                        <a:srgbClr val="0070BB"/>
                      </a:solidFill>
                      <a:prstDash val="solid"/>
                    </a:lnL>
                    <a:lnR w="12700">
                      <a:solidFill>
                        <a:srgbClr val="0070BB"/>
                      </a:solidFill>
                      <a:prstDash val="solid"/>
                    </a:lnR>
                    <a:lnT w="12700">
                      <a:solidFill>
                        <a:srgbClr val="0070BB"/>
                      </a:solidFill>
                      <a:prstDash val="solid"/>
                    </a:lnT>
                    <a:lnB w="12700">
                      <a:solidFill>
                        <a:srgbClr val="0070BB"/>
                      </a:solidFill>
                      <a:prstDash val="solid"/>
                    </a:lnB>
                  </a:tcPr>
                </a:tc>
                <a:extLst>
                  <a:ext uri="{0D108BD9-81ED-4DB2-BD59-A6C34878D82A}">
                    <a16:rowId xmlns:a16="http://schemas.microsoft.com/office/drawing/2014/main" val="10003"/>
                  </a:ext>
                </a:extLst>
              </a:tr>
              <a:tr h="381000">
                <a:tc>
                  <a:txBody>
                    <a:bodyPr/>
                    <a:lstStyle/>
                    <a:p>
                      <a:pPr>
                        <a:lnSpc>
                          <a:spcPct val="100000"/>
                        </a:lnSpc>
                      </a:pPr>
                      <a:endParaRPr sz="2000" spc="0" dirty="0">
                        <a:latin typeface="+mj-lt"/>
                        <a:cs typeface="Times New Roman"/>
                      </a:endParaRPr>
                    </a:p>
                  </a:txBody>
                  <a:tcPr marL="0" marR="0" marT="0" marB="0">
                    <a:lnL w="12700">
                      <a:solidFill>
                        <a:srgbClr val="0070BB"/>
                      </a:solidFill>
                      <a:prstDash val="solid"/>
                    </a:lnL>
                    <a:lnR w="12700">
                      <a:solidFill>
                        <a:srgbClr val="0070BB"/>
                      </a:solidFill>
                      <a:prstDash val="solid"/>
                    </a:lnR>
                    <a:lnT w="12700">
                      <a:solidFill>
                        <a:srgbClr val="0070BB"/>
                      </a:solidFill>
                      <a:prstDash val="solid"/>
                    </a:lnT>
                    <a:lnB w="12700">
                      <a:solidFill>
                        <a:srgbClr val="0070BB"/>
                      </a:solidFill>
                      <a:prstDash val="solid"/>
                    </a:lnB>
                    <a:solidFill>
                      <a:srgbClr val="E7EBF4"/>
                    </a:solidFill>
                  </a:tcPr>
                </a:tc>
                <a:extLst>
                  <a:ext uri="{0D108BD9-81ED-4DB2-BD59-A6C34878D82A}">
                    <a16:rowId xmlns:a16="http://schemas.microsoft.com/office/drawing/2014/main" val="10004"/>
                  </a:ext>
                </a:extLst>
              </a:tr>
            </a:tbl>
          </a:graphicData>
        </a:graphic>
      </p:graphicFrame>
      <p:graphicFrame>
        <p:nvGraphicFramePr>
          <p:cNvPr id="6" name="object 6"/>
          <p:cNvGraphicFramePr>
            <a:graphicFrameLocks noGrp="1"/>
          </p:cNvGraphicFramePr>
          <p:nvPr>
            <p:extLst>
              <p:ext uri="{D42A27DB-BD31-4B8C-83A1-F6EECF244321}">
                <p14:modId xmlns:p14="http://schemas.microsoft.com/office/powerpoint/2010/main" val="905547693"/>
              </p:ext>
            </p:extLst>
          </p:nvPr>
        </p:nvGraphicFramePr>
        <p:xfrm>
          <a:off x="7001967" y="2249829"/>
          <a:ext cx="4919980" cy="1905000"/>
        </p:xfrm>
        <a:graphic>
          <a:graphicData uri="http://schemas.openxmlformats.org/drawingml/2006/table">
            <a:tbl>
              <a:tblPr firstRow="1" bandRow="1">
                <a:tableStyleId>{2D5ABB26-0587-4C30-8999-92F81FD0307C}</a:tableStyleId>
              </a:tblPr>
              <a:tblGrid>
                <a:gridCol w="4919980">
                  <a:extLst>
                    <a:ext uri="{9D8B030D-6E8A-4147-A177-3AD203B41FA5}">
                      <a16:colId xmlns:a16="http://schemas.microsoft.com/office/drawing/2014/main" val="20000"/>
                    </a:ext>
                  </a:extLst>
                </a:gridCol>
              </a:tblGrid>
              <a:tr h="381000">
                <a:tc>
                  <a:txBody>
                    <a:bodyPr/>
                    <a:lstStyle/>
                    <a:p>
                      <a:pPr marL="67945">
                        <a:lnSpc>
                          <a:spcPct val="100000"/>
                        </a:lnSpc>
                        <a:spcBef>
                          <a:spcPts val="235"/>
                        </a:spcBef>
                      </a:pPr>
                      <a:r>
                        <a:rPr sz="1900" spc="0" dirty="0">
                          <a:solidFill>
                            <a:srgbClr val="292929"/>
                          </a:solidFill>
                          <a:latin typeface="+mj-lt"/>
                          <a:cs typeface="Arial Black"/>
                        </a:rPr>
                        <a:t>Accessible from navigation</a:t>
                      </a:r>
                      <a:endParaRPr sz="1900" spc="0" dirty="0">
                        <a:latin typeface="+mj-lt"/>
                        <a:cs typeface="Arial Black"/>
                      </a:endParaRPr>
                    </a:p>
                  </a:txBody>
                  <a:tcPr marL="0" marR="0" marT="39793" marB="0">
                    <a:lnL w="12700">
                      <a:solidFill>
                        <a:srgbClr val="0070BB"/>
                      </a:solidFill>
                      <a:prstDash val="solid"/>
                    </a:lnL>
                    <a:lnR w="12700">
                      <a:solidFill>
                        <a:srgbClr val="0070BB"/>
                      </a:solidFill>
                      <a:prstDash val="solid"/>
                    </a:lnR>
                    <a:lnT w="12700">
                      <a:solidFill>
                        <a:srgbClr val="0070BB"/>
                      </a:solidFill>
                      <a:prstDash val="solid"/>
                    </a:lnT>
                    <a:lnB w="12700">
                      <a:solidFill>
                        <a:srgbClr val="0070BB"/>
                      </a:solidFill>
                      <a:prstDash val="solid"/>
                    </a:lnB>
                    <a:solidFill>
                      <a:srgbClr val="E7EBF4"/>
                    </a:solidFill>
                  </a:tcPr>
                </a:tc>
                <a:extLst>
                  <a:ext uri="{0D108BD9-81ED-4DB2-BD59-A6C34878D82A}">
                    <a16:rowId xmlns:a16="http://schemas.microsoft.com/office/drawing/2014/main" val="10000"/>
                  </a:ext>
                </a:extLst>
              </a:tr>
              <a:tr h="381000">
                <a:tc>
                  <a:txBody>
                    <a:bodyPr/>
                    <a:lstStyle/>
                    <a:p>
                      <a:pPr>
                        <a:lnSpc>
                          <a:spcPct val="100000"/>
                        </a:lnSpc>
                      </a:pPr>
                      <a:endParaRPr sz="2000" spc="0" dirty="0">
                        <a:latin typeface="+mj-lt"/>
                        <a:cs typeface="Times New Roman"/>
                      </a:endParaRPr>
                    </a:p>
                  </a:txBody>
                  <a:tcPr marL="0" marR="0" marT="0" marB="0">
                    <a:lnL w="12700">
                      <a:solidFill>
                        <a:srgbClr val="0070BB"/>
                      </a:solidFill>
                      <a:prstDash val="solid"/>
                    </a:lnL>
                    <a:lnR w="12700">
                      <a:solidFill>
                        <a:srgbClr val="0070BB"/>
                      </a:solidFill>
                      <a:prstDash val="solid"/>
                    </a:lnR>
                    <a:lnT w="12700">
                      <a:solidFill>
                        <a:srgbClr val="0070BB"/>
                      </a:solidFill>
                      <a:prstDash val="solid"/>
                    </a:lnT>
                    <a:lnB w="12700">
                      <a:solidFill>
                        <a:srgbClr val="0070BB"/>
                      </a:solidFill>
                      <a:prstDash val="solid"/>
                    </a:lnB>
                  </a:tcPr>
                </a:tc>
                <a:extLst>
                  <a:ext uri="{0D108BD9-81ED-4DB2-BD59-A6C34878D82A}">
                    <a16:rowId xmlns:a16="http://schemas.microsoft.com/office/drawing/2014/main" val="10001"/>
                  </a:ext>
                </a:extLst>
              </a:tr>
              <a:tr h="381000">
                <a:tc>
                  <a:txBody>
                    <a:bodyPr/>
                    <a:lstStyle/>
                    <a:p>
                      <a:pPr marL="67945">
                        <a:lnSpc>
                          <a:spcPct val="100000"/>
                        </a:lnSpc>
                        <a:spcBef>
                          <a:spcPts val="235"/>
                        </a:spcBef>
                      </a:pPr>
                      <a:r>
                        <a:rPr sz="1900" spc="0" dirty="0">
                          <a:solidFill>
                            <a:srgbClr val="292929"/>
                          </a:solidFill>
                          <a:latin typeface="+mj-lt"/>
                          <a:cs typeface="Arial Black"/>
                        </a:rPr>
                        <a:t>Views can be added</a:t>
                      </a:r>
                      <a:endParaRPr sz="1900" spc="0" dirty="0">
                        <a:latin typeface="+mj-lt"/>
                        <a:cs typeface="Arial Black"/>
                      </a:endParaRPr>
                    </a:p>
                  </a:txBody>
                  <a:tcPr marL="0" marR="0" marT="39793" marB="0">
                    <a:lnL w="12700">
                      <a:solidFill>
                        <a:srgbClr val="0070BB"/>
                      </a:solidFill>
                      <a:prstDash val="solid"/>
                    </a:lnL>
                    <a:lnR w="12700">
                      <a:solidFill>
                        <a:srgbClr val="0070BB"/>
                      </a:solidFill>
                      <a:prstDash val="solid"/>
                    </a:lnR>
                    <a:lnT w="12700">
                      <a:solidFill>
                        <a:srgbClr val="0070BB"/>
                      </a:solidFill>
                      <a:prstDash val="solid"/>
                    </a:lnT>
                    <a:lnB w="12700">
                      <a:solidFill>
                        <a:srgbClr val="0070BB"/>
                      </a:solidFill>
                      <a:prstDash val="solid"/>
                    </a:lnB>
                    <a:solidFill>
                      <a:srgbClr val="E7EBF4"/>
                    </a:solidFill>
                  </a:tcPr>
                </a:tc>
                <a:extLst>
                  <a:ext uri="{0D108BD9-81ED-4DB2-BD59-A6C34878D82A}">
                    <a16:rowId xmlns:a16="http://schemas.microsoft.com/office/drawing/2014/main" val="10002"/>
                  </a:ext>
                </a:extLst>
              </a:tr>
              <a:tr h="381000">
                <a:tc>
                  <a:txBody>
                    <a:bodyPr/>
                    <a:lstStyle/>
                    <a:p>
                      <a:pPr marL="67945">
                        <a:lnSpc>
                          <a:spcPct val="100000"/>
                        </a:lnSpc>
                        <a:spcBef>
                          <a:spcPts val="235"/>
                        </a:spcBef>
                      </a:pPr>
                      <a:r>
                        <a:rPr sz="1900" spc="0" dirty="0">
                          <a:solidFill>
                            <a:srgbClr val="292929"/>
                          </a:solidFill>
                          <a:latin typeface="+mj-lt"/>
                          <a:cs typeface="Arial Black"/>
                        </a:rPr>
                        <a:t>Can impact form performance</a:t>
                      </a:r>
                      <a:endParaRPr sz="1900" spc="0">
                        <a:latin typeface="+mj-lt"/>
                        <a:cs typeface="Arial Black"/>
                      </a:endParaRPr>
                    </a:p>
                  </a:txBody>
                  <a:tcPr marL="0" marR="0" marT="39793" marB="0">
                    <a:lnL w="12700">
                      <a:solidFill>
                        <a:srgbClr val="0070BB"/>
                      </a:solidFill>
                      <a:prstDash val="solid"/>
                    </a:lnL>
                    <a:lnR w="12700">
                      <a:solidFill>
                        <a:srgbClr val="0070BB"/>
                      </a:solidFill>
                      <a:prstDash val="solid"/>
                    </a:lnR>
                    <a:lnT w="12700">
                      <a:solidFill>
                        <a:srgbClr val="0070BB"/>
                      </a:solidFill>
                      <a:prstDash val="solid"/>
                    </a:lnT>
                    <a:lnB w="12700">
                      <a:solidFill>
                        <a:srgbClr val="0070BB"/>
                      </a:solidFill>
                      <a:prstDash val="solid"/>
                    </a:lnB>
                  </a:tcPr>
                </a:tc>
                <a:extLst>
                  <a:ext uri="{0D108BD9-81ED-4DB2-BD59-A6C34878D82A}">
                    <a16:rowId xmlns:a16="http://schemas.microsoft.com/office/drawing/2014/main" val="10003"/>
                  </a:ext>
                </a:extLst>
              </a:tr>
              <a:tr h="381000">
                <a:tc>
                  <a:txBody>
                    <a:bodyPr/>
                    <a:lstStyle/>
                    <a:p>
                      <a:pPr>
                        <a:lnSpc>
                          <a:spcPct val="100000"/>
                        </a:lnSpc>
                      </a:pPr>
                      <a:endParaRPr sz="2000" spc="0" dirty="0">
                        <a:latin typeface="+mj-lt"/>
                        <a:cs typeface="Times New Roman"/>
                      </a:endParaRPr>
                    </a:p>
                  </a:txBody>
                  <a:tcPr marL="0" marR="0" marT="0" marB="0">
                    <a:lnL w="12700">
                      <a:solidFill>
                        <a:srgbClr val="0070BB"/>
                      </a:solidFill>
                      <a:prstDash val="solid"/>
                    </a:lnL>
                    <a:lnR w="12700">
                      <a:solidFill>
                        <a:srgbClr val="0070BB"/>
                      </a:solidFill>
                      <a:prstDash val="solid"/>
                    </a:lnR>
                    <a:lnT w="12700">
                      <a:solidFill>
                        <a:srgbClr val="0070BB"/>
                      </a:solidFill>
                      <a:prstDash val="solid"/>
                    </a:lnT>
                    <a:lnB w="12700">
                      <a:solidFill>
                        <a:srgbClr val="0070BB"/>
                      </a:solidFill>
                      <a:prstDash val="solid"/>
                    </a:lnB>
                    <a:solidFill>
                      <a:srgbClr val="E7EBF4"/>
                    </a:solidFill>
                  </a:tcPr>
                </a:tc>
                <a:extLst>
                  <a:ext uri="{0D108BD9-81ED-4DB2-BD59-A6C34878D82A}">
                    <a16:rowId xmlns:a16="http://schemas.microsoft.com/office/drawing/2014/main" val="10004"/>
                  </a:ext>
                </a:extLst>
              </a:tr>
            </a:tbl>
          </a:graphicData>
        </a:graphic>
      </p:graphicFrame>
      <p:grpSp>
        <p:nvGrpSpPr>
          <p:cNvPr id="7" name="object 7"/>
          <p:cNvGrpSpPr/>
          <p:nvPr/>
        </p:nvGrpSpPr>
        <p:grpSpPr>
          <a:xfrm>
            <a:off x="471425" y="4383023"/>
            <a:ext cx="4452620" cy="1757680"/>
            <a:chOff x="353568" y="3287267"/>
            <a:chExt cx="3339465" cy="1318260"/>
          </a:xfrm>
        </p:grpSpPr>
        <p:sp>
          <p:nvSpPr>
            <p:cNvPr id="8" name="object 8"/>
            <p:cNvSpPr/>
            <p:nvPr/>
          </p:nvSpPr>
          <p:spPr>
            <a:xfrm>
              <a:off x="426985" y="3296411"/>
              <a:ext cx="3256522" cy="1299972"/>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358140" y="3291839"/>
              <a:ext cx="3329940" cy="1309370"/>
            </a:xfrm>
            <a:custGeom>
              <a:avLst/>
              <a:gdLst/>
              <a:ahLst/>
              <a:cxnLst/>
              <a:rect l="l" t="t" r="r" b="b"/>
              <a:pathLst>
                <a:path w="3329940" h="1309370">
                  <a:moveTo>
                    <a:pt x="0" y="0"/>
                  </a:moveTo>
                  <a:lnTo>
                    <a:pt x="3329940" y="0"/>
                  </a:lnTo>
                  <a:lnTo>
                    <a:pt x="3329940" y="1309116"/>
                  </a:lnTo>
                  <a:lnTo>
                    <a:pt x="0" y="1309116"/>
                  </a:lnTo>
                  <a:lnTo>
                    <a:pt x="0" y="0"/>
                  </a:lnTo>
                  <a:close/>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grpSp>
      <p:grpSp>
        <p:nvGrpSpPr>
          <p:cNvPr id="10" name="object 10"/>
          <p:cNvGrpSpPr/>
          <p:nvPr/>
        </p:nvGrpSpPr>
        <p:grpSpPr>
          <a:xfrm>
            <a:off x="7012432" y="4383023"/>
            <a:ext cx="4901353" cy="2131907"/>
            <a:chOff x="5259323" y="3287267"/>
            <a:chExt cx="3676015" cy="1598930"/>
          </a:xfrm>
        </p:grpSpPr>
        <p:sp>
          <p:nvSpPr>
            <p:cNvPr id="11" name="object 11"/>
            <p:cNvSpPr/>
            <p:nvPr/>
          </p:nvSpPr>
          <p:spPr>
            <a:xfrm>
              <a:off x="5268467" y="3296411"/>
              <a:ext cx="3657587" cy="1580388"/>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5263895" y="3291839"/>
              <a:ext cx="3667125" cy="1590040"/>
            </a:xfrm>
            <a:custGeom>
              <a:avLst/>
              <a:gdLst/>
              <a:ahLst/>
              <a:cxnLst/>
              <a:rect l="l" t="t" r="r" b="b"/>
              <a:pathLst>
                <a:path w="3667125" h="1590039">
                  <a:moveTo>
                    <a:pt x="0" y="0"/>
                  </a:moveTo>
                  <a:lnTo>
                    <a:pt x="3666744" y="0"/>
                  </a:lnTo>
                  <a:lnTo>
                    <a:pt x="3666744" y="1589532"/>
                  </a:lnTo>
                  <a:lnTo>
                    <a:pt x="0" y="1589532"/>
                  </a:lnTo>
                  <a:lnTo>
                    <a:pt x="0" y="0"/>
                  </a:lnTo>
                  <a:close/>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96824" y="297552"/>
            <a:ext cx="4982227" cy="59471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516788" y="1209175"/>
            <a:ext cx="105728" cy="105731"/>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p:nvPr/>
        </p:nvSpPr>
        <p:spPr>
          <a:xfrm>
            <a:off x="1078517" y="1090201"/>
            <a:ext cx="5749560" cy="399440"/>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516788" y="1900055"/>
            <a:ext cx="105728" cy="105731"/>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1065021" y="1781081"/>
            <a:ext cx="5834240" cy="399440"/>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516788" y="2590935"/>
            <a:ext cx="105728" cy="105731"/>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1093396" y="2471962"/>
            <a:ext cx="5338117" cy="308965"/>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9" name="object 9"/>
          <p:cNvGrpSpPr/>
          <p:nvPr/>
        </p:nvGrpSpPr>
        <p:grpSpPr>
          <a:xfrm>
            <a:off x="0" y="3897376"/>
            <a:ext cx="12192000" cy="2851573"/>
            <a:chOff x="0" y="2923032"/>
            <a:chExt cx="9144000" cy="2138680"/>
          </a:xfrm>
        </p:grpSpPr>
        <p:sp>
          <p:nvSpPr>
            <p:cNvPr id="10" name="object 10"/>
            <p:cNvSpPr/>
            <p:nvPr/>
          </p:nvSpPr>
          <p:spPr>
            <a:xfrm>
              <a:off x="0" y="2932176"/>
              <a:ext cx="9144000" cy="2129027"/>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761" y="2927604"/>
              <a:ext cx="9143365" cy="0"/>
            </a:xfrm>
            <a:custGeom>
              <a:avLst/>
              <a:gdLst/>
              <a:ahLst/>
              <a:cxnLst/>
              <a:rect l="l" t="t" r="r" b="b"/>
              <a:pathLst>
                <a:path w="9143365">
                  <a:moveTo>
                    <a:pt x="0" y="0"/>
                  </a:moveTo>
                  <a:lnTo>
                    <a:pt x="84582" y="0"/>
                  </a:lnTo>
                </a:path>
                <a:path w="9143365">
                  <a:moveTo>
                    <a:pt x="2423922" y="0"/>
                  </a:moveTo>
                  <a:lnTo>
                    <a:pt x="9143238" y="0"/>
                  </a:lnTo>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grpSp>
      <p:sp>
        <p:nvSpPr>
          <p:cNvPr id="12" name="object 12"/>
          <p:cNvSpPr/>
          <p:nvPr/>
        </p:nvSpPr>
        <p:spPr>
          <a:xfrm>
            <a:off x="1016" y="6754368"/>
            <a:ext cx="12191153" cy="0"/>
          </a:xfrm>
          <a:custGeom>
            <a:avLst/>
            <a:gdLst/>
            <a:ahLst/>
            <a:cxnLst/>
            <a:rect l="l" t="t" r="r" b="b"/>
            <a:pathLst>
              <a:path w="9143365">
                <a:moveTo>
                  <a:pt x="9143238" y="0"/>
                </a:moveTo>
                <a:lnTo>
                  <a:pt x="0" y="0"/>
                </a:lnTo>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grpSp>
        <p:nvGrpSpPr>
          <p:cNvPr id="13" name="object 13"/>
          <p:cNvGrpSpPr/>
          <p:nvPr/>
        </p:nvGrpSpPr>
        <p:grpSpPr>
          <a:xfrm>
            <a:off x="9119616" y="729489"/>
            <a:ext cx="3072553" cy="6129020"/>
            <a:chOff x="6839711" y="547116"/>
            <a:chExt cx="2304415" cy="4596765"/>
          </a:xfrm>
        </p:grpSpPr>
        <p:sp>
          <p:nvSpPr>
            <p:cNvPr id="14" name="object 14"/>
            <p:cNvSpPr/>
            <p:nvPr/>
          </p:nvSpPr>
          <p:spPr>
            <a:xfrm>
              <a:off x="6848855" y="556260"/>
              <a:ext cx="2295144" cy="4587239"/>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5" name="object 15"/>
            <p:cNvSpPr/>
            <p:nvPr/>
          </p:nvSpPr>
          <p:spPr>
            <a:xfrm>
              <a:off x="6844283" y="551688"/>
              <a:ext cx="2299970" cy="4592320"/>
            </a:xfrm>
            <a:custGeom>
              <a:avLst/>
              <a:gdLst/>
              <a:ahLst/>
              <a:cxnLst/>
              <a:rect l="l" t="t" r="r" b="b"/>
              <a:pathLst>
                <a:path w="2299970" h="4592320">
                  <a:moveTo>
                    <a:pt x="0" y="0"/>
                  </a:moveTo>
                  <a:lnTo>
                    <a:pt x="2299716" y="0"/>
                  </a:lnTo>
                </a:path>
                <a:path w="2299970" h="4592320">
                  <a:moveTo>
                    <a:pt x="0" y="4591812"/>
                  </a:moveTo>
                  <a:lnTo>
                    <a:pt x="0" y="0"/>
                  </a:lnTo>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grpSp>
      <p:sp>
        <p:nvSpPr>
          <p:cNvPr id="16" name="object 16"/>
          <p:cNvSpPr/>
          <p:nvPr/>
        </p:nvSpPr>
        <p:spPr>
          <a:xfrm>
            <a:off x="9072879" y="109728"/>
            <a:ext cx="3119120" cy="535093"/>
          </a:xfrm>
          <a:custGeom>
            <a:avLst/>
            <a:gdLst/>
            <a:ahLst/>
            <a:cxnLst/>
            <a:rect l="l" t="t" r="r" b="b"/>
            <a:pathLst>
              <a:path w="2339340" h="401320">
                <a:moveTo>
                  <a:pt x="2339340" y="0"/>
                </a:moveTo>
                <a:lnTo>
                  <a:pt x="0" y="0"/>
                </a:lnTo>
                <a:lnTo>
                  <a:pt x="0" y="400812"/>
                </a:lnTo>
                <a:lnTo>
                  <a:pt x="2339340" y="400812"/>
                </a:lnTo>
                <a:lnTo>
                  <a:pt x="2339340"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17" name="object 17"/>
          <p:cNvSpPr txBox="1">
            <a:spLocks noGrp="1"/>
          </p:cNvSpPr>
          <p:nvPr>
            <p:ph type="title"/>
          </p:nvPr>
        </p:nvSpPr>
        <p:spPr>
          <a:xfrm>
            <a:off x="10003044" y="146592"/>
            <a:ext cx="1259840" cy="428387"/>
          </a:xfrm>
          <a:prstGeom prst="rect">
            <a:avLst/>
          </a:prstGeom>
        </p:spPr>
        <p:txBody>
          <a:bodyPr vert="horz" wrap="square" lIns="0" tIns="17780" rIns="0" bIns="0" rtlCol="0">
            <a:spAutoFit/>
          </a:bodyPr>
          <a:lstStyle/>
          <a:p>
            <a:pPr marL="16933">
              <a:spcBef>
                <a:spcPts val="140"/>
              </a:spcBef>
            </a:pPr>
            <a:r>
              <a:rPr sz="2667" spc="-480" dirty="0">
                <a:solidFill>
                  <a:srgbClr val="FFFFFF"/>
                </a:solidFill>
              </a:rPr>
              <a:t>List</a:t>
            </a:r>
            <a:r>
              <a:rPr sz="2667" spc="-227" dirty="0">
                <a:solidFill>
                  <a:srgbClr val="FFFFFF"/>
                </a:solidFill>
              </a:rPr>
              <a:t> </a:t>
            </a:r>
            <a:r>
              <a:rPr sz="2667" spc="-493" dirty="0">
                <a:solidFill>
                  <a:srgbClr val="FFFFFF"/>
                </a:solidFill>
              </a:rPr>
              <a:t>View</a:t>
            </a:r>
            <a:endParaRPr sz="2667"/>
          </a:p>
        </p:txBody>
      </p:sp>
      <p:sp>
        <p:nvSpPr>
          <p:cNvPr id="18" name="object 18"/>
          <p:cNvSpPr/>
          <p:nvPr/>
        </p:nvSpPr>
        <p:spPr>
          <a:xfrm>
            <a:off x="113791" y="3385311"/>
            <a:ext cx="3119120" cy="535093"/>
          </a:xfrm>
          <a:custGeom>
            <a:avLst/>
            <a:gdLst/>
            <a:ahLst/>
            <a:cxnLst/>
            <a:rect l="l" t="t" r="r" b="b"/>
            <a:pathLst>
              <a:path w="2339340" h="401319">
                <a:moveTo>
                  <a:pt x="2339340" y="0"/>
                </a:moveTo>
                <a:lnTo>
                  <a:pt x="0" y="0"/>
                </a:lnTo>
                <a:lnTo>
                  <a:pt x="0" y="400812"/>
                </a:lnTo>
                <a:lnTo>
                  <a:pt x="2339340" y="400812"/>
                </a:lnTo>
                <a:lnTo>
                  <a:pt x="2339340"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19" name="object 19"/>
          <p:cNvSpPr txBox="1"/>
          <p:nvPr/>
        </p:nvSpPr>
        <p:spPr>
          <a:xfrm>
            <a:off x="972587" y="3422345"/>
            <a:ext cx="1402080" cy="427532"/>
          </a:xfrm>
          <a:prstGeom prst="rect">
            <a:avLst/>
          </a:prstGeom>
        </p:spPr>
        <p:txBody>
          <a:bodyPr vert="horz" wrap="square" lIns="0" tIns="16933" rIns="0" bIns="0" rtlCol="0">
            <a:spAutoFit/>
          </a:bodyPr>
          <a:lstStyle/>
          <a:p>
            <a:pPr marL="16933" defTabSz="1219170">
              <a:spcBef>
                <a:spcPts val="133"/>
              </a:spcBef>
            </a:pPr>
            <a:r>
              <a:rPr sz="2667" spc="-347" dirty="0">
                <a:solidFill>
                  <a:srgbClr val="FFFFFF"/>
                </a:solidFill>
                <a:latin typeface="Arial Black"/>
                <a:cs typeface="Arial Black"/>
              </a:rPr>
              <a:t>Grid</a:t>
            </a:r>
            <a:r>
              <a:rPr sz="2667" spc="-227" dirty="0">
                <a:solidFill>
                  <a:srgbClr val="FFFFFF"/>
                </a:solidFill>
                <a:latin typeface="Arial Black"/>
                <a:cs typeface="Arial Black"/>
              </a:rPr>
              <a:t> </a:t>
            </a:r>
            <a:r>
              <a:rPr sz="2667" spc="-493" dirty="0">
                <a:solidFill>
                  <a:srgbClr val="FFFFFF"/>
                </a:solidFill>
                <a:latin typeface="Arial Black"/>
                <a:cs typeface="Arial Black"/>
              </a:rPr>
              <a:t>View</a:t>
            </a:r>
            <a:endParaRPr sz="2667">
              <a:solidFill>
                <a:prstClr val="black"/>
              </a:solidFill>
              <a:latin typeface="Arial Black"/>
              <a:cs typeface="Arial Black"/>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5050" y="297552"/>
            <a:ext cx="7835645" cy="591429"/>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371406" y="1562167"/>
            <a:ext cx="123335" cy="123341"/>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p:nvPr/>
        </p:nvSpPr>
        <p:spPr>
          <a:xfrm>
            <a:off x="962663" y="1423857"/>
            <a:ext cx="5149423" cy="359951"/>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371406" y="2334327"/>
            <a:ext cx="123335" cy="123341"/>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804350" y="2196016"/>
            <a:ext cx="7966089" cy="463059"/>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813365" y="2768684"/>
            <a:ext cx="1218464" cy="356243"/>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371406" y="3675447"/>
            <a:ext cx="123335" cy="123341"/>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835096" y="3537137"/>
            <a:ext cx="7032637" cy="465361"/>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371406" y="4447607"/>
            <a:ext cx="123335" cy="123341"/>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824705" y="4309312"/>
            <a:ext cx="7774929" cy="465344"/>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818221" y="4881964"/>
            <a:ext cx="3859273" cy="461661"/>
          </a:xfrm>
          <a:prstGeom prst="rect">
            <a:avLst/>
          </a:prstGeom>
          <a:blipFill>
            <a:blip r:embed="rId11"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13" name="object 13"/>
          <p:cNvGrpSpPr/>
          <p:nvPr/>
        </p:nvGrpSpPr>
        <p:grpSpPr>
          <a:xfrm>
            <a:off x="9060688" y="217425"/>
            <a:ext cx="3085253" cy="6140873"/>
            <a:chOff x="6795516" y="163068"/>
            <a:chExt cx="2313940" cy="4605655"/>
          </a:xfrm>
        </p:grpSpPr>
        <p:sp>
          <p:nvSpPr>
            <p:cNvPr id="14" name="object 14"/>
            <p:cNvSpPr/>
            <p:nvPr/>
          </p:nvSpPr>
          <p:spPr>
            <a:xfrm>
              <a:off x="6804660" y="172224"/>
              <a:ext cx="2295144" cy="4587227"/>
            </a:xfrm>
            <a:prstGeom prst="rect">
              <a:avLst/>
            </a:prstGeom>
            <a:blipFill>
              <a:blip r:embed="rId1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5" name="object 15"/>
            <p:cNvSpPr/>
            <p:nvPr/>
          </p:nvSpPr>
          <p:spPr>
            <a:xfrm>
              <a:off x="6800088" y="167640"/>
              <a:ext cx="2304415" cy="4596765"/>
            </a:xfrm>
            <a:custGeom>
              <a:avLst/>
              <a:gdLst/>
              <a:ahLst/>
              <a:cxnLst/>
              <a:rect l="l" t="t" r="r" b="b"/>
              <a:pathLst>
                <a:path w="2304415" h="4596765">
                  <a:moveTo>
                    <a:pt x="0" y="0"/>
                  </a:moveTo>
                  <a:lnTo>
                    <a:pt x="2304288" y="0"/>
                  </a:lnTo>
                  <a:lnTo>
                    <a:pt x="2304288" y="4596384"/>
                  </a:lnTo>
                  <a:lnTo>
                    <a:pt x="0" y="4596384"/>
                  </a:lnTo>
                  <a:lnTo>
                    <a:pt x="0" y="0"/>
                  </a:lnTo>
                  <a:close/>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D128-EA0C-4E1A-95BD-569BC577D1AF}"/>
              </a:ext>
            </a:extLst>
          </p:cNvPr>
          <p:cNvSpPr>
            <a:spLocks noGrp="1"/>
          </p:cNvSpPr>
          <p:nvPr>
            <p:ph type="title"/>
          </p:nvPr>
        </p:nvSpPr>
        <p:spPr>
          <a:xfrm>
            <a:off x="585217" y="3033223"/>
            <a:ext cx="6400800" cy="498598"/>
          </a:xfrm>
        </p:spPr>
        <p:txBody>
          <a:bodyPr/>
          <a:lstStyle/>
          <a:p>
            <a:r>
              <a:rPr lang="en-GB" dirty="0"/>
              <a:t>Views Demonstration</a:t>
            </a:r>
          </a:p>
        </p:txBody>
      </p:sp>
    </p:spTree>
    <p:extLst>
      <p:ext uri="{BB962C8B-B14F-4D97-AF65-F5344CB8AC3E}">
        <p14:creationId xmlns:p14="http://schemas.microsoft.com/office/powerpoint/2010/main" val="231516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Picture 149" descr="A picture containing floor, indoor, person, ground&#10;&#10;Description automatically generated">
            <a:extLst>
              <a:ext uri="{FF2B5EF4-FFF2-40B4-BE49-F238E27FC236}">
                <a16:creationId xmlns:a16="http://schemas.microsoft.com/office/drawing/2014/main" id="{94CA00F6-0477-42F6-B98C-B78814ABFEE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98822" y="3280159"/>
            <a:ext cx="635268" cy="635268"/>
          </a:xfrm>
          <a:prstGeom prst="flowChartConnector">
            <a:avLst/>
          </a:prstGeom>
        </p:spPr>
      </p:pic>
      <p:grpSp>
        <p:nvGrpSpPr>
          <p:cNvPr id="113" name="manufacturing lines">
            <a:extLst>
              <a:ext uri="{FF2B5EF4-FFF2-40B4-BE49-F238E27FC236}">
                <a16:creationId xmlns:a16="http://schemas.microsoft.com/office/drawing/2014/main" id="{65014574-B8D1-4D17-9E4D-D4ACC259ABF0}"/>
              </a:ext>
            </a:extLst>
          </p:cNvPr>
          <p:cNvGrpSpPr/>
          <p:nvPr/>
        </p:nvGrpSpPr>
        <p:grpSpPr>
          <a:xfrm>
            <a:off x="5672268" y="3085877"/>
            <a:ext cx="862467" cy="439904"/>
            <a:chOff x="0" y="14858998"/>
            <a:chExt cx="12192000" cy="6840432"/>
          </a:xfrm>
        </p:grpSpPr>
        <p:sp>
          <p:nvSpPr>
            <p:cNvPr id="115" name="Tech intensity">
              <a:extLst>
                <a:ext uri="{FF2B5EF4-FFF2-40B4-BE49-F238E27FC236}">
                  <a16:creationId xmlns:a16="http://schemas.microsoft.com/office/drawing/2014/main" id="{FD2F2C54-B083-40CC-92C2-3AC01298366D}"/>
                </a:ext>
              </a:extLst>
            </p:cNvPr>
            <p:cNvSpPr>
              <a:spLocks/>
            </p:cNvSpPr>
            <p:nvPr/>
          </p:nvSpPr>
          <p:spPr bwMode="auto">
            <a:xfrm>
              <a:off x="5147265" y="18143994"/>
              <a:ext cx="1897445" cy="2788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algn="ctr" defTabSz="932742" rtl="0" eaLnBrk="1" fontAlgn="base" latinLnBrk="0" hangingPunct="1">
                <a:lnSpc>
                  <a:spcPct val="100000"/>
                </a:lnSpc>
                <a:spcBef>
                  <a:spcPct val="0"/>
                </a:spcBef>
                <a:spcAft>
                  <a:spcPct val="0"/>
                </a:spcAft>
                <a:buClrTx/>
                <a:buSzTx/>
                <a:buFontTx/>
                <a:buNone/>
                <a:tabLst>
                  <a:tab pos="5087938" algn="l"/>
                </a:tabLst>
                <a:defRPr/>
              </a:pPr>
              <a:r>
                <a:rPr kumimoji="0" lang="en-US" sz="1200" b="0" i="0" u="none" strike="noStrike" kern="0" cap="none" spc="-300" normalizeH="0" baseline="0" noProof="0">
                  <a:ln w="3175">
                    <a:noFill/>
                  </a:ln>
                  <a:noFill/>
                  <a:effectLst/>
                  <a:uLnTx/>
                  <a:uFillTx/>
                  <a:latin typeface="Segoe UI Semibold"/>
                  <a:ea typeface="+mn-ea"/>
                  <a:cs typeface="Segoe UI" pitchFamily="34" charset="0"/>
                </a:rPr>
                <a:t>T</a:t>
              </a:r>
              <a:r>
                <a:rPr kumimoji="0" lang="en-US" sz="1200" b="0" i="0" u="none" strike="noStrike" kern="0" cap="none" spc="0" normalizeH="0" baseline="0" noProof="0">
                  <a:ln w="3175">
                    <a:noFill/>
                  </a:ln>
                  <a:noFill/>
                  <a:effectLst/>
                  <a:uLnTx/>
                  <a:uFillTx/>
                  <a:latin typeface="Segoe UI Semibold"/>
                  <a:ea typeface="+mn-ea"/>
                  <a:cs typeface="Segoe UI" pitchFamily="34" charset="0"/>
                </a:rPr>
                <a:t>ech intensity</a:t>
              </a:r>
            </a:p>
          </p:txBody>
        </p:sp>
        <p:cxnSp>
          <p:nvCxnSpPr>
            <p:cNvPr id="116" name="Straight Connector 115">
              <a:extLst>
                <a:ext uri="{FF2B5EF4-FFF2-40B4-BE49-F238E27FC236}">
                  <a16:creationId xmlns:a16="http://schemas.microsoft.com/office/drawing/2014/main" id="{BE2BA8EA-588B-475E-B095-CC7F3CE3A176}"/>
                </a:ext>
              </a:extLst>
            </p:cNvPr>
            <p:cNvCxnSpPr>
              <a:cxnSpLocks/>
              <a:stCxn id="117" idx="2"/>
            </p:cNvCxnSpPr>
            <p:nvPr/>
          </p:nvCxnSpPr>
          <p:spPr>
            <a:xfrm flipH="1">
              <a:off x="8168640" y="17105911"/>
              <a:ext cx="1193924" cy="368652"/>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sp>
          <p:nvSpPr>
            <p:cNvPr id="117" name="glow point">
              <a:extLst>
                <a:ext uri="{FF2B5EF4-FFF2-40B4-BE49-F238E27FC236}">
                  <a16:creationId xmlns:a16="http://schemas.microsoft.com/office/drawing/2014/main" id="{F303943C-75F3-4600-B01C-F39D7B144408}"/>
                </a:ext>
              </a:extLst>
            </p:cNvPr>
            <p:cNvSpPr>
              <a:spLocks noChangeAspect="1"/>
            </p:cNvSpPr>
            <p:nvPr/>
          </p:nvSpPr>
          <p:spPr bwMode="auto">
            <a:xfrm>
              <a:off x="9362564" y="17092195"/>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8" name="glow point">
              <a:extLst>
                <a:ext uri="{FF2B5EF4-FFF2-40B4-BE49-F238E27FC236}">
                  <a16:creationId xmlns:a16="http://schemas.microsoft.com/office/drawing/2014/main" id="{6962F55A-83F8-4D8C-A98F-CB27AD386FDC}"/>
                </a:ext>
              </a:extLst>
            </p:cNvPr>
            <p:cNvSpPr>
              <a:spLocks noChangeAspect="1"/>
            </p:cNvSpPr>
            <p:nvPr/>
          </p:nvSpPr>
          <p:spPr bwMode="auto">
            <a:xfrm>
              <a:off x="7375268" y="17512819"/>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9" name="glow point">
              <a:extLst>
                <a:ext uri="{FF2B5EF4-FFF2-40B4-BE49-F238E27FC236}">
                  <a16:creationId xmlns:a16="http://schemas.microsoft.com/office/drawing/2014/main" id="{6938851F-E150-4D05-A688-24472DCDDD8D}"/>
                </a:ext>
              </a:extLst>
            </p:cNvPr>
            <p:cNvSpPr>
              <a:spLocks noChangeAspect="1"/>
            </p:cNvSpPr>
            <p:nvPr/>
          </p:nvSpPr>
          <p:spPr bwMode="auto">
            <a:xfrm>
              <a:off x="1440044" y="17614682"/>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0" name="glow point">
              <a:extLst>
                <a:ext uri="{FF2B5EF4-FFF2-40B4-BE49-F238E27FC236}">
                  <a16:creationId xmlns:a16="http://schemas.microsoft.com/office/drawing/2014/main" id="{87F13F22-B925-4250-A93C-C44A444A0535}"/>
                </a:ext>
              </a:extLst>
            </p:cNvPr>
            <p:cNvSpPr>
              <a:spLocks noChangeAspect="1"/>
            </p:cNvSpPr>
            <p:nvPr/>
          </p:nvSpPr>
          <p:spPr bwMode="auto">
            <a:xfrm>
              <a:off x="4750411" y="17302722"/>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21" name="Straight Connector 120">
              <a:extLst>
                <a:ext uri="{FF2B5EF4-FFF2-40B4-BE49-F238E27FC236}">
                  <a16:creationId xmlns:a16="http://schemas.microsoft.com/office/drawing/2014/main" id="{B52D0A32-EF08-44A4-81BD-0FC0A3E5C623}"/>
                </a:ext>
              </a:extLst>
            </p:cNvPr>
            <p:cNvCxnSpPr>
              <a:cxnSpLocks/>
              <a:stCxn id="117" idx="2"/>
              <a:endCxn id="120" idx="2"/>
            </p:cNvCxnSpPr>
            <p:nvPr/>
          </p:nvCxnSpPr>
          <p:spPr>
            <a:xfrm flipH="1">
              <a:off x="4750411" y="17105911"/>
              <a:ext cx="4612153" cy="210527"/>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77EFE6B-EF6C-4876-A5E4-EF4D47EAE754}"/>
                </a:ext>
              </a:extLst>
            </p:cNvPr>
            <p:cNvCxnSpPr>
              <a:cxnSpLocks/>
              <a:stCxn id="118" idx="2"/>
              <a:endCxn id="120" idx="5"/>
            </p:cNvCxnSpPr>
            <p:nvPr/>
          </p:nvCxnSpPr>
          <p:spPr>
            <a:xfrm flipH="1" flipV="1">
              <a:off x="4773078" y="17326137"/>
              <a:ext cx="2602190" cy="200398"/>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FB0410A-10FB-455E-8403-CC25FAAFAD3F}"/>
                </a:ext>
              </a:extLst>
            </p:cNvPr>
            <p:cNvCxnSpPr>
              <a:cxnSpLocks/>
              <a:stCxn id="120" idx="4"/>
            </p:cNvCxnSpPr>
            <p:nvPr/>
          </p:nvCxnSpPr>
          <p:spPr>
            <a:xfrm flipH="1">
              <a:off x="2996565" y="17330154"/>
              <a:ext cx="1767124" cy="1622689"/>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D33F0AB-5738-4823-B446-A8934DBA0F6E}"/>
                </a:ext>
              </a:extLst>
            </p:cNvPr>
            <p:cNvCxnSpPr>
              <a:cxnSpLocks/>
            </p:cNvCxnSpPr>
            <p:nvPr/>
          </p:nvCxnSpPr>
          <p:spPr>
            <a:xfrm flipH="1">
              <a:off x="3000375" y="17686018"/>
              <a:ext cx="4431030" cy="1278255"/>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C2258D6-0F59-4554-8FFF-D1AD40F7CF2E}"/>
                </a:ext>
              </a:extLst>
            </p:cNvPr>
            <p:cNvCxnSpPr>
              <a:cxnSpLocks/>
              <a:stCxn id="120" idx="2"/>
            </p:cNvCxnSpPr>
            <p:nvPr/>
          </p:nvCxnSpPr>
          <p:spPr>
            <a:xfrm flipH="1">
              <a:off x="1438505" y="17316438"/>
              <a:ext cx="3311906" cy="325676"/>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E9E9593-E8E7-4FFF-9F68-24C3AE5010E5}"/>
                </a:ext>
              </a:extLst>
            </p:cNvPr>
            <p:cNvCxnSpPr>
              <a:cxnSpLocks/>
            </p:cNvCxnSpPr>
            <p:nvPr/>
          </p:nvCxnSpPr>
          <p:spPr>
            <a:xfrm flipH="1" flipV="1">
              <a:off x="0" y="16443702"/>
              <a:ext cx="1440046" cy="1198414"/>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B4BACEE-FD3B-4190-8F87-0CFFC4B3C349}"/>
                </a:ext>
              </a:extLst>
            </p:cNvPr>
            <p:cNvCxnSpPr>
              <a:cxnSpLocks/>
            </p:cNvCxnSpPr>
            <p:nvPr/>
          </p:nvCxnSpPr>
          <p:spPr>
            <a:xfrm flipH="1" flipV="1">
              <a:off x="9362565" y="17092197"/>
              <a:ext cx="1689257" cy="4607233"/>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4AD440F-8751-49B5-840A-7D4978899B1A}"/>
                </a:ext>
              </a:extLst>
            </p:cNvPr>
            <p:cNvCxnSpPr>
              <a:cxnSpLocks/>
            </p:cNvCxnSpPr>
            <p:nvPr/>
          </p:nvCxnSpPr>
          <p:spPr>
            <a:xfrm flipH="1" flipV="1">
              <a:off x="4039642" y="14858998"/>
              <a:ext cx="3351758" cy="2663190"/>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sp>
          <p:nvSpPr>
            <p:cNvPr id="131" name="glow point">
              <a:extLst>
                <a:ext uri="{FF2B5EF4-FFF2-40B4-BE49-F238E27FC236}">
                  <a16:creationId xmlns:a16="http://schemas.microsoft.com/office/drawing/2014/main" id="{DCFAB75F-D3C0-4AF5-8D15-A8B27BC6EDF0}"/>
                </a:ext>
              </a:extLst>
            </p:cNvPr>
            <p:cNvSpPr>
              <a:spLocks noChangeAspect="1"/>
            </p:cNvSpPr>
            <p:nvPr/>
          </p:nvSpPr>
          <p:spPr bwMode="auto">
            <a:xfrm>
              <a:off x="9807246" y="16518060"/>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32" name="Straight Connector 131">
              <a:extLst>
                <a:ext uri="{FF2B5EF4-FFF2-40B4-BE49-F238E27FC236}">
                  <a16:creationId xmlns:a16="http://schemas.microsoft.com/office/drawing/2014/main" id="{5C6A489D-C588-4754-A6F6-12F72FA0C540}"/>
                </a:ext>
              </a:extLst>
            </p:cNvPr>
            <p:cNvCxnSpPr>
              <a:cxnSpLocks/>
              <a:stCxn id="131" idx="3"/>
            </p:cNvCxnSpPr>
            <p:nvPr/>
          </p:nvCxnSpPr>
          <p:spPr>
            <a:xfrm flipH="1">
              <a:off x="9389121" y="16541475"/>
              <a:ext cx="422014" cy="559003"/>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22DE267-5982-4BED-88FE-0F84914B1C43}"/>
                </a:ext>
              </a:extLst>
            </p:cNvPr>
            <p:cNvCxnSpPr>
              <a:cxnSpLocks/>
              <a:stCxn id="131" idx="2"/>
            </p:cNvCxnSpPr>
            <p:nvPr/>
          </p:nvCxnSpPr>
          <p:spPr>
            <a:xfrm flipH="1" flipV="1">
              <a:off x="8290560" y="16012158"/>
              <a:ext cx="1516686" cy="519618"/>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0261072-6660-4478-8736-444AC78288E7}"/>
                </a:ext>
              </a:extLst>
            </p:cNvPr>
            <p:cNvSpPr txBox="1"/>
            <p:nvPr/>
          </p:nvSpPr>
          <p:spPr>
            <a:xfrm flipH="1">
              <a:off x="7755591" y="16718799"/>
              <a:ext cx="1695084" cy="329495"/>
            </a:xfrm>
            <a:prstGeom prst="rect">
              <a:avLst/>
            </a:prstGeom>
            <a:noFill/>
          </p:spPr>
          <p:txBody>
            <a:bodyPr wrap="square" lIns="179285" tIns="0" rIns="179285" bIns="143428"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Calibrating torque </a:t>
              </a:r>
              <a:b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rod arm at 8.5 inches</a:t>
              </a:r>
            </a:p>
          </p:txBody>
        </p:sp>
        <p:cxnSp>
          <p:nvCxnSpPr>
            <p:cNvPr id="135" name="Straight Connector 134">
              <a:extLst>
                <a:ext uri="{FF2B5EF4-FFF2-40B4-BE49-F238E27FC236}">
                  <a16:creationId xmlns:a16="http://schemas.microsoft.com/office/drawing/2014/main" id="{2165158D-6B4C-47A4-8E11-809821F76EA2}"/>
                </a:ext>
              </a:extLst>
            </p:cNvPr>
            <p:cNvCxnSpPr>
              <a:cxnSpLocks/>
            </p:cNvCxnSpPr>
            <p:nvPr/>
          </p:nvCxnSpPr>
          <p:spPr>
            <a:xfrm flipH="1">
              <a:off x="9306106" y="16769078"/>
              <a:ext cx="7354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36" name="glow point">
              <a:extLst>
                <a:ext uri="{FF2B5EF4-FFF2-40B4-BE49-F238E27FC236}">
                  <a16:creationId xmlns:a16="http://schemas.microsoft.com/office/drawing/2014/main" id="{3CCC2922-EEC8-4096-BB53-D5F97D88C32F}"/>
                </a:ext>
              </a:extLst>
            </p:cNvPr>
            <p:cNvSpPr>
              <a:spLocks noChangeAspect="1"/>
            </p:cNvSpPr>
            <p:nvPr/>
          </p:nvSpPr>
          <p:spPr bwMode="auto">
            <a:xfrm>
              <a:off x="8281149" y="15998442"/>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37" name="Straight Connector 136">
              <a:extLst>
                <a:ext uri="{FF2B5EF4-FFF2-40B4-BE49-F238E27FC236}">
                  <a16:creationId xmlns:a16="http://schemas.microsoft.com/office/drawing/2014/main" id="{AC3C7EA5-5342-443A-8FB5-0575646A6ADE}"/>
                </a:ext>
              </a:extLst>
            </p:cNvPr>
            <p:cNvCxnSpPr>
              <a:cxnSpLocks/>
            </p:cNvCxnSpPr>
            <p:nvPr/>
          </p:nvCxnSpPr>
          <p:spPr>
            <a:xfrm flipH="1">
              <a:off x="6353670" y="16218459"/>
              <a:ext cx="7354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BBB5C97-9DF4-4640-AA37-47E033DA7EC8}"/>
                </a:ext>
              </a:extLst>
            </p:cNvPr>
            <p:cNvCxnSpPr>
              <a:cxnSpLocks/>
            </p:cNvCxnSpPr>
            <p:nvPr/>
          </p:nvCxnSpPr>
          <p:spPr>
            <a:xfrm flipV="1">
              <a:off x="4763689" y="16719046"/>
              <a:ext cx="0" cy="607092"/>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827042C-FEAA-4DC9-B387-53D2025EC3CC}"/>
                </a:ext>
              </a:extLst>
            </p:cNvPr>
            <p:cNvCxnSpPr>
              <a:cxnSpLocks/>
            </p:cNvCxnSpPr>
            <p:nvPr/>
          </p:nvCxnSpPr>
          <p:spPr>
            <a:xfrm flipH="1">
              <a:off x="4763689" y="16719046"/>
              <a:ext cx="11145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8CDCBDA-AF0D-4F4E-90AC-BBA3032F971B}"/>
                </a:ext>
              </a:extLst>
            </p:cNvPr>
            <p:cNvCxnSpPr>
              <a:cxnSpLocks/>
            </p:cNvCxnSpPr>
            <p:nvPr/>
          </p:nvCxnSpPr>
          <p:spPr>
            <a:xfrm flipV="1">
              <a:off x="9375842" y="16769078"/>
              <a:ext cx="0" cy="331401"/>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97B0C29C-18F3-403D-9D08-22EBD9755A43}"/>
                </a:ext>
              </a:extLst>
            </p:cNvPr>
            <p:cNvSpPr txBox="1"/>
            <p:nvPr/>
          </p:nvSpPr>
          <p:spPr>
            <a:xfrm>
              <a:off x="4929280" y="16657745"/>
              <a:ext cx="1805574" cy="360272"/>
            </a:xfrm>
            <a:prstGeom prst="rect">
              <a:avLst/>
            </a:prstGeom>
            <a:noFill/>
          </p:spPr>
          <p:txBody>
            <a:bodyPr wrap="square" lIns="0" tIns="0"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Intake fins cambered</a:t>
              </a:r>
              <a:br>
                <a:rPr kumimoji="0" lang="en-US" sz="7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for proper induction</a:t>
              </a:r>
            </a:p>
          </p:txBody>
        </p:sp>
        <p:sp>
          <p:nvSpPr>
            <p:cNvPr id="142" name="TextBox 141">
              <a:extLst>
                <a:ext uri="{FF2B5EF4-FFF2-40B4-BE49-F238E27FC236}">
                  <a16:creationId xmlns:a16="http://schemas.microsoft.com/office/drawing/2014/main" id="{268AA292-04A0-4D70-90E5-DE15888B493A}"/>
                </a:ext>
              </a:extLst>
            </p:cNvPr>
            <p:cNvSpPr txBox="1"/>
            <p:nvPr/>
          </p:nvSpPr>
          <p:spPr>
            <a:xfrm>
              <a:off x="4929280" y="16993025"/>
              <a:ext cx="1805574" cy="329495"/>
            </a:xfrm>
            <a:prstGeom prst="rect">
              <a:avLst/>
            </a:prstGeom>
            <a:noFill/>
          </p:spPr>
          <p:txBody>
            <a:bodyPr wrap="square" lIns="0" tIns="0"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Compression system functioning at full capacity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Combustion system functioning at full capacity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Error detected in exhaustion system</a:t>
              </a:r>
            </a:p>
          </p:txBody>
        </p:sp>
        <p:sp>
          <p:nvSpPr>
            <p:cNvPr id="143" name="TextBox 142">
              <a:extLst>
                <a:ext uri="{FF2B5EF4-FFF2-40B4-BE49-F238E27FC236}">
                  <a16:creationId xmlns:a16="http://schemas.microsoft.com/office/drawing/2014/main" id="{1FB60332-5645-4BF8-83F4-13678CDF23F0}"/>
                </a:ext>
              </a:extLst>
            </p:cNvPr>
            <p:cNvSpPr txBox="1"/>
            <p:nvPr/>
          </p:nvSpPr>
          <p:spPr>
            <a:xfrm>
              <a:off x="1629477" y="17148368"/>
              <a:ext cx="1151030" cy="421828"/>
            </a:xfrm>
            <a:prstGeom prst="rect">
              <a:avLst/>
            </a:prstGeom>
            <a:noFill/>
          </p:spPr>
          <p:txBody>
            <a:bodyPr wrap="square" lIns="0" tIns="0"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Exhaustion system error reported to manager for further inspection</a:t>
              </a:r>
            </a:p>
          </p:txBody>
        </p:sp>
        <p:cxnSp>
          <p:nvCxnSpPr>
            <p:cNvPr id="144" name="Straight Connector 143">
              <a:extLst>
                <a:ext uri="{FF2B5EF4-FFF2-40B4-BE49-F238E27FC236}">
                  <a16:creationId xmlns:a16="http://schemas.microsoft.com/office/drawing/2014/main" id="{A43345E5-A9E8-4938-8CBD-CA4273EE7DD6}"/>
                </a:ext>
              </a:extLst>
            </p:cNvPr>
            <p:cNvCxnSpPr>
              <a:cxnSpLocks/>
            </p:cNvCxnSpPr>
            <p:nvPr/>
          </p:nvCxnSpPr>
          <p:spPr>
            <a:xfrm flipV="1">
              <a:off x="1453322" y="17193277"/>
              <a:ext cx="0" cy="431832"/>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192ED75-AC24-4179-966F-3F7988A74A1D}"/>
                </a:ext>
              </a:extLst>
            </p:cNvPr>
            <p:cNvCxnSpPr>
              <a:cxnSpLocks/>
            </p:cNvCxnSpPr>
            <p:nvPr/>
          </p:nvCxnSpPr>
          <p:spPr>
            <a:xfrm flipH="1">
              <a:off x="1453322" y="17193277"/>
              <a:ext cx="11145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24DD0EF-DB6D-4F74-98D2-C537DD047806}"/>
                </a:ext>
              </a:extLst>
            </p:cNvPr>
            <p:cNvCxnSpPr>
              <a:cxnSpLocks/>
            </p:cNvCxnSpPr>
            <p:nvPr/>
          </p:nvCxnSpPr>
          <p:spPr>
            <a:xfrm flipH="1">
              <a:off x="2996568" y="18851878"/>
              <a:ext cx="4063362" cy="121924"/>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BCC1113F-D72F-46EF-9F2C-4552C5EB53CA}"/>
                </a:ext>
              </a:extLst>
            </p:cNvPr>
            <p:cNvCxnSpPr>
              <a:cxnSpLocks/>
            </p:cNvCxnSpPr>
            <p:nvPr/>
          </p:nvCxnSpPr>
          <p:spPr>
            <a:xfrm flipH="1">
              <a:off x="8569329" y="18689071"/>
              <a:ext cx="3622671" cy="108701"/>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grpSp>
      <p:sp>
        <p:nvSpPr>
          <p:cNvPr id="270" name="GREY GLOW">
            <a:extLst>
              <a:ext uri="{FF2B5EF4-FFF2-40B4-BE49-F238E27FC236}">
                <a16:creationId xmlns:a16="http://schemas.microsoft.com/office/drawing/2014/main" id="{A76AEB0A-E7F5-4A27-B6DD-F50D82D0D8C1}"/>
              </a:ext>
            </a:extLst>
          </p:cNvPr>
          <p:cNvSpPr/>
          <p:nvPr/>
        </p:nvSpPr>
        <p:spPr bwMode="auto">
          <a:xfrm>
            <a:off x="4931102" y="2383106"/>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1" name="Mask">
            <a:extLst>
              <a:ext uri="{FF2B5EF4-FFF2-40B4-BE49-F238E27FC236}">
                <a16:creationId xmlns:a16="http://schemas.microsoft.com/office/drawing/2014/main" id="{3D1D7203-FD41-47D0-B29D-1243327194C2}"/>
              </a:ext>
            </a:extLst>
          </p:cNvPr>
          <p:cNvSpPr/>
          <p:nvPr/>
        </p:nvSpPr>
        <p:spPr bwMode="auto">
          <a:xfrm>
            <a:off x="0" y="0"/>
            <a:ext cx="12188952" cy="6858000"/>
          </a:xfrm>
          <a:custGeom>
            <a:avLst/>
            <a:gdLst>
              <a:gd name="connsiteX0" fmla="*/ 6096000 w 12188952"/>
              <a:gd name="connsiteY0" fmla="*/ 804793 h 6858000"/>
              <a:gd name="connsiteX1" fmla="*/ 3471792 w 12188952"/>
              <a:gd name="connsiteY1" fmla="*/ 3429001 h 6858000"/>
              <a:gd name="connsiteX2" fmla="*/ 6096000 w 12188952"/>
              <a:gd name="connsiteY2" fmla="*/ 6053209 h 6858000"/>
              <a:gd name="connsiteX3" fmla="*/ 8720208 w 12188952"/>
              <a:gd name="connsiteY3" fmla="*/ 3429001 h 6858000"/>
              <a:gd name="connsiteX4" fmla="*/ 6096000 w 12188952"/>
              <a:gd name="connsiteY4" fmla="*/ 804793 h 6858000"/>
              <a:gd name="connsiteX5" fmla="*/ 0 w 12188952"/>
              <a:gd name="connsiteY5" fmla="*/ 0 h 6858000"/>
              <a:gd name="connsiteX6" fmla="*/ 12188952 w 12188952"/>
              <a:gd name="connsiteY6" fmla="*/ 0 h 6858000"/>
              <a:gd name="connsiteX7" fmla="*/ 12188952 w 12188952"/>
              <a:gd name="connsiteY7" fmla="*/ 6858000 h 6858000"/>
              <a:gd name="connsiteX8" fmla="*/ 0 w 1218895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952" h="6858000">
                <a:moveTo>
                  <a:pt x="6096000" y="804793"/>
                </a:moveTo>
                <a:cubicBezTo>
                  <a:pt x="4646690" y="804793"/>
                  <a:pt x="3471792" y="1979691"/>
                  <a:pt x="3471792" y="3429001"/>
                </a:cubicBezTo>
                <a:cubicBezTo>
                  <a:pt x="3471792" y="4878311"/>
                  <a:pt x="4646690" y="6053209"/>
                  <a:pt x="6096000" y="6053209"/>
                </a:cubicBezTo>
                <a:cubicBezTo>
                  <a:pt x="7545310" y="6053209"/>
                  <a:pt x="8720208" y="4878311"/>
                  <a:pt x="8720208" y="3429001"/>
                </a:cubicBezTo>
                <a:cubicBezTo>
                  <a:pt x="8720208" y="1979691"/>
                  <a:pt x="7545310" y="804793"/>
                  <a:pt x="6096000" y="804793"/>
                </a:cubicBezTo>
                <a:close/>
                <a:moveTo>
                  <a:pt x="0" y="0"/>
                </a:moveTo>
                <a:lnTo>
                  <a:pt x="12188952" y="0"/>
                </a:lnTo>
                <a:lnTo>
                  <a:pt x="12188952" y="6858000"/>
                </a:lnTo>
                <a:lnTo>
                  <a:pt x="0" y="6858000"/>
                </a:lnTo>
                <a:close/>
              </a:path>
            </a:pathLst>
          </a:custGeom>
          <a:solidFill>
            <a:schemeClr val="bg1"/>
          </a:soli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25" name="Picture 124">
            <a:extLst>
              <a:ext uri="{FF2B5EF4-FFF2-40B4-BE49-F238E27FC236}">
                <a16:creationId xmlns:a16="http://schemas.microsoft.com/office/drawing/2014/main" id="{D91CB324-CB4F-4325-89A2-BAC03CD9E133}"/>
              </a:ext>
            </a:extLst>
          </p:cNvPr>
          <p:cNvPicPr>
            <a:picLocks noChangeAspect="1"/>
          </p:cNvPicPr>
          <p:nvPr/>
        </p:nvPicPr>
        <p:blipFill>
          <a:blip r:embed="rId4">
            <a:alphaModFix amt="15000"/>
            <a:extLst>
              <a:ext uri="{28A0092B-C50C-407E-A947-70E740481C1C}">
                <a14:useLocalDpi xmlns:a14="http://schemas.microsoft.com/office/drawing/2010/main" val="0"/>
              </a:ext>
            </a:extLst>
          </a:blip>
          <a:srcRect/>
          <a:stretch>
            <a:fillRect/>
          </a:stretch>
        </p:blipFill>
        <p:spPr>
          <a:xfrm>
            <a:off x="148836" y="219178"/>
            <a:ext cx="11894327" cy="6419644"/>
          </a:xfrm>
          <a:custGeom>
            <a:avLst/>
            <a:gdLst>
              <a:gd name="connsiteX0" fmla="*/ 6575622 w 11894327"/>
              <a:gd name="connsiteY0" fmla="*/ 1646343 h 6419644"/>
              <a:gd name="connsiteX1" fmla="*/ 5557695 w 11894327"/>
              <a:gd name="connsiteY1" fmla="*/ 1905810 h 6419644"/>
              <a:gd name="connsiteX2" fmla="*/ 5542303 w 11894327"/>
              <a:gd name="connsiteY2" fmla="*/ 1915223 h 6419644"/>
              <a:gd name="connsiteX3" fmla="*/ 5477852 w 11894327"/>
              <a:gd name="connsiteY3" fmla="*/ 1915737 h 6419644"/>
              <a:gd name="connsiteX4" fmla="*/ 3950967 w 11894327"/>
              <a:gd name="connsiteY4" fmla="*/ 2063859 h 6419644"/>
              <a:gd name="connsiteX5" fmla="*/ 3960840 w 11894327"/>
              <a:gd name="connsiteY5" fmla="*/ 2079318 h 6419644"/>
              <a:gd name="connsiteX6" fmla="*/ 3973905 w 11894327"/>
              <a:gd name="connsiteY6" fmla="*/ 2086086 h 6419644"/>
              <a:gd name="connsiteX7" fmla="*/ 3915084 w 11894327"/>
              <a:gd name="connsiteY7" fmla="*/ 2086086 h 6419644"/>
              <a:gd name="connsiteX8" fmla="*/ 4517004 w 11894327"/>
              <a:gd name="connsiteY8" fmla="*/ 3231559 h 6419644"/>
              <a:gd name="connsiteX9" fmla="*/ 4483465 w 11894327"/>
              <a:gd name="connsiteY9" fmla="*/ 3362866 h 6419644"/>
              <a:gd name="connsiteX10" fmla="*/ 4440078 w 11894327"/>
              <a:gd name="connsiteY10" fmla="*/ 3796121 h 6419644"/>
              <a:gd name="connsiteX11" fmla="*/ 5381620 w 11894327"/>
              <a:gd name="connsiteY11" fmla="*/ 5578751 h 6419644"/>
              <a:gd name="connsiteX12" fmla="*/ 5456153 w 11894327"/>
              <a:gd name="connsiteY12" fmla="*/ 5624333 h 6419644"/>
              <a:gd name="connsiteX13" fmla="*/ 5456153 w 11894327"/>
              <a:gd name="connsiteY13" fmla="*/ 5733233 h 6419644"/>
              <a:gd name="connsiteX14" fmla="*/ 5654204 w 11894327"/>
              <a:gd name="connsiteY14" fmla="*/ 5733233 h 6419644"/>
              <a:gd name="connsiteX15" fmla="*/ 5744372 w 11894327"/>
              <a:gd name="connsiteY15" fmla="*/ 5776959 h 6419644"/>
              <a:gd name="connsiteX16" fmla="*/ 5881005 w 11894327"/>
              <a:gd name="connsiteY16" fmla="*/ 5827301 h 6419644"/>
              <a:gd name="connsiteX17" fmla="*/ 5890779 w 11894327"/>
              <a:gd name="connsiteY17" fmla="*/ 5845901 h 6419644"/>
              <a:gd name="connsiteX18" fmla="*/ 5897383 w 11894327"/>
              <a:gd name="connsiteY18" fmla="*/ 5833335 h 6419644"/>
              <a:gd name="connsiteX19" fmla="*/ 5940577 w 11894327"/>
              <a:gd name="connsiteY19" fmla="*/ 5849250 h 6419644"/>
              <a:gd name="connsiteX20" fmla="*/ 6575622 w 11894327"/>
              <a:gd name="connsiteY20" fmla="*/ 5945899 h 6419644"/>
              <a:gd name="connsiteX21" fmla="*/ 8711166 w 11894327"/>
              <a:gd name="connsiteY21" fmla="*/ 3796121 h 6419644"/>
              <a:gd name="connsiteX22" fmla="*/ 7934026 w 11894327"/>
              <a:gd name="connsiteY22" fmla="*/ 2137248 h 6419644"/>
              <a:gd name="connsiteX23" fmla="*/ 7866358 w 11894327"/>
              <a:gd name="connsiteY23" fmla="*/ 2086309 h 6419644"/>
              <a:gd name="connsiteX24" fmla="*/ 7866475 w 11894327"/>
              <a:gd name="connsiteY24" fmla="*/ 2086086 h 6419644"/>
              <a:gd name="connsiteX25" fmla="*/ 7866062 w 11894327"/>
              <a:gd name="connsiteY25" fmla="*/ 2086086 h 6419644"/>
              <a:gd name="connsiteX26" fmla="*/ 7769625 w 11894327"/>
              <a:gd name="connsiteY26" fmla="*/ 2013491 h 6419644"/>
              <a:gd name="connsiteX27" fmla="*/ 6575622 w 11894327"/>
              <a:gd name="connsiteY27" fmla="*/ 1646343 h 6419644"/>
              <a:gd name="connsiteX28" fmla="*/ 4496264 w 11894327"/>
              <a:gd name="connsiteY28" fmla="*/ 443829 h 6419644"/>
              <a:gd name="connsiteX29" fmla="*/ 3391552 w 11894327"/>
              <a:gd name="connsiteY29" fmla="*/ 687224 h 6419644"/>
              <a:gd name="connsiteX30" fmla="*/ 4496264 w 11894327"/>
              <a:gd name="connsiteY30" fmla="*/ 930619 h 6419644"/>
              <a:gd name="connsiteX31" fmla="*/ 5113920 w 11894327"/>
              <a:gd name="connsiteY31" fmla="*/ 889051 h 6419644"/>
              <a:gd name="connsiteX32" fmla="*/ 5166524 w 11894327"/>
              <a:gd name="connsiteY32" fmla="*/ 879489 h 6419644"/>
              <a:gd name="connsiteX33" fmla="*/ 5124369 w 11894327"/>
              <a:gd name="connsiteY33" fmla="*/ 898423 h 6419644"/>
              <a:gd name="connsiteX34" fmla="*/ 4956355 w 11894327"/>
              <a:gd name="connsiteY34" fmla="*/ 1102270 h 6419644"/>
              <a:gd name="connsiteX35" fmla="*/ 5940133 w 11894327"/>
              <a:gd name="connsiteY35" fmla="*/ 1466863 h 6419644"/>
              <a:gd name="connsiteX36" fmla="*/ 6923911 w 11894327"/>
              <a:gd name="connsiteY36" fmla="*/ 1102270 h 6419644"/>
              <a:gd name="connsiteX37" fmla="*/ 6846601 w 11894327"/>
              <a:gd name="connsiteY37" fmla="*/ 960354 h 6419644"/>
              <a:gd name="connsiteX38" fmla="*/ 6769536 w 11894327"/>
              <a:gd name="connsiteY38" fmla="*/ 907735 h 6419644"/>
              <a:gd name="connsiteX39" fmla="*/ 6912141 w 11894327"/>
              <a:gd name="connsiteY39" fmla="*/ 924789 h 6419644"/>
              <a:gd name="connsiteX40" fmla="*/ 7342145 w 11894327"/>
              <a:gd name="connsiteY40" fmla="*/ 943916 h 6419644"/>
              <a:gd name="connsiteX41" fmla="*/ 8446857 w 11894327"/>
              <a:gd name="connsiteY41" fmla="*/ 700521 h 6419644"/>
              <a:gd name="connsiteX42" fmla="*/ 7342145 w 11894327"/>
              <a:gd name="connsiteY42" fmla="*/ 457126 h 6419644"/>
              <a:gd name="connsiteX43" fmla="*/ 6237433 w 11894327"/>
              <a:gd name="connsiteY43" fmla="*/ 700521 h 6419644"/>
              <a:gd name="connsiteX44" fmla="*/ 6259877 w 11894327"/>
              <a:gd name="connsiteY44" fmla="*/ 749574 h 6419644"/>
              <a:gd name="connsiteX45" fmla="*/ 6275827 w 11894327"/>
              <a:gd name="connsiteY45" fmla="*/ 760894 h 6419644"/>
              <a:gd name="connsiteX46" fmla="*/ 6138399 w 11894327"/>
              <a:gd name="connsiteY46" fmla="*/ 745084 h 6419644"/>
              <a:gd name="connsiteX47" fmla="*/ 5940133 w 11894327"/>
              <a:gd name="connsiteY47" fmla="*/ 737677 h 6419644"/>
              <a:gd name="connsiteX48" fmla="*/ 5557203 w 11894327"/>
              <a:gd name="connsiteY48" fmla="*/ 766329 h 6419644"/>
              <a:gd name="connsiteX49" fmla="*/ 5527883 w 11894327"/>
              <a:gd name="connsiteY49" fmla="*/ 772227 h 6419644"/>
              <a:gd name="connsiteX50" fmla="*/ 5578533 w 11894327"/>
              <a:gd name="connsiteY50" fmla="*/ 736277 h 6419644"/>
              <a:gd name="connsiteX51" fmla="*/ 5600976 w 11894327"/>
              <a:gd name="connsiteY51" fmla="*/ 687224 h 6419644"/>
              <a:gd name="connsiteX52" fmla="*/ 4496264 w 11894327"/>
              <a:gd name="connsiteY52" fmla="*/ 443829 h 6419644"/>
              <a:gd name="connsiteX53" fmla="*/ 0 w 11894327"/>
              <a:gd name="connsiteY53" fmla="*/ 0 h 6419644"/>
              <a:gd name="connsiteX54" fmla="*/ 11894327 w 11894327"/>
              <a:gd name="connsiteY54" fmla="*/ 0 h 6419644"/>
              <a:gd name="connsiteX55" fmla="*/ 11894327 w 11894327"/>
              <a:gd name="connsiteY55" fmla="*/ 6419644 h 6419644"/>
              <a:gd name="connsiteX56" fmla="*/ 0 w 11894327"/>
              <a:gd name="connsiteY56" fmla="*/ 6419644 h 64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894327" h="6419644">
                <a:moveTo>
                  <a:pt x="6575622" y="1646343"/>
                </a:moveTo>
                <a:cubicBezTo>
                  <a:pt x="6207051" y="1646343"/>
                  <a:pt x="5860288" y="1740336"/>
                  <a:pt x="5557695" y="1905810"/>
                </a:cubicBezTo>
                <a:lnTo>
                  <a:pt x="5542303" y="1915223"/>
                </a:lnTo>
                <a:lnTo>
                  <a:pt x="5477852" y="1915737"/>
                </a:lnTo>
                <a:cubicBezTo>
                  <a:pt x="4606461" y="1929835"/>
                  <a:pt x="3950967" y="1990795"/>
                  <a:pt x="3950967" y="2063859"/>
                </a:cubicBezTo>
                <a:cubicBezTo>
                  <a:pt x="3950967" y="2069078"/>
                  <a:pt x="3954312" y="2074235"/>
                  <a:pt x="3960840" y="2079318"/>
                </a:cubicBezTo>
                <a:lnTo>
                  <a:pt x="3973905" y="2086086"/>
                </a:lnTo>
                <a:lnTo>
                  <a:pt x="3915084" y="2086086"/>
                </a:lnTo>
                <a:lnTo>
                  <a:pt x="4517004" y="3231559"/>
                </a:lnTo>
                <a:lnTo>
                  <a:pt x="4483465" y="3362866"/>
                </a:lnTo>
                <a:cubicBezTo>
                  <a:pt x="4455018" y="3502811"/>
                  <a:pt x="4440078" y="3647710"/>
                  <a:pt x="4440078" y="3796121"/>
                </a:cubicBezTo>
                <a:cubicBezTo>
                  <a:pt x="4440078" y="4538178"/>
                  <a:pt x="4813561" y="5192420"/>
                  <a:pt x="5381620" y="5578751"/>
                </a:cubicBezTo>
                <a:lnTo>
                  <a:pt x="5456153" y="5624333"/>
                </a:lnTo>
                <a:lnTo>
                  <a:pt x="5456153" y="5733233"/>
                </a:lnTo>
                <a:lnTo>
                  <a:pt x="5654204" y="5733233"/>
                </a:lnTo>
                <a:lnTo>
                  <a:pt x="5744372" y="5776959"/>
                </a:lnTo>
                <a:lnTo>
                  <a:pt x="5881005" y="5827301"/>
                </a:lnTo>
                <a:lnTo>
                  <a:pt x="5890779" y="5845901"/>
                </a:lnTo>
                <a:lnTo>
                  <a:pt x="5897383" y="5833335"/>
                </a:lnTo>
                <a:lnTo>
                  <a:pt x="5940577" y="5849250"/>
                </a:lnTo>
                <a:cubicBezTo>
                  <a:pt x="6141188" y="5912062"/>
                  <a:pt x="6354480" y="5945899"/>
                  <a:pt x="6575622" y="5945899"/>
                </a:cubicBezTo>
                <a:cubicBezTo>
                  <a:pt x="7755050" y="5945899"/>
                  <a:pt x="8711166" y="4983411"/>
                  <a:pt x="8711166" y="3796121"/>
                </a:cubicBezTo>
                <a:cubicBezTo>
                  <a:pt x="8711166" y="3128271"/>
                  <a:pt x="8408645" y="2531549"/>
                  <a:pt x="7934026" y="2137248"/>
                </a:cubicBezTo>
                <a:lnTo>
                  <a:pt x="7866358" y="2086309"/>
                </a:lnTo>
                <a:lnTo>
                  <a:pt x="7866475" y="2086086"/>
                </a:lnTo>
                <a:lnTo>
                  <a:pt x="7866062" y="2086086"/>
                </a:lnTo>
                <a:lnTo>
                  <a:pt x="7769625" y="2013491"/>
                </a:lnTo>
                <a:cubicBezTo>
                  <a:pt x="7428790" y="1781693"/>
                  <a:pt x="7017908" y="1646343"/>
                  <a:pt x="6575622" y="1646343"/>
                </a:cubicBezTo>
                <a:close/>
                <a:moveTo>
                  <a:pt x="4496264" y="443829"/>
                </a:moveTo>
                <a:cubicBezTo>
                  <a:pt x="3886148" y="443829"/>
                  <a:pt x="3391552" y="552801"/>
                  <a:pt x="3391552" y="687224"/>
                </a:cubicBezTo>
                <a:cubicBezTo>
                  <a:pt x="3391552" y="821647"/>
                  <a:pt x="3886148" y="930619"/>
                  <a:pt x="4496264" y="930619"/>
                </a:cubicBezTo>
                <a:cubicBezTo>
                  <a:pt x="4725058" y="930619"/>
                  <a:pt x="4937606" y="915295"/>
                  <a:pt x="5113920" y="889051"/>
                </a:cubicBezTo>
                <a:lnTo>
                  <a:pt x="5166524" y="879489"/>
                </a:lnTo>
                <a:lnTo>
                  <a:pt x="5124369" y="898423"/>
                </a:lnTo>
                <a:cubicBezTo>
                  <a:pt x="5018294" y="956612"/>
                  <a:pt x="4956355" y="1026761"/>
                  <a:pt x="4956355" y="1102270"/>
                </a:cubicBezTo>
                <a:cubicBezTo>
                  <a:pt x="4956355" y="1303629"/>
                  <a:pt x="5396808" y="1466863"/>
                  <a:pt x="5940133" y="1466863"/>
                </a:cubicBezTo>
                <a:cubicBezTo>
                  <a:pt x="6483459" y="1466863"/>
                  <a:pt x="6923911" y="1303629"/>
                  <a:pt x="6923911" y="1102270"/>
                </a:cubicBezTo>
                <a:cubicBezTo>
                  <a:pt x="6923911" y="1051930"/>
                  <a:pt x="6896383" y="1003973"/>
                  <a:pt x="6846601" y="960354"/>
                </a:cubicBezTo>
                <a:lnTo>
                  <a:pt x="6769536" y="907735"/>
                </a:lnTo>
                <a:lnTo>
                  <a:pt x="6912141" y="924789"/>
                </a:lnTo>
                <a:cubicBezTo>
                  <a:pt x="7044307" y="937105"/>
                  <a:pt x="7189616" y="943916"/>
                  <a:pt x="7342145" y="943916"/>
                </a:cubicBezTo>
                <a:cubicBezTo>
                  <a:pt x="7952261" y="943916"/>
                  <a:pt x="8446857" y="834944"/>
                  <a:pt x="8446857" y="700521"/>
                </a:cubicBezTo>
                <a:cubicBezTo>
                  <a:pt x="8446857" y="566098"/>
                  <a:pt x="7952261" y="457126"/>
                  <a:pt x="7342145" y="457126"/>
                </a:cubicBezTo>
                <a:cubicBezTo>
                  <a:pt x="6732029" y="457126"/>
                  <a:pt x="6237433" y="566098"/>
                  <a:pt x="6237433" y="700521"/>
                </a:cubicBezTo>
                <a:cubicBezTo>
                  <a:pt x="6237433" y="717324"/>
                  <a:pt x="6245161" y="733729"/>
                  <a:pt x="6259877" y="749574"/>
                </a:cubicBezTo>
                <a:lnTo>
                  <a:pt x="6275827" y="760894"/>
                </a:lnTo>
                <a:lnTo>
                  <a:pt x="6138399" y="745084"/>
                </a:lnTo>
                <a:cubicBezTo>
                  <a:pt x="6074358" y="740228"/>
                  <a:pt x="6008049" y="737677"/>
                  <a:pt x="5940133" y="737677"/>
                </a:cubicBezTo>
                <a:cubicBezTo>
                  <a:pt x="5804302" y="737677"/>
                  <a:pt x="5674900" y="747879"/>
                  <a:pt x="5557203" y="766329"/>
                </a:cubicBezTo>
                <a:lnTo>
                  <a:pt x="5527883" y="772227"/>
                </a:lnTo>
                <a:lnTo>
                  <a:pt x="5578533" y="736277"/>
                </a:lnTo>
                <a:cubicBezTo>
                  <a:pt x="5593248" y="720432"/>
                  <a:pt x="5600976" y="704027"/>
                  <a:pt x="5600976" y="687224"/>
                </a:cubicBezTo>
                <a:cubicBezTo>
                  <a:pt x="5600976" y="552801"/>
                  <a:pt x="5106380" y="443829"/>
                  <a:pt x="4496264" y="443829"/>
                </a:cubicBezTo>
                <a:close/>
                <a:moveTo>
                  <a:pt x="0" y="0"/>
                </a:moveTo>
                <a:lnTo>
                  <a:pt x="11894327" y="0"/>
                </a:lnTo>
                <a:lnTo>
                  <a:pt x="11894327" y="6419644"/>
                </a:lnTo>
                <a:lnTo>
                  <a:pt x="0" y="6419644"/>
                </a:lnTo>
                <a:close/>
              </a:path>
            </a:pathLst>
          </a:custGeom>
        </p:spPr>
      </p:pic>
      <p:sp>
        <p:nvSpPr>
          <p:cNvPr id="360" name="Engage">
            <a:extLst>
              <a:ext uri="{FF2B5EF4-FFF2-40B4-BE49-F238E27FC236}">
                <a16:creationId xmlns:a16="http://schemas.microsoft.com/office/drawing/2014/main" id="{42297D20-1B27-4735-914A-80ACD9A1AB39}"/>
              </a:ext>
            </a:extLst>
          </p:cNvPr>
          <p:cNvSpPr txBox="1">
            <a:spLocks/>
          </p:cNvSpPr>
          <p:nvPr/>
        </p:nvSpPr>
        <p:spPr>
          <a:xfrm>
            <a:off x="2099179" y="3459738"/>
            <a:ext cx="1077346"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Engage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customers</a:t>
            </a:r>
          </a:p>
        </p:txBody>
      </p:sp>
      <p:sp>
        <p:nvSpPr>
          <p:cNvPr id="362" name="Optimize">
            <a:extLst>
              <a:ext uri="{FF2B5EF4-FFF2-40B4-BE49-F238E27FC236}">
                <a16:creationId xmlns:a16="http://schemas.microsoft.com/office/drawing/2014/main" id="{438C37FC-644E-44F8-A766-52DF82FDD15B}"/>
              </a:ext>
            </a:extLst>
          </p:cNvPr>
          <p:cNvSpPr txBox="1">
            <a:spLocks/>
          </p:cNvSpPr>
          <p:nvPr/>
        </p:nvSpPr>
        <p:spPr>
          <a:xfrm>
            <a:off x="4162165" y="5896047"/>
            <a:ext cx="1122102"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Optimize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operations</a:t>
            </a:r>
          </a:p>
        </p:txBody>
      </p:sp>
      <p:sp>
        <p:nvSpPr>
          <p:cNvPr id="359" name="Transform">
            <a:extLst>
              <a:ext uri="{FF2B5EF4-FFF2-40B4-BE49-F238E27FC236}">
                <a16:creationId xmlns:a16="http://schemas.microsoft.com/office/drawing/2014/main" id="{2A31565D-2698-44DF-B510-528A06630A87}"/>
              </a:ext>
            </a:extLst>
          </p:cNvPr>
          <p:cNvSpPr txBox="1">
            <a:spLocks/>
          </p:cNvSpPr>
          <p:nvPr/>
        </p:nvSpPr>
        <p:spPr>
          <a:xfrm>
            <a:off x="8905472" y="3459737"/>
            <a:ext cx="1119281"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Transform </a:t>
            </a:r>
          </a:p>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products</a:t>
            </a:r>
          </a:p>
        </p:txBody>
      </p:sp>
      <p:sp>
        <p:nvSpPr>
          <p:cNvPr id="361" name="Empower">
            <a:extLst>
              <a:ext uri="{FF2B5EF4-FFF2-40B4-BE49-F238E27FC236}">
                <a16:creationId xmlns:a16="http://schemas.microsoft.com/office/drawing/2014/main" id="{B7A50A25-AE5C-4D6A-821F-4BECD395B09F}"/>
              </a:ext>
            </a:extLst>
          </p:cNvPr>
          <p:cNvSpPr txBox="1">
            <a:spLocks/>
          </p:cNvSpPr>
          <p:nvPr/>
        </p:nvSpPr>
        <p:spPr>
          <a:xfrm>
            <a:off x="6877454" y="743824"/>
            <a:ext cx="1048813"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Empower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people</a:t>
            </a:r>
          </a:p>
        </p:txBody>
      </p:sp>
      <p:sp>
        <p:nvSpPr>
          <p:cNvPr id="232" name="1">
            <a:extLst>
              <a:ext uri="{FF2B5EF4-FFF2-40B4-BE49-F238E27FC236}">
                <a16:creationId xmlns:a16="http://schemas.microsoft.com/office/drawing/2014/main" id="{E2FF5ED2-64DB-41F8-8BFE-C46DBDE7FC57}"/>
              </a:ext>
            </a:extLst>
          </p:cNvPr>
          <p:cNvSpPr/>
          <p:nvPr/>
        </p:nvSpPr>
        <p:spPr bwMode="auto">
          <a:xfrm>
            <a:off x="7730731" y="3675599"/>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1">
            <a:extLst>
              <a:ext uri="{FF2B5EF4-FFF2-40B4-BE49-F238E27FC236}">
                <a16:creationId xmlns:a16="http://schemas.microsoft.com/office/drawing/2014/main" id="{80AA2791-863D-40FB-8BB8-C1FEA3ADD517}"/>
              </a:ext>
            </a:extLst>
          </p:cNvPr>
          <p:cNvSpPr/>
          <p:nvPr/>
        </p:nvSpPr>
        <p:spPr bwMode="auto">
          <a:xfrm>
            <a:off x="6054593" y="493231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1">
            <a:extLst>
              <a:ext uri="{FF2B5EF4-FFF2-40B4-BE49-F238E27FC236}">
                <a16:creationId xmlns:a16="http://schemas.microsoft.com/office/drawing/2014/main" id="{C078AD68-E35B-4493-89A8-5CC9FB9971A0}"/>
              </a:ext>
            </a:extLst>
          </p:cNvPr>
          <p:cNvSpPr/>
          <p:nvPr/>
        </p:nvSpPr>
        <p:spPr bwMode="auto">
          <a:xfrm>
            <a:off x="7730382" y="367560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1">
            <a:extLst>
              <a:ext uri="{FF2B5EF4-FFF2-40B4-BE49-F238E27FC236}">
                <a16:creationId xmlns:a16="http://schemas.microsoft.com/office/drawing/2014/main" id="{178C30C7-B340-4532-B3FB-9A2737996331}"/>
              </a:ext>
            </a:extLst>
          </p:cNvPr>
          <p:cNvSpPr/>
          <p:nvPr/>
        </p:nvSpPr>
        <p:spPr bwMode="auto">
          <a:xfrm>
            <a:off x="4560045" y="3618853"/>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1">
            <a:extLst>
              <a:ext uri="{FF2B5EF4-FFF2-40B4-BE49-F238E27FC236}">
                <a16:creationId xmlns:a16="http://schemas.microsoft.com/office/drawing/2014/main" id="{E44F65A9-7749-49E4-90DD-CF07B7DE1140}"/>
              </a:ext>
            </a:extLst>
          </p:cNvPr>
          <p:cNvSpPr/>
          <p:nvPr/>
        </p:nvSpPr>
        <p:spPr bwMode="auto">
          <a:xfrm>
            <a:off x="6009556" y="4834925"/>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1">
            <a:extLst>
              <a:ext uri="{FF2B5EF4-FFF2-40B4-BE49-F238E27FC236}">
                <a16:creationId xmlns:a16="http://schemas.microsoft.com/office/drawing/2014/main" id="{F6EE2389-EE6F-4875-823F-470485A7ECA0}"/>
              </a:ext>
            </a:extLst>
          </p:cNvPr>
          <p:cNvSpPr/>
          <p:nvPr/>
        </p:nvSpPr>
        <p:spPr bwMode="auto">
          <a:xfrm>
            <a:off x="6043816" y="211066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1">
            <a:extLst>
              <a:ext uri="{FF2B5EF4-FFF2-40B4-BE49-F238E27FC236}">
                <a16:creationId xmlns:a16="http://schemas.microsoft.com/office/drawing/2014/main" id="{6B8A7A5C-0792-4E02-AC12-740AE6314EAE}"/>
              </a:ext>
            </a:extLst>
          </p:cNvPr>
          <p:cNvSpPr/>
          <p:nvPr/>
        </p:nvSpPr>
        <p:spPr bwMode="auto">
          <a:xfrm>
            <a:off x="5899857" y="3636807"/>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1">
            <a:extLst>
              <a:ext uri="{FF2B5EF4-FFF2-40B4-BE49-F238E27FC236}">
                <a16:creationId xmlns:a16="http://schemas.microsoft.com/office/drawing/2014/main" id="{DAD22C78-DE77-4F75-BEBC-A1DEA24A22AF}"/>
              </a:ext>
            </a:extLst>
          </p:cNvPr>
          <p:cNvSpPr/>
          <p:nvPr/>
        </p:nvSpPr>
        <p:spPr bwMode="auto">
          <a:xfrm>
            <a:off x="4483291" y="3418817"/>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1">
            <a:extLst>
              <a:ext uri="{FF2B5EF4-FFF2-40B4-BE49-F238E27FC236}">
                <a16:creationId xmlns:a16="http://schemas.microsoft.com/office/drawing/2014/main" id="{2011A504-28B7-4786-8444-43830B0A8EEA}"/>
              </a:ext>
            </a:extLst>
          </p:cNvPr>
          <p:cNvSpPr/>
          <p:nvPr/>
        </p:nvSpPr>
        <p:spPr bwMode="auto">
          <a:xfrm>
            <a:off x="6050600" y="2198027"/>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1">
            <a:extLst>
              <a:ext uri="{FF2B5EF4-FFF2-40B4-BE49-F238E27FC236}">
                <a16:creationId xmlns:a16="http://schemas.microsoft.com/office/drawing/2014/main" id="{4506B3F5-7FFF-4ACC-A3ED-A16AFF431EDA}"/>
              </a:ext>
            </a:extLst>
          </p:cNvPr>
          <p:cNvSpPr/>
          <p:nvPr/>
        </p:nvSpPr>
        <p:spPr bwMode="auto">
          <a:xfrm>
            <a:off x="6078791" y="219802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1">
            <a:extLst>
              <a:ext uri="{FF2B5EF4-FFF2-40B4-BE49-F238E27FC236}">
                <a16:creationId xmlns:a16="http://schemas.microsoft.com/office/drawing/2014/main" id="{3FA10FB5-7EDB-4880-AB12-3D27D3F71DEC}"/>
              </a:ext>
            </a:extLst>
          </p:cNvPr>
          <p:cNvSpPr/>
          <p:nvPr/>
        </p:nvSpPr>
        <p:spPr bwMode="auto">
          <a:xfrm>
            <a:off x="6110667" y="362041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2">
            <a:extLst>
              <a:ext uri="{FF2B5EF4-FFF2-40B4-BE49-F238E27FC236}">
                <a16:creationId xmlns:a16="http://schemas.microsoft.com/office/drawing/2014/main" id="{CC47E03B-9C50-4BD9-85B7-6B28FFE033C3}"/>
              </a:ext>
            </a:extLst>
          </p:cNvPr>
          <p:cNvSpPr/>
          <p:nvPr/>
        </p:nvSpPr>
        <p:spPr bwMode="auto">
          <a:xfrm>
            <a:off x="5716355" y="3216824"/>
            <a:ext cx="812460" cy="812460"/>
          </a:xfrm>
          <a:prstGeom prst="ellipse">
            <a:avLst/>
          </a:prstGeom>
          <a:solidFill>
            <a:schemeClr val="accent2">
              <a:lumMod val="20000"/>
              <a:lumOff val="8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2">
            <a:extLst>
              <a:ext uri="{FF2B5EF4-FFF2-40B4-BE49-F238E27FC236}">
                <a16:creationId xmlns:a16="http://schemas.microsoft.com/office/drawing/2014/main" id="{6E7085AB-2A17-45F8-BD43-134A1D44F144}"/>
              </a:ext>
            </a:extLst>
          </p:cNvPr>
          <p:cNvSpPr/>
          <p:nvPr/>
        </p:nvSpPr>
        <p:spPr bwMode="auto">
          <a:xfrm>
            <a:off x="5716355" y="3216824"/>
            <a:ext cx="812460" cy="812460"/>
          </a:xfrm>
          <a:prstGeom prst="ellipse">
            <a:avLst/>
          </a:prstGeom>
          <a:solidFill>
            <a:schemeClr val="accent2">
              <a:lumMod val="20000"/>
              <a:lumOff val="8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2">
            <a:extLst>
              <a:ext uri="{FF2B5EF4-FFF2-40B4-BE49-F238E27FC236}">
                <a16:creationId xmlns:a16="http://schemas.microsoft.com/office/drawing/2014/main" id="{E419FCF9-7514-4586-9F4E-A0E19B525BE4}"/>
              </a:ext>
            </a:extLst>
          </p:cNvPr>
          <p:cNvSpPr/>
          <p:nvPr/>
        </p:nvSpPr>
        <p:spPr bwMode="auto">
          <a:xfrm>
            <a:off x="5716355" y="3216824"/>
            <a:ext cx="812460" cy="812460"/>
          </a:xfrm>
          <a:prstGeom prst="ellipse">
            <a:avLst/>
          </a:prstGeom>
          <a:solidFill>
            <a:schemeClr val="accent2">
              <a:lumMod val="20000"/>
              <a:lumOff val="8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1">
            <a:extLst>
              <a:ext uri="{FF2B5EF4-FFF2-40B4-BE49-F238E27FC236}">
                <a16:creationId xmlns:a16="http://schemas.microsoft.com/office/drawing/2014/main" id="{0FB8CF9C-081F-4D3D-9B11-D4473E6670AC}"/>
              </a:ext>
            </a:extLst>
          </p:cNvPr>
          <p:cNvSpPr/>
          <p:nvPr/>
        </p:nvSpPr>
        <p:spPr bwMode="auto">
          <a:xfrm>
            <a:off x="6116624" y="2122943"/>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1">
            <a:extLst>
              <a:ext uri="{FF2B5EF4-FFF2-40B4-BE49-F238E27FC236}">
                <a16:creationId xmlns:a16="http://schemas.microsoft.com/office/drawing/2014/main" id="{168F76B5-8166-47DF-943E-1B574B3CDBB3}"/>
              </a:ext>
            </a:extLst>
          </p:cNvPr>
          <p:cNvSpPr/>
          <p:nvPr/>
        </p:nvSpPr>
        <p:spPr bwMode="auto">
          <a:xfrm>
            <a:off x="6148628" y="231113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1">
            <a:extLst>
              <a:ext uri="{FF2B5EF4-FFF2-40B4-BE49-F238E27FC236}">
                <a16:creationId xmlns:a16="http://schemas.microsoft.com/office/drawing/2014/main" id="{F5196A58-5A31-494C-B6C6-B2C0BD34ECC3}"/>
              </a:ext>
            </a:extLst>
          </p:cNvPr>
          <p:cNvSpPr/>
          <p:nvPr/>
        </p:nvSpPr>
        <p:spPr bwMode="auto">
          <a:xfrm>
            <a:off x="6106844" y="48327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1">
            <a:extLst>
              <a:ext uri="{FF2B5EF4-FFF2-40B4-BE49-F238E27FC236}">
                <a16:creationId xmlns:a16="http://schemas.microsoft.com/office/drawing/2014/main" id="{A20B183A-7137-474A-B1AA-E25F236D4127}"/>
              </a:ext>
            </a:extLst>
          </p:cNvPr>
          <p:cNvSpPr/>
          <p:nvPr/>
        </p:nvSpPr>
        <p:spPr bwMode="auto">
          <a:xfrm>
            <a:off x="7655328" y="380340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1">
            <a:extLst>
              <a:ext uri="{FF2B5EF4-FFF2-40B4-BE49-F238E27FC236}">
                <a16:creationId xmlns:a16="http://schemas.microsoft.com/office/drawing/2014/main" id="{5AD9E0A5-C469-4DB6-B01D-DA580C43A619}"/>
              </a:ext>
            </a:extLst>
          </p:cNvPr>
          <p:cNvSpPr/>
          <p:nvPr/>
        </p:nvSpPr>
        <p:spPr bwMode="auto">
          <a:xfrm>
            <a:off x="7678503" y="3744056"/>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1">
            <a:extLst>
              <a:ext uri="{FF2B5EF4-FFF2-40B4-BE49-F238E27FC236}">
                <a16:creationId xmlns:a16="http://schemas.microsoft.com/office/drawing/2014/main" id="{7261D29D-99F8-47DB-BA40-02EDA31D86D3}"/>
              </a:ext>
            </a:extLst>
          </p:cNvPr>
          <p:cNvSpPr/>
          <p:nvPr/>
        </p:nvSpPr>
        <p:spPr bwMode="auto">
          <a:xfrm>
            <a:off x="7797505" y="3711949"/>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1">
            <a:extLst>
              <a:ext uri="{FF2B5EF4-FFF2-40B4-BE49-F238E27FC236}">
                <a16:creationId xmlns:a16="http://schemas.microsoft.com/office/drawing/2014/main" id="{09267006-5ABE-40B5-91A0-97963B4CD67B}"/>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1">
            <a:extLst>
              <a:ext uri="{FF2B5EF4-FFF2-40B4-BE49-F238E27FC236}">
                <a16:creationId xmlns:a16="http://schemas.microsoft.com/office/drawing/2014/main" id="{2ADB4724-9F66-472B-8A6C-9B152B869AD0}"/>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1">
            <a:extLst>
              <a:ext uri="{FF2B5EF4-FFF2-40B4-BE49-F238E27FC236}">
                <a16:creationId xmlns:a16="http://schemas.microsoft.com/office/drawing/2014/main" id="{A69379C1-BC5B-45D1-B636-E7ED7C5EF8A2}"/>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1">
            <a:extLst>
              <a:ext uri="{FF2B5EF4-FFF2-40B4-BE49-F238E27FC236}">
                <a16:creationId xmlns:a16="http://schemas.microsoft.com/office/drawing/2014/main" id="{D6EA5472-F3DB-4114-A03C-27DAA8317312}"/>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1">
            <a:extLst>
              <a:ext uri="{FF2B5EF4-FFF2-40B4-BE49-F238E27FC236}">
                <a16:creationId xmlns:a16="http://schemas.microsoft.com/office/drawing/2014/main" id="{92D01C33-DCF8-4D5F-B030-DAEA0C93CFD1}"/>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1">
            <a:extLst>
              <a:ext uri="{FF2B5EF4-FFF2-40B4-BE49-F238E27FC236}">
                <a16:creationId xmlns:a16="http://schemas.microsoft.com/office/drawing/2014/main" id="{B585CD6B-E8EB-43D0-A136-809667D36427}"/>
              </a:ext>
            </a:extLst>
          </p:cNvPr>
          <p:cNvSpPr/>
          <p:nvPr/>
        </p:nvSpPr>
        <p:spPr bwMode="auto">
          <a:xfrm>
            <a:off x="7727795" y="3701023"/>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1">
            <a:extLst>
              <a:ext uri="{FF2B5EF4-FFF2-40B4-BE49-F238E27FC236}">
                <a16:creationId xmlns:a16="http://schemas.microsoft.com/office/drawing/2014/main" id="{6FD21D62-78D8-4C30-A40E-5CC5840F7DF0}"/>
              </a:ext>
            </a:extLst>
          </p:cNvPr>
          <p:cNvSpPr/>
          <p:nvPr/>
        </p:nvSpPr>
        <p:spPr bwMode="auto">
          <a:xfrm>
            <a:off x="6105459" y="4920283"/>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1">
            <a:extLst>
              <a:ext uri="{FF2B5EF4-FFF2-40B4-BE49-F238E27FC236}">
                <a16:creationId xmlns:a16="http://schemas.microsoft.com/office/drawing/2014/main" id="{B436367F-125F-4FFE-BFB9-94C9E52FFD88}"/>
              </a:ext>
            </a:extLst>
          </p:cNvPr>
          <p:cNvSpPr/>
          <p:nvPr/>
        </p:nvSpPr>
        <p:spPr bwMode="auto">
          <a:xfrm>
            <a:off x="6013447" y="4852745"/>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Empower employees">
            <a:extLst>
              <a:ext uri="{FF2B5EF4-FFF2-40B4-BE49-F238E27FC236}">
                <a16:creationId xmlns:a16="http://schemas.microsoft.com/office/drawing/2014/main" id="{640F6394-4C08-479B-9334-DA7791891C1D}"/>
              </a:ext>
            </a:extLst>
          </p:cNvPr>
          <p:cNvSpPr txBox="1">
            <a:spLocks/>
          </p:cNvSpPr>
          <p:nvPr/>
        </p:nvSpPr>
        <p:spPr>
          <a:xfrm>
            <a:off x="5740402" y="982877"/>
            <a:ext cx="711991"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b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People</a:t>
            </a:r>
          </a:p>
        </p:txBody>
      </p:sp>
      <p:sp>
        <p:nvSpPr>
          <p:cNvPr id="100" name="Transform products">
            <a:extLst>
              <a:ext uri="{FF2B5EF4-FFF2-40B4-BE49-F238E27FC236}">
                <a16:creationId xmlns:a16="http://schemas.microsoft.com/office/drawing/2014/main" id="{7AC31AA6-4973-4809-97F5-4CA0F280F1A7}"/>
              </a:ext>
            </a:extLst>
          </p:cNvPr>
          <p:cNvSpPr txBox="1">
            <a:spLocks/>
          </p:cNvSpPr>
          <p:nvPr/>
        </p:nvSpPr>
        <p:spPr>
          <a:xfrm>
            <a:off x="7342386" y="3901385"/>
            <a:ext cx="921278"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p>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Products</a:t>
            </a:r>
          </a:p>
        </p:txBody>
      </p:sp>
      <p:sp>
        <p:nvSpPr>
          <p:cNvPr id="99" name="Optimize operations">
            <a:extLst>
              <a:ext uri="{FF2B5EF4-FFF2-40B4-BE49-F238E27FC236}">
                <a16:creationId xmlns:a16="http://schemas.microsoft.com/office/drawing/2014/main" id="{9AD23FEC-8C6C-4DBE-86A3-94495CEF1B0A}"/>
              </a:ext>
            </a:extLst>
          </p:cNvPr>
          <p:cNvSpPr txBox="1">
            <a:spLocks/>
          </p:cNvSpPr>
          <p:nvPr/>
        </p:nvSpPr>
        <p:spPr>
          <a:xfrm>
            <a:off x="5521624" y="5282757"/>
            <a:ext cx="1158972"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b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Operations</a:t>
            </a:r>
          </a:p>
        </p:txBody>
      </p:sp>
      <p:sp>
        <p:nvSpPr>
          <p:cNvPr id="1060" name="Engage customers">
            <a:extLst>
              <a:ext uri="{FF2B5EF4-FFF2-40B4-BE49-F238E27FC236}">
                <a16:creationId xmlns:a16="http://schemas.microsoft.com/office/drawing/2014/main" id="{36302C80-CC16-445D-9214-0F68878049EF}"/>
              </a:ext>
            </a:extLst>
          </p:cNvPr>
          <p:cNvSpPr txBox="1">
            <a:spLocks/>
          </p:cNvSpPr>
          <p:nvPr/>
        </p:nvSpPr>
        <p:spPr>
          <a:xfrm>
            <a:off x="3856414" y="3876216"/>
            <a:ext cx="1111010"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b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Customers</a:t>
            </a:r>
          </a:p>
        </p:txBody>
      </p:sp>
      <p:sp>
        <p:nvSpPr>
          <p:cNvPr id="169" name="1">
            <a:extLst>
              <a:ext uri="{FF2B5EF4-FFF2-40B4-BE49-F238E27FC236}">
                <a16:creationId xmlns:a16="http://schemas.microsoft.com/office/drawing/2014/main" id="{5F30F29E-86CC-48BD-A4A9-CBCF129A9581}"/>
              </a:ext>
            </a:extLst>
          </p:cNvPr>
          <p:cNvSpPr/>
          <p:nvPr/>
        </p:nvSpPr>
        <p:spPr bwMode="auto">
          <a:xfrm>
            <a:off x="6098877" y="5099281"/>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GREY GLOW">
            <a:extLst>
              <a:ext uri="{FF2B5EF4-FFF2-40B4-BE49-F238E27FC236}">
                <a16:creationId xmlns:a16="http://schemas.microsoft.com/office/drawing/2014/main" id="{BE985776-6103-49D8-A7CE-A47155A5AC1C}"/>
              </a:ext>
            </a:extLst>
          </p:cNvPr>
          <p:cNvSpPr/>
          <p:nvPr/>
        </p:nvSpPr>
        <p:spPr bwMode="auto">
          <a:xfrm>
            <a:off x="4882238" y="2396842"/>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Top Clover Top">
            <a:extLst>
              <a:ext uri="{FF2B5EF4-FFF2-40B4-BE49-F238E27FC236}">
                <a16:creationId xmlns:a16="http://schemas.microsoft.com/office/drawing/2014/main" id="{26D5301F-0163-4C0A-A852-8FA39AB31B3C}"/>
              </a:ext>
            </a:extLst>
          </p:cNvPr>
          <p:cNvSpPr/>
          <p:nvPr/>
        </p:nvSpPr>
        <p:spPr>
          <a:xfrm rot="5400000" flipH="1">
            <a:off x="5227216" y="4405038"/>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3" name="Top Clover bottom">
            <a:extLst>
              <a:ext uri="{FF2B5EF4-FFF2-40B4-BE49-F238E27FC236}">
                <a16:creationId xmlns:a16="http://schemas.microsoft.com/office/drawing/2014/main" id="{2DB5B754-4F70-4D1B-86FA-1C017C23733A}"/>
              </a:ext>
            </a:extLst>
          </p:cNvPr>
          <p:cNvSpPr/>
          <p:nvPr/>
        </p:nvSpPr>
        <p:spPr>
          <a:xfrm rot="5400000" flipH="1" flipV="1">
            <a:off x="4303624" y="4405038"/>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0" name="Left Clover Top">
            <a:extLst>
              <a:ext uri="{FF2B5EF4-FFF2-40B4-BE49-F238E27FC236}">
                <a16:creationId xmlns:a16="http://schemas.microsoft.com/office/drawing/2014/main" id="{7B6E556E-CBE5-43C1-A6DB-46B29592478E}"/>
              </a:ext>
            </a:extLst>
          </p:cNvPr>
          <p:cNvSpPr/>
          <p:nvPr/>
        </p:nvSpPr>
        <p:spPr>
          <a:xfrm>
            <a:off x="3395701" y="2609150"/>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1" name="Left Clover bottom">
            <a:extLst>
              <a:ext uri="{FF2B5EF4-FFF2-40B4-BE49-F238E27FC236}">
                <a16:creationId xmlns:a16="http://schemas.microsoft.com/office/drawing/2014/main" id="{79DE6FAE-031C-4C24-8C8F-6792809D9F71}"/>
              </a:ext>
            </a:extLst>
          </p:cNvPr>
          <p:cNvSpPr/>
          <p:nvPr/>
        </p:nvSpPr>
        <p:spPr>
          <a:xfrm flipV="1">
            <a:off x="3395701" y="3603374"/>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8" name="Right Clover Top">
            <a:extLst>
              <a:ext uri="{FF2B5EF4-FFF2-40B4-BE49-F238E27FC236}">
                <a16:creationId xmlns:a16="http://schemas.microsoft.com/office/drawing/2014/main" id="{85D658F3-E858-4F6D-A55E-6A57CC6B39CC}"/>
              </a:ext>
            </a:extLst>
          </p:cNvPr>
          <p:cNvSpPr/>
          <p:nvPr/>
        </p:nvSpPr>
        <p:spPr>
          <a:xfrm flipH="1">
            <a:off x="6018456" y="2607118"/>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9" name="Right Clover bottom">
            <a:extLst>
              <a:ext uri="{FF2B5EF4-FFF2-40B4-BE49-F238E27FC236}">
                <a16:creationId xmlns:a16="http://schemas.microsoft.com/office/drawing/2014/main" id="{DC588964-C694-4FEC-A0B4-C495710A1FD2}"/>
              </a:ext>
            </a:extLst>
          </p:cNvPr>
          <p:cNvSpPr/>
          <p:nvPr/>
        </p:nvSpPr>
        <p:spPr>
          <a:xfrm flipH="1" flipV="1">
            <a:off x="6018426" y="3594420"/>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6" name="Top Clover Top">
            <a:extLst>
              <a:ext uri="{FF2B5EF4-FFF2-40B4-BE49-F238E27FC236}">
                <a16:creationId xmlns:a16="http://schemas.microsoft.com/office/drawing/2014/main" id="{546F4B86-3852-42D6-8006-DD2C2B731657}"/>
              </a:ext>
            </a:extLst>
          </p:cNvPr>
          <p:cNvSpPr/>
          <p:nvPr/>
        </p:nvSpPr>
        <p:spPr>
          <a:xfrm rot="16200000" flipH="1">
            <a:off x="4306435" y="1890931"/>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7" name="Top Clover bottom">
            <a:extLst>
              <a:ext uri="{FF2B5EF4-FFF2-40B4-BE49-F238E27FC236}">
                <a16:creationId xmlns:a16="http://schemas.microsoft.com/office/drawing/2014/main" id="{9C3C5697-DAA7-4B8F-960D-A80D039D46F7}"/>
              </a:ext>
            </a:extLst>
          </p:cNvPr>
          <p:cNvSpPr/>
          <p:nvPr/>
        </p:nvSpPr>
        <p:spPr>
          <a:xfrm rot="16200000" flipH="1" flipV="1">
            <a:off x="5230026" y="1890931"/>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284" name="ICON EC">
            <a:extLst>
              <a:ext uri="{FF2B5EF4-FFF2-40B4-BE49-F238E27FC236}">
                <a16:creationId xmlns:a16="http://schemas.microsoft.com/office/drawing/2014/main" id="{A96558EF-659F-4BDC-AC92-F7BB76FCD10C}"/>
              </a:ext>
            </a:extLst>
          </p:cNvPr>
          <p:cNvGrpSpPr>
            <a:grpSpLocks noChangeAspect="1"/>
          </p:cNvGrpSpPr>
          <p:nvPr/>
        </p:nvGrpSpPr>
        <p:grpSpPr bwMode="auto">
          <a:xfrm>
            <a:off x="3944148" y="3224098"/>
            <a:ext cx="892590" cy="895247"/>
            <a:chOff x="3502" y="1823"/>
            <a:chExt cx="672" cy="674"/>
          </a:xfrm>
          <a:scene3d>
            <a:camera prst="perspectiveFront"/>
            <a:lightRig rig="threePt" dir="t"/>
          </a:scene3d>
        </p:grpSpPr>
        <p:sp>
          <p:nvSpPr>
            <p:cNvPr id="285" name="Oval 146">
              <a:extLst>
                <a:ext uri="{FF2B5EF4-FFF2-40B4-BE49-F238E27FC236}">
                  <a16:creationId xmlns:a16="http://schemas.microsoft.com/office/drawing/2014/main" id="{566A5C4F-5486-43BD-B23D-16DD5FE089D5}"/>
                </a:ext>
              </a:extLst>
            </p:cNvPr>
            <p:cNvSpPr>
              <a:spLocks noChangeArrowheads="1"/>
            </p:cNvSpPr>
            <p:nvPr/>
          </p:nvSpPr>
          <p:spPr bwMode="auto">
            <a:xfrm>
              <a:off x="3502" y="1823"/>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86" name="Freeform 147">
              <a:extLst>
                <a:ext uri="{FF2B5EF4-FFF2-40B4-BE49-F238E27FC236}">
                  <a16:creationId xmlns:a16="http://schemas.microsoft.com/office/drawing/2014/main" id="{BB8DCB06-EF25-44EF-9468-43832191CBFE}"/>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7" name="Line 148">
              <a:extLst>
                <a:ext uri="{FF2B5EF4-FFF2-40B4-BE49-F238E27FC236}">
                  <a16:creationId xmlns:a16="http://schemas.microsoft.com/office/drawing/2014/main" id="{B721ACBE-9952-42C6-B721-5B85836FDDD5}"/>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8" name="Line 149">
              <a:extLst>
                <a:ext uri="{FF2B5EF4-FFF2-40B4-BE49-F238E27FC236}">
                  <a16:creationId xmlns:a16="http://schemas.microsoft.com/office/drawing/2014/main" id="{0D30CCAE-4305-47A5-A431-631F898D5450}"/>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9" name="Freeform 150">
              <a:extLst>
                <a:ext uri="{FF2B5EF4-FFF2-40B4-BE49-F238E27FC236}">
                  <a16:creationId xmlns:a16="http://schemas.microsoft.com/office/drawing/2014/main" id="{5390AD8D-5A0C-4BA4-882B-D60A7360C619}"/>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0" name="Freeform 151">
              <a:extLst>
                <a:ext uri="{FF2B5EF4-FFF2-40B4-BE49-F238E27FC236}">
                  <a16:creationId xmlns:a16="http://schemas.microsoft.com/office/drawing/2014/main" id="{B5BA138D-1739-4C6F-993A-DA0C0BFC086B}"/>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1" name="Freeform 152">
              <a:extLst>
                <a:ext uri="{FF2B5EF4-FFF2-40B4-BE49-F238E27FC236}">
                  <a16:creationId xmlns:a16="http://schemas.microsoft.com/office/drawing/2014/main" id="{C112D0D6-80C3-4241-B0CD-57F13B23EE23}"/>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2" name="Line 153">
              <a:extLst>
                <a:ext uri="{FF2B5EF4-FFF2-40B4-BE49-F238E27FC236}">
                  <a16:creationId xmlns:a16="http://schemas.microsoft.com/office/drawing/2014/main" id="{E069815B-B1A4-486A-AA7F-5737E5A2D9E8}"/>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3" name="Line 154">
              <a:extLst>
                <a:ext uri="{FF2B5EF4-FFF2-40B4-BE49-F238E27FC236}">
                  <a16:creationId xmlns:a16="http://schemas.microsoft.com/office/drawing/2014/main" id="{6D9C195A-2CCB-4B3B-A822-7FAD988C20CD}"/>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4" name="Freeform 155">
              <a:extLst>
                <a:ext uri="{FF2B5EF4-FFF2-40B4-BE49-F238E27FC236}">
                  <a16:creationId xmlns:a16="http://schemas.microsoft.com/office/drawing/2014/main" id="{A2541B0C-E786-47DB-B8A6-CA6CC1A97C36}"/>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95" name="ICON EE">
            <a:extLst>
              <a:ext uri="{FF2B5EF4-FFF2-40B4-BE49-F238E27FC236}">
                <a16:creationId xmlns:a16="http://schemas.microsoft.com/office/drawing/2014/main" id="{D16E97C4-F993-4695-94E0-E8E1B5207878}"/>
              </a:ext>
            </a:extLst>
          </p:cNvPr>
          <p:cNvGrpSpPr>
            <a:grpSpLocks noChangeAspect="1"/>
          </p:cNvGrpSpPr>
          <p:nvPr/>
        </p:nvGrpSpPr>
        <p:grpSpPr bwMode="auto">
          <a:xfrm>
            <a:off x="5646180" y="1630096"/>
            <a:ext cx="892592" cy="895247"/>
            <a:chOff x="3504" y="1821"/>
            <a:chExt cx="672" cy="674"/>
          </a:xfrm>
          <a:scene3d>
            <a:camera prst="perspectiveFront"/>
            <a:lightRig rig="threePt" dir="t"/>
          </a:scene3d>
        </p:grpSpPr>
        <p:sp>
          <p:nvSpPr>
            <p:cNvPr id="296" name="Oval 102">
              <a:extLst>
                <a:ext uri="{FF2B5EF4-FFF2-40B4-BE49-F238E27FC236}">
                  <a16:creationId xmlns:a16="http://schemas.microsoft.com/office/drawing/2014/main" id="{79C1467C-1EC7-4BCC-9255-137E97D0B6B8}"/>
                </a:ext>
              </a:extLst>
            </p:cNvPr>
            <p:cNvSpPr>
              <a:spLocks noChangeArrowheads="1"/>
            </p:cNvSpPr>
            <p:nvPr/>
          </p:nvSpPr>
          <p:spPr bwMode="auto">
            <a:xfrm>
              <a:off x="3504" y="1821"/>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97" name="Freeform 103">
              <a:extLst>
                <a:ext uri="{FF2B5EF4-FFF2-40B4-BE49-F238E27FC236}">
                  <a16:creationId xmlns:a16="http://schemas.microsoft.com/office/drawing/2014/main" id="{E7FA6BC2-B72C-44C1-A0C2-C6507922C44B}"/>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8" name="Freeform 104">
              <a:extLst>
                <a:ext uri="{FF2B5EF4-FFF2-40B4-BE49-F238E27FC236}">
                  <a16:creationId xmlns:a16="http://schemas.microsoft.com/office/drawing/2014/main" id="{80BF2F23-77E3-4D4A-AA0F-D26F3E5ADF8A}"/>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9" name="Freeform 105">
              <a:extLst>
                <a:ext uri="{FF2B5EF4-FFF2-40B4-BE49-F238E27FC236}">
                  <a16:creationId xmlns:a16="http://schemas.microsoft.com/office/drawing/2014/main" id="{EAF8F20D-C648-4086-A0D1-B229DC28B37C}"/>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0" name="Freeform 106">
              <a:extLst>
                <a:ext uri="{FF2B5EF4-FFF2-40B4-BE49-F238E27FC236}">
                  <a16:creationId xmlns:a16="http://schemas.microsoft.com/office/drawing/2014/main" id="{697963D6-DCC7-411F-A2E5-061A3BE38B0D}"/>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1" name="Freeform 107">
              <a:extLst>
                <a:ext uri="{FF2B5EF4-FFF2-40B4-BE49-F238E27FC236}">
                  <a16:creationId xmlns:a16="http://schemas.microsoft.com/office/drawing/2014/main" id="{0BFB0473-8FC2-4C97-BF87-60F5BF5857D7}"/>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sp3d>
              <a:bevelB w="1397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2" name="Freeform 108">
              <a:extLst>
                <a:ext uri="{FF2B5EF4-FFF2-40B4-BE49-F238E27FC236}">
                  <a16:creationId xmlns:a16="http://schemas.microsoft.com/office/drawing/2014/main" id="{AB663B1C-D73E-4E84-8762-BDF1B46DAFCA}"/>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3" name="Freeform 109">
              <a:extLst>
                <a:ext uri="{FF2B5EF4-FFF2-40B4-BE49-F238E27FC236}">
                  <a16:creationId xmlns:a16="http://schemas.microsoft.com/office/drawing/2014/main" id="{00B7E78F-FA73-4106-B050-2D699EC0712B}"/>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4" name="Freeform 110">
              <a:extLst>
                <a:ext uri="{FF2B5EF4-FFF2-40B4-BE49-F238E27FC236}">
                  <a16:creationId xmlns:a16="http://schemas.microsoft.com/office/drawing/2014/main" id="{051D031E-37A7-4200-B3CF-934946BBB629}"/>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5" name="Freeform 111">
              <a:extLst>
                <a:ext uri="{FF2B5EF4-FFF2-40B4-BE49-F238E27FC236}">
                  <a16:creationId xmlns:a16="http://schemas.microsoft.com/office/drawing/2014/main" id="{46F4D160-09BE-4228-8AD6-98AB9C8E8CF3}"/>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6" name="Freeform 112">
              <a:extLst>
                <a:ext uri="{FF2B5EF4-FFF2-40B4-BE49-F238E27FC236}">
                  <a16:creationId xmlns:a16="http://schemas.microsoft.com/office/drawing/2014/main" id="{0FA89BEA-445B-4CC4-B476-CAA0311F28C8}"/>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7" name="Freeform 113">
              <a:extLst>
                <a:ext uri="{FF2B5EF4-FFF2-40B4-BE49-F238E27FC236}">
                  <a16:creationId xmlns:a16="http://schemas.microsoft.com/office/drawing/2014/main" id="{4874FE51-1097-4708-AC78-B80CC6F9FCA7}"/>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8" name="Freeform 114">
              <a:extLst>
                <a:ext uri="{FF2B5EF4-FFF2-40B4-BE49-F238E27FC236}">
                  <a16:creationId xmlns:a16="http://schemas.microsoft.com/office/drawing/2014/main" id="{37734FBE-92DC-490D-83F3-C5ABD9A6209D}"/>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9" name="Freeform 115">
              <a:extLst>
                <a:ext uri="{FF2B5EF4-FFF2-40B4-BE49-F238E27FC236}">
                  <a16:creationId xmlns:a16="http://schemas.microsoft.com/office/drawing/2014/main" id="{6C345892-5338-4C45-AF4A-9477CB657F5F}"/>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0" name="Freeform 116">
              <a:extLst>
                <a:ext uri="{FF2B5EF4-FFF2-40B4-BE49-F238E27FC236}">
                  <a16:creationId xmlns:a16="http://schemas.microsoft.com/office/drawing/2014/main" id="{630526D0-50A0-443C-BB10-FA5647F60E66}"/>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1" name="Freeform 117">
              <a:extLst>
                <a:ext uri="{FF2B5EF4-FFF2-40B4-BE49-F238E27FC236}">
                  <a16:creationId xmlns:a16="http://schemas.microsoft.com/office/drawing/2014/main" id="{8D675A05-929E-45CE-BEB2-0B4157D09328}"/>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2" name="Freeform 118">
              <a:extLst>
                <a:ext uri="{FF2B5EF4-FFF2-40B4-BE49-F238E27FC236}">
                  <a16:creationId xmlns:a16="http://schemas.microsoft.com/office/drawing/2014/main" id="{5BD8FBE9-C62C-4875-8638-5F765B2FE17D}"/>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3" name="Freeform 119">
              <a:extLst>
                <a:ext uri="{FF2B5EF4-FFF2-40B4-BE49-F238E27FC236}">
                  <a16:creationId xmlns:a16="http://schemas.microsoft.com/office/drawing/2014/main" id="{341BE3A5-5DDC-4A4A-9CB0-6291B43211D3}"/>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4" name="Freeform 120">
              <a:extLst>
                <a:ext uri="{FF2B5EF4-FFF2-40B4-BE49-F238E27FC236}">
                  <a16:creationId xmlns:a16="http://schemas.microsoft.com/office/drawing/2014/main" id="{27E2AAC2-273C-4ADC-96A2-72662BEC80EF}"/>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15" name="ICON TP">
            <a:extLst>
              <a:ext uri="{FF2B5EF4-FFF2-40B4-BE49-F238E27FC236}">
                <a16:creationId xmlns:a16="http://schemas.microsoft.com/office/drawing/2014/main" id="{651F96E6-4126-4FA9-A9EB-6D2A240431C5}"/>
              </a:ext>
            </a:extLst>
          </p:cNvPr>
          <p:cNvGrpSpPr>
            <a:grpSpLocks noChangeAspect="1"/>
          </p:cNvGrpSpPr>
          <p:nvPr/>
        </p:nvGrpSpPr>
        <p:grpSpPr bwMode="auto">
          <a:xfrm>
            <a:off x="7363371" y="3224098"/>
            <a:ext cx="895247" cy="895247"/>
            <a:chOff x="3504" y="1823"/>
            <a:chExt cx="674" cy="674"/>
          </a:xfrm>
          <a:scene3d>
            <a:camera prst="perspectiveFront"/>
            <a:lightRig rig="threePt" dir="t"/>
          </a:scene3d>
        </p:grpSpPr>
        <p:sp>
          <p:nvSpPr>
            <p:cNvPr id="316" name="Oval 138">
              <a:extLst>
                <a:ext uri="{FF2B5EF4-FFF2-40B4-BE49-F238E27FC236}">
                  <a16:creationId xmlns:a16="http://schemas.microsoft.com/office/drawing/2014/main" id="{D05329CA-68FE-48DD-AE78-EC9E2C295031}"/>
                </a:ext>
              </a:extLst>
            </p:cNvPr>
            <p:cNvSpPr>
              <a:spLocks noChangeArrowheads="1"/>
            </p:cNvSpPr>
            <p:nvPr/>
          </p:nvSpPr>
          <p:spPr bwMode="auto">
            <a:xfrm>
              <a:off x="3504" y="1823"/>
              <a:ext cx="674"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17" name="Freeform 139">
              <a:extLst>
                <a:ext uri="{FF2B5EF4-FFF2-40B4-BE49-F238E27FC236}">
                  <a16:creationId xmlns:a16="http://schemas.microsoft.com/office/drawing/2014/main" id="{068391B3-68D7-455E-ACF6-9D88FB98404A}"/>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8" name="Freeform 140">
              <a:extLst>
                <a:ext uri="{FF2B5EF4-FFF2-40B4-BE49-F238E27FC236}">
                  <a16:creationId xmlns:a16="http://schemas.microsoft.com/office/drawing/2014/main" id="{6263C50B-3393-4ABF-B756-5DA2E616B4B0}"/>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9" name="Freeform 141">
              <a:extLst>
                <a:ext uri="{FF2B5EF4-FFF2-40B4-BE49-F238E27FC236}">
                  <a16:creationId xmlns:a16="http://schemas.microsoft.com/office/drawing/2014/main" id="{68119E41-399E-4727-9F49-92F930A938D8}"/>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0" name="Freeform 142">
              <a:extLst>
                <a:ext uri="{FF2B5EF4-FFF2-40B4-BE49-F238E27FC236}">
                  <a16:creationId xmlns:a16="http://schemas.microsoft.com/office/drawing/2014/main" id="{05FF6021-4A53-4BFE-9C61-1D4C79C76962}"/>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21" name="ICON OO">
            <a:extLst>
              <a:ext uri="{FF2B5EF4-FFF2-40B4-BE49-F238E27FC236}">
                <a16:creationId xmlns:a16="http://schemas.microsoft.com/office/drawing/2014/main" id="{05A73413-5B50-4F90-9427-E8B2687E9E5D}"/>
              </a:ext>
            </a:extLst>
          </p:cNvPr>
          <p:cNvGrpSpPr>
            <a:grpSpLocks noChangeAspect="1"/>
          </p:cNvGrpSpPr>
          <p:nvPr/>
        </p:nvGrpSpPr>
        <p:grpSpPr bwMode="auto">
          <a:xfrm>
            <a:off x="5643525" y="4643617"/>
            <a:ext cx="897903" cy="895247"/>
            <a:chOff x="3502" y="1825"/>
            <a:chExt cx="676" cy="674"/>
          </a:xfrm>
          <a:scene3d>
            <a:camera prst="perspectiveFront"/>
            <a:lightRig rig="threePt" dir="t"/>
          </a:scene3d>
        </p:grpSpPr>
        <p:sp>
          <p:nvSpPr>
            <p:cNvPr id="322" name="Oval 124">
              <a:extLst>
                <a:ext uri="{FF2B5EF4-FFF2-40B4-BE49-F238E27FC236}">
                  <a16:creationId xmlns:a16="http://schemas.microsoft.com/office/drawing/2014/main" id="{816CE025-A40E-492B-9E4E-A0E837D20C4A}"/>
                </a:ext>
              </a:extLst>
            </p:cNvPr>
            <p:cNvSpPr>
              <a:spLocks noChangeArrowheads="1"/>
            </p:cNvSpPr>
            <p:nvPr/>
          </p:nvSpPr>
          <p:spPr bwMode="auto">
            <a:xfrm>
              <a:off x="3502" y="1825"/>
              <a:ext cx="676"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23" name="Freeform 125">
              <a:extLst>
                <a:ext uri="{FF2B5EF4-FFF2-40B4-BE49-F238E27FC236}">
                  <a16:creationId xmlns:a16="http://schemas.microsoft.com/office/drawing/2014/main" id="{2057BE4A-24D1-43A2-A9FC-B644A559032C}"/>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4" name="Freeform 126">
              <a:extLst>
                <a:ext uri="{FF2B5EF4-FFF2-40B4-BE49-F238E27FC236}">
                  <a16:creationId xmlns:a16="http://schemas.microsoft.com/office/drawing/2014/main" id="{DDA425C4-0E3A-443E-BAC5-73499EEF8221}"/>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5" name="Freeform 127">
              <a:extLst>
                <a:ext uri="{FF2B5EF4-FFF2-40B4-BE49-F238E27FC236}">
                  <a16:creationId xmlns:a16="http://schemas.microsoft.com/office/drawing/2014/main" id="{0D125248-E2F5-45EE-BDEE-455FD50530B6}"/>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6" name="Freeform 128">
              <a:extLst>
                <a:ext uri="{FF2B5EF4-FFF2-40B4-BE49-F238E27FC236}">
                  <a16:creationId xmlns:a16="http://schemas.microsoft.com/office/drawing/2014/main" id="{203B7264-8AC9-4396-9589-A5E3BFEA3ECF}"/>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7" name="Freeform 129">
              <a:extLst>
                <a:ext uri="{FF2B5EF4-FFF2-40B4-BE49-F238E27FC236}">
                  <a16:creationId xmlns:a16="http://schemas.microsoft.com/office/drawing/2014/main" id="{E83FEACE-597A-4E6C-AFA9-C79C88746B57}"/>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8" name="Freeform 130">
              <a:extLst>
                <a:ext uri="{FF2B5EF4-FFF2-40B4-BE49-F238E27FC236}">
                  <a16:creationId xmlns:a16="http://schemas.microsoft.com/office/drawing/2014/main" id="{5BF7E547-C761-4DAE-905D-3E1E7A78EAD0}"/>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9" name="Freeform 131">
              <a:extLst>
                <a:ext uri="{FF2B5EF4-FFF2-40B4-BE49-F238E27FC236}">
                  <a16:creationId xmlns:a16="http://schemas.microsoft.com/office/drawing/2014/main" id="{07F32F1C-1D4C-490D-AB89-83E5DC476A9C}"/>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30" name="Freeform 132">
              <a:extLst>
                <a:ext uri="{FF2B5EF4-FFF2-40B4-BE49-F238E27FC236}">
                  <a16:creationId xmlns:a16="http://schemas.microsoft.com/office/drawing/2014/main" id="{EF3A92EF-B887-4FB6-A4E1-63DC2CEE2E03}"/>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31" name="Freeform 133">
              <a:extLst>
                <a:ext uri="{FF2B5EF4-FFF2-40B4-BE49-F238E27FC236}">
                  <a16:creationId xmlns:a16="http://schemas.microsoft.com/office/drawing/2014/main" id="{62F3D7BD-BD82-4FD7-9987-E10543FB537A}"/>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32" name="Freeform 134">
              <a:extLst>
                <a:ext uri="{FF2B5EF4-FFF2-40B4-BE49-F238E27FC236}">
                  <a16:creationId xmlns:a16="http://schemas.microsoft.com/office/drawing/2014/main" id="{1003CAC7-1905-469A-B916-6F35AFC5B07E}"/>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128" name="GREY GLOW">
            <a:extLst>
              <a:ext uri="{FF2B5EF4-FFF2-40B4-BE49-F238E27FC236}">
                <a16:creationId xmlns:a16="http://schemas.microsoft.com/office/drawing/2014/main" id="{CCD03C0E-617F-48EB-9B1F-24EF6B1F441E}"/>
              </a:ext>
            </a:extLst>
          </p:cNvPr>
          <p:cNvSpPr/>
          <p:nvPr/>
        </p:nvSpPr>
        <p:spPr bwMode="auto">
          <a:xfrm>
            <a:off x="5096203" y="2548206"/>
            <a:ext cx="1990440" cy="199043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Isosceles Triangle 1">
            <a:extLst>
              <a:ext uri="{FF2B5EF4-FFF2-40B4-BE49-F238E27FC236}">
                <a16:creationId xmlns:a16="http://schemas.microsoft.com/office/drawing/2014/main" id="{2B673077-19AA-4DB1-9DBC-C93A5321C812}"/>
              </a:ext>
            </a:extLst>
          </p:cNvPr>
          <p:cNvSpPr/>
          <p:nvPr/>
        </p:nvSpPr>
        <p:spPr bwMode="auto">
          <a:xfrm rot="2987606">
            <a:off x="5526272" y="4012521"/>
            <a:ext cx="158963" cy="19724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INTELLIGENCE">
            <a:extLst>
              <a:ext uri="{FF2B5EF4-FFF2-40B4-BE49-F238E27FC236}">
                <a16:creationId xmlns:a16="http://schemas.microsoft.com/office/drawing/2014/main" id="{649244BD-14CD-4921-8809-D1D4D9B72010}"/>
              </a:ext>
            </a:extLst>
          </p:cNvPr>
          <p:cNvGrpSpPr/>
          <p:nvPr/>
        </p:nvGrpSpPr>
        <p:grpSpPr>
          <a:xfrm>
            <a:off x="5482849" y="2976945"/>
            <a:ext cx="1260143" cy="1260143"/>
            <a:chOff x="5482849" y="2976945"/>
            <a:chExt cx="1260143" cy="1260143"/>
          </a:xfrm>
          <a:scene3d>
            <a:camera prst="perspectiveFront"/>
            <a:lightRig rig="threePt" dir="t"/>
          </a:scene3d>
        </p:grpSpPr>
        <p:sp>
          <p:nvSpPr>
            <p:cNvPr id="334" name="Oval 333">
              <a:extLst>
                <a:ext uri="{FF2B5EF4-FFF2-40B4-BE49-F238E27FC236}">
                  <a16:creationId xmlns:a16="http://schemas.microsoft.com/office/drawing/2014/main" id="{438541E4-CB1C-4526-A046-0E991340165F}"/>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0" name="Freeform: Shape 429">
              <a:extLst>
                <a:ext uri="{FF2B5EF4-FFF2-40B4-BE49-F238E27FC236}">
                  <a16:creationId xmlns:a16="http://schemas.microsoft.com/office/drawing/2014/main" id="{B92872EB-9FF2-4352-B80E-F4440CD9FC90}"/>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3" name="DATA">
            <a:extLst>
              <a:ext uri="{FF2B5EF4-FFF2-40B4-BE49-F238E27FC236}">
                <a16:creationId xmlns:a16="http://schemas.microsoft.com/office/drawing/2014/main" id="{1375AE20-52FE-4CB9-825B-42A4893FB659}"/>
              </a:ext>
            </a:extLst>
          </p:cNvPr>
          <p:cNvGrpSpPr/>
          <p:nvPr/>
        </p:nvGrpSpPr>
        <p:grpSpPr>
          <a:xfrm>
            <a:off x="5745459" y="3239555"/>
            <a:ext cx="734922" cy="734922"/>
            <a:chOff x="5745459" y="3239555"/>
            <a:chExt cx="734922" cy="734922"/>
          </a:xfrm>
          <a:scene3d>
            <a:camera prst="perspectiveFront"/>
            <a:lightRig rig="threePt" dir="t"/>
          </a:scene3d>
        </p:grpSpPr>
        <p:sp>
          <p:nvSpPr>
            <p:cNvPr id="804" name="circle1">
              <a:extLst>
                <a:ext uri="{FF2B5EF4-FFF2-40B4-BE49-F238E27FC236}">
                  <a16:creationId xmlns:a16="http://schemas.microsoft.com/office/drawing/2014/main" id="{89795756-7AF8-4A70-8B41-300B9E95E476}"/>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805" name="circle1">
              <a:extLst>
                <a:ext uri="{FF2B5EF4-FFF2-40B4-BE49-F238E27FC236}">
                  <a16:creationId xmlns:a16="http://schemas.microsoft.com/office/drawing/2014/main" id="{92621BCA-D7BE-424E-A138-D8691375A7A6}"/>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806" name="Freeform: Shape 805">
              <a:extLst>
                <a:ext uri="{FF2B5EF4-FFF2-40B4-BE49-F238E27FC236}">
                  <a16:creationId xmlns:a16="http://schemas.microsoft.com/office/drawing/2014/main" id="{88314900-F20B-4866-9E7E-599BB9563C54}"/>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7" name="Freeform: Shape 806">
              <a:extLst>
                <a:ext uri="{FF2B5EF4-FFF2-40B4-BE49-F238E27FC236}">
                  <a16:creationId xmlns:a16="http://schemas.microsoft.com/office/drawing/2014/main" id="{B91075D1-6046-4071-B856-9436857AB5F8}"/>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h="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 name="Title 2">
            <a:extLst>
              <a:ext uri="{FF2B5EF4-FFF2-40B4-BE49-F238E27FC236}">
                <a16:creationId xmlns:a16="http://schemas.microsoft.com/office/drawing/2014/main" id="{C0EEA1F6-5279-4A1F-9CEA-6FBC32660646}"/>
              </a:ext>
            </a:extLst>
          </p:cNvPr>
          <p:cNvSpPr>
            <a:spLocks noGrp="1"/>
          </p:cNvSpPr>
          <p:nvPr>
            <p:ph type="title"/>
          </p:nvPr>
        </p:nvSpPr>
        <p:spPr/>
        <p:txBody>
          <a:bodyPr/>
          <a:lstStyle/>
          <a:p>
            <a:r>
              <a:rPr lang="en-US"/>
              <a:t>Digital Feedback Loop</a:t>
            </a:r>
          </a:p>
        </p:txBody>
      </p:sp>
    </p:spTree>
    <p:extLst>
      <p:ext uri="{BB962C8B-B14F-4D97-AF65-F5344CB8AC3E}">
        <p14:creationId xmlns:p14="http://schemas.microsoft.com/office/powerpoint/2010/main" val="36773992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1" nodeType="withEffect">
                                  <p:stCondLst>
                                    <p:cond delay="0"/>
                                  </p:stCondLst>
                                  <p:endCondLst>
                                    <p:cond evt="onNext" delay="0">
                                      <p:tgtEl>
                                        <p:sldTgt/>
                                      </p:tgtEl>
                                    </p:cond>
                                  </p:endCondLst>
                                  <p:childTnLst>
                                    <p:set>
                                      <p:cBhvr>
                                        <p:cTn id="6" dur="1" fill="hold">
                                          <p:stCondLst>
                                            <p:cond delay="0"/>
                                          </p:stCondLst>
                                        </p:cTn>
                                        <p:tgtEl>
                                          <p:spTgt spid="95"/>
                                        </p:tgtEl>
                                        <p:attrNameLst>
                                          <p:attrName>style.visibility</p:attrName>
                                        </p:attrNameLst>
                                      </p:cBhvr>
                                      <p:to>
                                        <p:strVal val="visible"/>
                                      </p:to>
                                    </p:set>
                                    <p:animEffect transition="in" filter="fade">
                                      <p:cBhvr>
                                        <p:cTn id="7" dur="1250"/>
                                        <p:tgtEl>
                                          <p:spTgt spid="95"/>
                                        </p:tgtEl>
                                      </p:cBhvr>
                                    </p:animEffect>
                                  </p:childTnLst>
                                </p:cTn>
                              </p:par>
                              <p:par>
                                <p:cTn id="8" presetID="42" presetClass="path" presetSubtype="0" repeatCount="indefinite" fill="hold" grpId="0" nodeType="withEffect">
                                  <p:stCondLst>
                                    <p:cond delay="0"/>
                                  </p:stCondLst>
                                  <p:endCondLst>
                                    <p:cond evt="onNext" delay="0">
                                      <p:tgtEl>
                                        <p:sldTgt/>
                                      </p:tgtEl>
                                    </p:cond>
                                  </p:endCondLst>
                                  <p:childTnLst>
                                    <p:animMotion origin="layout" path="M 0.14257 -0.01597 L 3.95833E-6 1.85185E-6 " pathEditMode="relative" rAng="0" ptsTypes="AA">
                                      <p:cBhvr>
                                        <p:cTn id="9" dur="1250" fill="hold"/>
                                        <p:tgtEl>
                                          <p:spTgt spid="95"/>
                                        </p:tgtEl>
                                        <p:attrNameLst>
                                          <p:attrName>ppt_x</p:attrName>
                                          <p:attrName>ppt_y</p:attrName>
                                        </p:attrNameLst>
                                      </p:cBhvr>
                                      <p:rCtr x="-7135" y="787"/>
                                    </p:animMotion>
                                  </p:childTnLst>
                                </p:cTn>
                              </p:par>
                              <p:par>
                                <p:cTn id="10" presetID="10" presetClass="entr" presetSubtype="0" repeatCount="indefinite" fill="hold" grpId="1" nodeType="withEffect">
                                  <p:stCondLst>
                                    <p:cond delay="200"/>
                                  </p:stCondLst>
                                  <p:endCondLst>
                                    <p:cond evt="onNext" delay="0">
                                      <p:tgtEl>
                                        <p:sldTgt/>
                                      </p:tgtEl>
                                    </p:cond>
                                  </p:endCondLst>
                                  <p:childTnLst>
                                    <p:set>
                                      <p:cBhvr>
                                        <p:cTn id="11" dur="1" fill="hold">
                                          <p:stCondLst>
                                            <p:cond delay="0"/>
                                          </p:stCondLst>
                                        </p:cTn>
                                        <p:tgtEl>
                                          <p:spTgt spid="90"/>
                                        </p:tgtEl>
                                        <p:attrNameLst>
                                          <p:attrName>style.visibility</p:attrName>
                                        </p:attrNameLst>
                                      </p:cBhvr>
                                      <p:to>
                                        <p:strVal val="visible"/>
                                      </p:to>
                                    </p:set>
                                    <p:animEffect transition="in" filter="fade">
                                      <p:cBhvr>
                                        <p:cTn id="12" dur="1500"/>
                                        <p:tgtEl>
                                          <p:spTgt spid="90"/>
                                        </p:tgtEl>
                                      </p:cBhvr>
                                    </p:animEffect>
                                  </p:childTnLst>
                                </p:cTn>
                              </p:par>
                              <p:par>
                                <p:cTn id="13" presetID="42" presetClass="path" presetSubtype="0" repeatCount="indefinite" fill="hold" grpId="0" nodeType="withEffect">
                                  <p:stCondLst>
                                    <p:cond delay="200"/>
                                  </p:stCondLst>
                                  <p:endCondLst>
                                    <p:cond evt="onNext" delay="0">
                                      <p:tgtEl>
                                        <p:sldTgt/>
                                      </p:tgtEl>
                                    </p:cond>
                                  </p:endCondLst>
                                  <p:childTnLst>
                                    <p:animMotion origin="layout" path="M -0.13907 -0.00486 L 3.95833E-6 1.85185E-6 " pathEditMode="relative" rAng="0" ptsTypes="AA">
                                      <p:cBhvr>
                                        <p:cTn id="14" dur="1500" fill="hold"/>
                                        <p:tgtEl>
                                          <p:spTgt spid="90"/>
                                        </p:tgtEl>
                                        <p:attrNameLst>
                                          <p:attrName>ppt_x</p:attrName>
                                          <p:attrName>ppt_y</p:attrName>
                                        </p:attrNameLst>
                                      </p:cBhvr>
                                      <p:rCtr x="6953" y="231"/>
                                    </p:animMotion>
                                  </p:childTnLst>
                                </p:cTn>
                              </p:par>
                              <p:par>
                                <p:cTn id="15" presetID="10" presetClass="entr" presetSubtype="0" repeatCount="indefinite" fill="hold" grpId="1" nodeType="withEffect">
                                  <p:stCondLst>
                                    <p:cond delay="300"/>
                                  </p:stCondLst>
                                  <p:endCondLst>
                                    <p:cond evt="onNext" delay="0">
                                      <p:tgtEl>
                                        <p:sldTgt/>
                                      </p:tgtEl>
                                    </p:cond>
                                  </p:endCondLst>
                                  <p:childTnLst>
                                    <p:set>
                                      <p:cBhvr>
                                        <p:cTn id="16" dur="1" fill="hold">
                                          <p:stCondLst>
                                            <p:cond delay="0"/>
                                          </p:stCondLst>
                                        </p:cTn>
                                        <p:tgtEl>
                                          <p:spTgt spid="93"/>
                                        </p:tgtEl>
                                        <p:attrNameLst>
                                          <p:attrName>style.visibility</p:attrName>
                                        </p:attrNameLst>
                                      </p:cBhvr>
                                      <p:to>
                                        <p:strVal val="visible"/>
                                      </p:to>
                                    </p:set>
                                    <p:animEffect transition="in" filter="fade">
                                      <p:cBhvr>
                                        <p:cTn id="17" dur="800"/>
                                        <p:tgtEl>
                                          <p:spTgt spid="93"/>
                                        </p:tgtEl>
                                      </p:cBhvr>
                                    </p:animEffect>
                                  </p:childTnLst>
                                </p:cTn>
                              </p:par>
                              <p:par>
                                <p:cTn id="18" presetID="42" presetClass="path" presetSubtype="0" repeatCount="indefinite" fill="hold" grpId="0" nodeType="withEffect">
                                  <p:stCondLst>
                                    <p:cond delay="300"/>
                                  </p:stCondLst>
                                  <p:endCondLst>
                                    <p:cond evt="onNext" delay="0">
                                      <p:tgtEl>
                                        <p:sldTgt/>
                                      </p:tgtEl>
                                    </p:cond>
                                  </p:endCondLst>
                                  <p:childTnLst>
                                    <p:animMotion origin="layout" path="M 3.95833E-6 1.85185E-6 L 3.95833E-6 0.00023 " pathEditMode="relative" rAng="0" ptsTypes="AA">
                                      <p:cBhvr>
                                        <p:cTn id="19" dur="800" fill="hold"/>
                                        <p:tgtEl>
                                          <p:spTgt spid="93"/>
                                        </p:tgtEl>
                                        <p:attrNameLst>
                                          <p:attrName>ppt_x</p:attrName>
                                          <p:attrName>ppt_y</p:attrName>
                                        </p:attrNameLst>
                                      </p:cBhvr>
                                      <p:rCtr x="0" y="0"/>
                                    </p:animMotion>
                                  </p:childTnLst>
                                </p:cTn>
                              </p:par>
                              <p:par>
                                <p:cTn id="20" presetID="10" presetClass="entr" presetSubtype="0" repeatCount="indefinite" fill="hold" grpId="1" nodeType="withEffect">
                                  <p:stCondLst>
                                    <p:cond delay="0"/>
                                  </p:stCondLst>
                                  <p:endCondLst>
                                    <p:cond evt="onNext" delay="0">
                                      <p:tgtEl>
                                        <p:sldTgt/>
                                      </p:tgtEl>
                                    </p:cond>
                                  </p:endCondLst>
                                  <p:childTnLst>
                                    <p:set>
                                      <p:cBhvr>
                                        <p:cTn id="21" dur="1" fill="hold">
                                          <p:stCondLst>
                                            <p:cond delay="0"/>
                                          </p:stCondLst>
                                        </p:cTn>
                                        <p:tgtEl>
                                          <p:spTgt spid="76"/>
                                        </p:tgtEl>
                                        <p:attrNameLst>
                                          <p:attrName>style.visibility</p:attrName>
                                        </p:attrNameLst>
                                      </p:cBhvr>
                                      <p:to>
                                        <p:strVal val="visible"/>
                                      </p:to>
                                    </p:set>
                                    <p:animEffect transition="in" filter="fade">
                                      <p:cBhvr>
                                        <p:cTn id="22" dur="1250"/>
                                        <p:tgtEl>
                                          <p:spTgt spid="76"/>
                                        </p:tgtEl>
                                      </p:cBhvr>
                                    </p:animEffect>
                                  </p:childTnLst>
                                </p:cTn>
                              </p:par>
                              <p:par>
                                <p:cTn id="23" presetID="42" presetClass="path" presetSubtype="0" repeatCount="indefinite" fill="hold" grpId="0" nodeType="withEffect">
                                  <p:stCondLst>
                                    <p:cond delay="0"/>
                                  </p:stCondLst>
                                  <p:endCondLst>
                                    <p:cond evt="onNext" delay="0">
                                      <p:tgtEl>
                                        <p:sldTgt/>
                                      </p:tgtEl>
                                    </p:cond>
                                  </p:endCondLst>
                                  <p:childTnLst>
                                    <p:animMotion origin="layout" path="M 1.25E-6 7.40741E-7 L -0.12083 -0.01528 " pathEditMode="relative" rAng="0" ptsTypes="AA">
                                      <p:cBhvr>
                                        <p:cTn id="24" dur="1250" fill="hold"/>
                                        <p:tgtEl>
                                          <p:spTgt spid="76"/>
                                        </p:tgtEl>
                                        <p:attrNameLst>
                                          <p:attrName>ppt_x</p:attrName>
                                          <p:attrName>ppt_y</p:attrName>
                                        </p:attrNameLst>
                                      </p:cBhvr>
                                      <p:rCtr x="-6042" y="-764"/>
                                    </p:animMotion>
                                  </p:childTnLst>
                                </p:cTn>
                              </p:par>
                              <p:par>
                                <p:cTn id="25" presetID="10" presetClass="entr" presetSubtype="0" repeatCount="indefinite" fill="hold" grpId="1" nodeType="withEffect">
                                  <p:stCondLst>
                                    <p:cond delay="200"/>
                                  </p:stCondLst>
                                  <p:endCondLst>
                                    <p:cond evt="onNext" delay="0">
                                      <p:tgtEl>
                                        <p:sldTgt/>
                                      </p:tgtEl>
                                    </p:cond>
                                  </p:endCondLst>
                                  <p:childTnLst>
                                    <p:set>
                                      <p:cBhvr>
                                        <p:cTn id="26" dur="1" fill="hold">
                                          <p:stCondLst>
                                            <p:cond delay="0"/>
                                          </p:stCondLst>
                                        </p:cTn>
                                        <p:tgtEl>
                                          <p:spTgt spid="77"/>
                                        </p:tgtEl>
                                        <p:attrNameLst>
                                          <p:attrName>style.visibility</p:attrName>
                                        </p:attrNameLst>
                                      </p:cBhvr>
                                      <p:to>
                                        <p:strVal val="visible"/>
                                      </p:to>
                                    </p:set>
                                    <p:animEffect transition="in" filter="fade">
                                      <p:cBhvr>
                                        <p:cTn id="27" dur="1500"/>
                                        <p:tgtEl>
                                          <p:spTgt spid="77"/>
                                        </p:tgtEl>
                                      </p:cBhvr>
                                    </p:animEffect>
                                  </p:childTnLst>
                                </p:cTn>
                              </p:par>
                              <p:par>
                                <p:cTn id="28" presetID="42" presetClass="path" presetSubtype="0" repeatCount="indefinite" fill="hold" grpId="0" nodeType="withEffect">
                                  <p:stCondLst>
                                    <p:cond delay="200"/>
                                  </p:stCondLst>
                                  <p:endCondLst>
                                    <p:cond evt="onNext" delay="0">
                                      <p:tgtEl>
                                        <p:sldTgt/>
                                      </p:tgtEl>
                                    </p:cond>
                                  </p:endCondLst>
                                  <p:childTnLst>
                                    <p:animMotion origin="layout" path="M -0.13125 0.20255 L -0.12304 0.01042 " pathEditMode="relative" rAng="0" ptsTypes="AA">
                                      <p:cBhvr>
                                        <p:cTn id="29" dur="1500" fill="hold"/>
                                        <p:tgtEl>
                                          <p:spTgt spid="77"/>
                                        </p:tgtEl>
                                        <p:attrNameLst>
                                          <p:attrName>ppt_x</p:attrName>
                                          <p:attrName>ppt_y</p:attrName>
                                        </p:attrNameLst>
                                      </p:cBhvr>
                                      <p:rCtr x="404" y="-9606"/>
                                    </p:animMotion>
                                  </p:childTnLst>
                                </p:cTn>
                              </p:par>
                              <p:par>
                                <p:cTn id="30" presetID="10" presetClass="entr" presetSubtype="0" repeatCount="indefinite" fill="hold" grpId="1" nodeType="withEffect">
                                  <p:stCondLst>
                                    <p:cond delay="500"/>
                                  </p:stCondLst>
                                  <p:endCondLst>
                                    <p:cond evt="onNext" delay="0">
                                      <p:tgtEl>
                                        <p:sldTgt/>
                                      </p:tgtEl>
                                    </p:cond>
                                  </p:endCondLst>
                                  <p:childTnLst>
                                    <p:set>
                                      <p:cBhvr>
                                        <p:cTn id="31" dur="1" fill="hold">
                                          <p:stCondLst>
                                            <p:cond delay="0"/>
                                          </p:stCondLst>
                                        </p:cTn>
                                        <p:tgtEl>
                                          <p:spTgt spid="78"/>
                                        </p:tgtEl>
                                        <p:attrNameLst>
                                          <p:attrName>style.visibility</p:attrName>
                                        </p:attrNameLst>
                                      </p:cBhvr>
                                      <p:to>
                                        <p:strVal val="visible"/>
                                      </p:to>
                                    </p:set>
                                    <p:animEffect transition="in" filter="fade">
                                      <p:cBhvr>
                                        <p:cTn id="32" dur="1000"/>
                                        <p:tgtEl>
                                          <p:spTgt spid="78"/>
                                        </p:tgtEl>
                                      </p:cBhvr>
                                    </p:animEffect>
                                  </p:childTnLst>
                                </p:cTn>
                              </p:par>
                              <p:par>
                                <p:cTn id="33" presetID="42" presetClass="path" presetSubtype="0" repeatCount="indefinite" fill="hold" grpId="0" nodeType="withEffect">
                                  <p:stCondLst>
                                    <p:cond delay="500"/>
                                  </p:stCondLst>
                                  <p:endCondLst>
                                    <p:cond evt="onNext" delay="0">
                                      <p:tgtEl>
                                        <p:sldTgt/>
                                      </p:tgtEl>
                                    </p:cond>
                                  </p:endCondLst>
                                  <p:childTnLst>
                                    <p:animMotion origin="layout" path="M 2.5E-6 -3.33333E-6 L -0.12474 0.00394 " pathEditMode="relative" rAng="0" ptsTypes="AA">
                                      <p:cBhvr>
                                        <p:cTn id="34" dur="1000" fill="hold"/>
                                        <p:tgtEl>
                                          <p:spTgt spid="78"/>
                                        </p:tgtEl>
                                        <p:attrNameLst>
                                          <p:attrName>ppt_x</p:attrName>
                                          <p:attrName>ppt_y</p:attrName>
                                        </p:attrNameLst>
                                      </p:cBhvr>
                                      <p:rCtr x="-6237" y="185"/>
                                    </p:animMotion>
                                  </p:childTnLst>
                                </p:cTn>
                              </p:par>
                              <p:par>
                                <p:cTn id="35" presetID="10" presetClass="entr" presetSubtype="0" repeatCount="indefinite" fill="hold" grpId="1" nodeType="withEffect">
                                  <p:stCondLst>
                                    <p:cond delay="300"/>
                                  </p:stCondLst>
                                  <p:endCondLst>
                                    <p:cond evt="onNext" delay="0">
                                      <p:tgtEl>
                                        <p:sldTgt/>
                                      </p:tgtEl>
                                    </p:cond>
                                  </p:endCondLst>
                                  <p:childTnLst>
                                    <p:set>
                                      <p:cBhvr>
                                        <p:cTn id="36" dur="1" fill="hold">
                                          <p:stCondLst>
                                            <p:cond delay="0"/>
                                          </p:stCondLst>
                                        </p:cTn>
                                        <p:tgtEl>
                                          <p:spTgt spid="79"/>
                                        </p:tgtEl>
                                        <p:attrNameLst>
                                          <p:attrName>style.visibility</p:attrName>
                                        </p:attrNameLst>
                                      </p:cBhvr>
                                      <p:to>
                                        <p:strVal val="visible"/>
                                      </p:to>
                                    </p:set>
                                    <p:animEffect transition="in" filter="fade">
                                      <p:cBhvr>
                                        <p:cTn id="37" dur="800"/>
                                        <p:tgtEl>
                                          <p:spTgt spid="79"/>
                                        </p:tgtEl>
                                      </p:cBhvr>
                                    </p:animEffect>
                                  </p:childTnLst>
                                </p:cTn>
                              </p:par>
                              <p:par>
                                <p:cTn id="38" presetID="42" presetClass="path" presetSubtype="0" repeatCount="indefinite" fill="hold" grpId="0" nodeType="withEffect">
                                  <p:stCondLst>
                                    <p:cond delay="300"/>
                                  </p:stCondLst>
                                  <p:endCondLst>
                                    <p:cond evt="onNext" delay="0">
                                      <p:tgtEl>
                                        <p:sldTgt/>
                                      </p:tgtEl>
                                    </p:cond>
                                  </p:endCondLst>
                                  <p:childTnLst>
                                    <p:animMotion origin="layout" path="M -0.13685 -0.0169 L 3.95833E-6 1.85185E-6 " pathEditMode="relative" rAng="0" ptsTypes="AA">
                                      <p:cBhvr>
                                        <p:cTn id="39" dur="800" fill="hold"/>
                                        <p:tgtEl>
                                          <p:spTgt spid="79"/>
                                        </p:tgtEl>
                                        <p:attrNameLst>
                                          <p:attrName>ppt_x</p:attrName>
                                          <p:attrName>ppt_y</p:attrName>
                                        </p:attrNameLst>
                                      </p:cBhvr>
                                      <p:rCtr x="6836" y="833"/>
                                    </p:animMotion>
                                  </p:childTnLst>
                                </p:cTn>
                              </p:par>
                              <p:par>
                                <p:cTn id="40" presetID="10" presetClass="entr" presetSubtype="0" repeatCount="indefinite" fill="hold" grpId="1" nodeType="withEffect">
                                  <p:stCondLst>
                                    <p:cond delay="200"/>
                                  </p:stCondLst>
                                  <p:endCondLst>
                                    <p:cond evt="onNext" delay="0">
                                      <p:tgtEl>
                                        <p:sldTgt/>
                                      </p:tgtEl>
                                    </p:cond>
                                  </p:endCondLst>
                                  <p:childTnLst>
                                    <p:set>
                                      <p:cBhvr>
                                        <p:cTn id="41" dur="1" fill="hold">
                                          <p:stCondLst>
                                            <p:cond delay="0"/>
                                          </p:stCondLst>
                                        </p:cTn>
                                        <p:tgtEl>
                                          <p:spTgt spid="68"/>
                                        </p:tgtEl>
                                        <p:attrNameLst>
                                          <p:attrName>style.visibility</p:attrName>
                                        </p:attrNameLst>
                                      </p:cBhvr>
                                      <p:to>
                                        <p:strVal val="visible"/>
                                      </p:to>
                                    </p:set>
                                    <p:animEffect transition="in" filter="fade">
                                      <p:cBhvr>
                                        <p:cTn id="42" dur="1500"/>
                                        <p:tgtEl>
                                          <p:spTgt spid="68"/>
                                        </p:tgtEl>
                                      </p:cBhvr>
                                    </p:animEffect>
                                  </p:childTnLst>
                                </p:cTn>
                              </p:par>
                              <p:par>
                                <p:cTn id="43" presetID="42" presetClass="path" presetSubtype="0" repeatCount="indefinite" fill="hold" grpId="0" nodeType="withEffect">
                                  <p:stCondLst>
                                    <p:cond delay="200"/>
                                  </p:stCondLst>
                                  <p:endCondLst>
                                    <p:cond evt="onNext" delay="0">
                                      <p:tgtEl>
                                        <p:sldTgt/>
                                      </p:tgtEl>
                                    </p:cond>
                                  </p:endCondLst>
                                  <p:childTnLst>
                                    <p:animMotion origin="layout" path="M 0.00794 0.42431 L -0.00443 0.21736 " pathEditMode="relative" rAng="0" ptsTypes="AA">
                                      <p:cBhvr>
                                        <p:cTn id="44" dur="1500" fill="hold"/>
                                        <p:tgtEl>
                                          <p:spTgt spid="68"/>
                                        </p:tgtEl>
                                        <p:attrNameLst>
                                          <p:attrName>ppt_x</p:attrName>
                                          <p:attrName>ppt_y</p:attrName>
                                        </p:attrNameLst>
                                      </p:cBhvr>
                                      <p:rCtr x="-625" y="-10347"/>
                                    </p:animMotion>
                                  </p:childTnLst>
                                </p:cTn>
                              </p:par>
                              <p:par>
                                <p:cTn id="45" presetID="10" presetClass="entr" presetSubtype="0" repeatCount="indefinite" fill="hold" grpId="1" nodeType="withEffect">
                                  <p:stCondLst>
                                    <p:cond delay="500"/>
                                  </p:stCondLst>
                                  <p:endCondLst>
                                    <p:cond evt="onNext" delay="0">
                                      <p:tgtEl>
                                        <p:sldTgt/>
                                      </p:tgtEl>
                                    </p:cond>
                                  </p:endCondLst>
                                  <p:childTnLst>
                                    <p:set>
                                      <p:cBhvr>
                                        <p:cTn id="46" dur="1" fill="hold">
                                          <p:stCondLst>
                                            <p:cond delay="0"/>
                                          </p:stCondLst>
                                        </p:cTn>
                                        <p:tgtEl>
                                          <p:spTgt spid="70"/>
                                        </p:tgtEl>
                                        <p:attrNameLst>
                                          <p:attrName>style.visibility</p:attrName>
                                        </p:attrNameLst>
                                      </p:cBhvr>
                                      <p:to>
                                        <p:strVal val="visible"/>
                                      </p:to>
                                    </p:set>
                                    <p:animEffect transition="in" filter="fade">
                                      <p:cBhvr>
                                        <p:cTn id="47" dur="1000"/>
                                        <p:tgtEl>
                                          <p:spTgt spid="70"/>
                                        </p:tgtEl>
                                      </p:cBhvr>
                                    </p:animEffect>
                                  </p:childTnLst>
                                </p:cTn>
                              </p:par>
                              <p:par>
                                <p:cTn id="48" presetID="42" presetClass="path" presetSubtype="0" repeatCount="indefinite" fill="hold" grpId="0" nodeType="withEffect">
                                  <p:stCondLst>
                                    <p:cond delay="500"/>
                                  </p:stCondLst>
                                  <p:endCondLst>
                                    <p:cond evt="onNext" delay="0">
                                      <p:tgtEl>
                                        <p:sldTgt/>
                                      </p:tgtEl>
                                    </p:cond>
                                  </p:endCondLst>
                                  <p:childTnLst>
                                    <p:animMotion origin="layout" path="M -1.04167E-6 3.33333E-6 L -0.00104 0.20139 " pathEditMode="relative" rAng="0" ptsTypes="AA">
                                      <p:cBhvr>
                                        <p:cTn id="49" dur="1000" fill="hold"/>
                                        <p:tgtEl>
                                          <p:spTgt spid="70"/>
                                        </p:tgtEl>
                                        <p:attrNameLst>
                                          <p:attrName>ppt_x</p:attrName>
                                          <p:attrName>ppt_y</p:attrName>
                                        </p:attrNameLst>
                                      </p:cBhvr>
                                      <p:rCtr x="-52" y="10069"/>
                                    </p:animMotion>
                                  </p:childTnLst>
                                </p:cTn>
                              </p:par>
                              <p:par>
                                <p:cTn id="50" presetID="10" presetClass="entr" presetSubtype="0" repeatCount="indefinite" fill="hold" grpId="1" nodeType="withEffect">
                                  <p:stCondLst>
                                    <p:cond delay="300"/>
                                  </p:stCondLst>
                                  <p:endCondLst>
                                    <p:cond evt="onNext" delay="0">
                                      <p:tgtEl>
                                        <p:sldTgt/>
                                      </p:tgtEl>
                                    </p:cond>
                                  </p:endCondLst>
                                  <p:childTnLst>
                                    <p:set>
                                      <p:cBhvr>
                                        <p:cTn id="51" dur="1" fill="hold">
                                          <p:stCondLst>
                                            <p:cond delay="0"/>
                                          </p:stCondLst>
                                        </p:cTn>
                                        <p:tgtEl>
                                          <p:spTgt spid="71"/>
                                        </p:tgtEl>
                                        <p:attrNameLst>
                                          <p:attrName>style.visibility</p:attrName>
                                        </p:attrNameLst>
                                      </p:cBhvr>
                                      <p:to>
                                        <p:strVal val="visible"/>
                                      </p:to>
                                    </p:set>
                                    <p:animEffect transition="in" filter="fade">
                                      <p:cBhvr>
                                        <p:cTn id="52" dur="800"/>
                                        <p:tgtEl>
                                          <p:spTgt spid="71"/>
                                        </p:tgtEl>
                                      </p:cBhvr>
                                    </p:animEffect>
                                  </p:childTnLst>
                                </p:cTn>
                              </p:par>
                              <p:par>
                                <p:cTn id="53" presetID="42" presetClass="path" presetSubtype="0" repeatCount="indefinite" fill="hold" grpId="0" nodeType="withEffect">
                                  <p:stCondLst>
                                    <p:cond delay="300"/>
                                  </p:stCondLst>
                                  <p:endCondLst>
                                    <p:cond evt="onNext" delay="0">
                                      <p:tgtEl>
                                        <p:sldTgt/>
                                      </p:tgtEl>
                                    </p:cond>
                                  </p:endCondLst>
                                  <p:childTnLst>
                                    <p:animMotion origin="layout" path="M 4.375E-6 7.40741E-7 L 0.00273 -0.1662 " pathEditMode="relative" rAng="0" ptsTypes="AA">
                                      <p:cBhvr>
                                        <p:cTn id="54" dur="800" fill="hold"/>
                                        <p:tgtEl>
                                          <p:spTgt spid="71"/>
                                        </p:tgtEl>
                                        <p:attrNameLst>
                                          <p:attrName>ppt_x</p:attrName>
                                          <p:attrName>ppt_y</p:attrName>
                                        </p:attrNameLst>
                                      </p:cBhvr>
                                      <p:rCtr x="130" y="-8310"/>
                                    </p:animMotion>
                                  </p:childTnLst>
                                </p:cTn>
                              </p:par>
                              <p:par>
                                <p:cTn id="55" presetID="10" presetClass="entr" presetSubtype="0" repeatCount="indefinite" fill="hold" grpId="1" nodeType="withEffect">
                                  <p:stCondLst>
                                    <p:cond delay="300"/>
                                  </p:stCondLst>
                                  <p:endCondLst>
                                    <p:cond evt="onNext" delay="0">
                                      <p:tgtEl>
                                        <p:sldTgt/>
                                      </p:tgtEl>
                                    </p:cond>
                                  </p:endCondLst>
                                  <p:childTnLst>
                                    <p:set>
                                      <p:cBhvr>
                                        <p:cTn id="56" dur="1" fill="hold">
                                          <p:stCondLst>
                                            <p:cond delay="0"/>
                                          </p:stCondLst>
                                        </p:cTn>
                                        <p:tgtEl>
                                          <p:spTgt spid="242"/>
                                        </p:tgtEl>
                                        <p:attrNameLst>
                                          <p:attrName>style.visibility</p:attrName>
                                        </p:attrNameLst>
                                      </p:cBhvr>
                                      <p:to>
                                        <p:strVal val="visible"/>
                                      </p:to>
                                    </p:set>
                                    <p:animEffect transition="in" filter="fade">
                                      <p:cBhvr>
                                        <p:cTn id="57" dur="1250"/>
                                        <p:tgtEl>
                                          <p:spTgt spid="242"/>
                                        </p:tgtEl>
                                      </p:cBhvr>
                                    </p:animEffect>
                                  </p:childTnLst>
                                </p:cTn>
                              </p:par>
                              <p:par>
                                <p:cTn id="58" presetID="42" presetClass="path" presetSubtype="0" repeatCount="indefinite" fill="hold" grpId="0" nodeType="withEffect">
                                  <p:stCondLst>
                                    <p:cond delay="300"/>
                                  </p:stCondLst>
                                  <p:endCondLst>
                                    <p:cond evt="onNext" delay="0">
                                      <p:tgtEl>
                                        <p:sldTgt/>
                                      </p:tgtEl>
                                    </p:cond>
                                  </p:endCondLst>
                                  <p:childTnLst>
                                    <p:animMotion origin="layout" path="M 0.13802 0.00463 L 3.95833E-6 1.11111E-6 " pathEditMode="relative" rAng="0" ptsTypes="AA">
                                      <p:cBhvr>
                                        <p:cTn id="59" dur="1250" fill="hold"/>
                                        <p:tgtEl>
                                          <p:spTgt spid="242"/>
                                        </p:tgtEl>
                                        <p:attrNameLst>
                                          <p:attrName>ppt_x</p:attrName>
                                          <p:attrName>ppt_y</p:attrName>
                                        </p:attrNameLst>
                                      </p:cBhvr>
                                      <p:rCtr x="-6901" y="-231"/>
                                    </p:animMotion>
                                  </p:childTnLst>
                                </p:cTn>
                              </p:par>
                              <p:par>
                                <p:cTn id="60" presetID="10" presetClass="entr" presetSubtype="0" repeatCount="indefinite" fill="hold" grpId="1" nodeType="withEffect">
                                  <p:stCondLst>
                                    <p:cond delay="500"/>
                                  </p:stCondLst>
                                  <p:childTnLst>
                                    <p:set>
                                      <p:cBhvr>
                                        <p:cTn id="61" dur="1" fill="hold">
                                          <p:stCondLst>
                                            <p:cond delay="0"/>
                                          </p:stCondLst>
                                        </p:cTn>
                                        <p:tgtEl>
                                          <p:spTgt spid="239"/>
                                        </p:tgtEl>
                                        <p:attrNameLst>
                                          <p:attrName>style.visibility</p:attrName>
                                        </p:attrNameLst>
                                      </p:cBhvr>
                                      <p:to>
                                        <p:strVal val="visible"/>
                                      </p:to>
                                    </p:set>
                                    <p:animEffect transition="in" filter="fade">
                                      <p:cBhvr>
                                        <p:cTn id="62" dur="1500"/>
                                        <p:tgtEl>
                                          <p:spTgt spid="239"/>
                                        </p:tgtEl>
                                      </p:cBhvr>
                                    </p:animEffect>
                                  </p:childTnLst>
                                </p:cTn>
                              </p:par>
                              <p:par>
                                <p:cTn id="63" presetID="42" presetClass="path" presetSubtype="0" repeatCount="indefinite" fill="hold" grpId="0" nodeType="withEffect">
                                  <p:stCondLst>
                                    <p:cond delay="500"/>
                                  </p:stCondLst>
                                  <p:endCondLst>
                                    <p:cond evt="onNext" delay="0">
                                      <p:tgtEl>
                                        <p:sldTgt/>
                                      </p:tgtEl>
                                    </p:cond>
                                  </p:endCondLst>
                                  <p:childTnLst>
                                    <p:animMotion origin="layout" path="M -0.00338 0.02824 L 0.13347 0.04514 " pathEditMode="relative" rAng="0" ptsTypes="AA">
                                      <p:cBhvr>
                                        <p:cTn id="64" dur="1500" fill="hold"/>
                                        <p:tgtEl>
                                          <p:spTgt spid="239"/>
                                        </p:tgtEl>
                                        <p:attrNameLst>
                                          <p:attrName>ppt_x</p:attrName>
                                          <p:attrName>ppt_y</p:attrName>
                                        </p:attrNameLst>
                                      </p:cBhvr>
                                      <p:rCtr x="6836" y="833"/>
                                    </p:animMotion>
                                  </p:childTnLst>
                                </p:cTn>
                              </p:par>
                              <p:par>
                                <p:cTn id="65" presetID="10" presetClass="entr" presetSubtype="0" repeatCount="indefinite" fill="hold" grpId="1" nodeType="withEffect">
                                  <p:stCondLst>
                                    <p:cond delay="800"/>
                                  </p:stCondLst>
                                  <p:childTnLst>
                                    <p:set>
                                      <p:cBhvr>
                                        <p:cTn id="66" dur="1" fill="hold">
                                          <p:stCondLst>
                                            <p:cond delay="0"/>
                                          </p:stCondLst>
                                        </p:cTn>
                                        <p:tgtEl>
                                          <p:spTgt spid="240"/>
                                        </p:tgtEl>
                                        <p:attrNameLst>
                                          <p:attrName>style.visibility</p:attrName>
                                        </p:attrNameLst>
                                      </p:cBhvr>
                                      <p:to>
                                        <p:strVal val="visible"/>
                                      </p:to>
                                    </p:set>
                                    <p:animEffect transition="in" filter="fade">
                                      <p:cBhvr>
                                        <p:cTn id="67" dur="1000"/>
                                        <p:tgtEl>
                                          <p:spTgt spid="240"/>
                                        </p:tgtEl>
                                      </p:cBhvr>
                                    </p:animEffect>
                                  </p:childTnLst>
                                </p:cTn>
                              </p:par>
                              <p:par>
                                <p:cTn id="68" presetID="42" presetClass="path" presetSubtype="0" repeatCount="indefinite" fill="hold" grpId="0" nodeType="withEffect">
                                  <p:stCondLst>
                                    <p:cond delay="800"/>
                                  </p:stCondLst>
                                  <p:endCondLst>
                                    <p:cond evt="onNext" delay="0">
                                      <p:tgtEl>
                                        <p:sldTgt/>
                                      </p:tgtEl>
                                    </p:cond>
                                  </p:endCondLst>
                                  <p:childTnLst>
                                    <p:animMotion origin="layout" path="M 1.875E-6 -1.48148E-6 L 0.00495 0.22315 " pathEditMode="relative" rAng="0" ptsTypes="AA">
                                      <p:cBhvr>
                                        <p:cTn id="69" dur="1000" fill="hold"/>
                                        <p:tgtEl>
                                          <p:spTgt spid="240"/>
                                        </p:tgtEl>
                                        <p:attrNameLst>
                                          <p:attrName>ppt_x</p:attrName>
                                          <p:attrName>ppt_y</p:attrName>
                                        </p:attrNameLst>
                                      </p:cBhvr>
                                      <p:rCtr x="247" y="11157"/>
                                    </p:animMotion>
                                  </p:childTnLst>
                                </p:cTn>
                              </p:par>
                              <p:par>
                                <p:cTn id="70" presetID="10" presetClass="entr" presetSubtype="0" repeatCount="indefinite" fill="hold" grpId="1" nodeType="withEffect">
                                  <p:stCondLst>
                                    <p:cond delay="600"/>
                                  </p:stCondLst>
                                  <p:childTnLst>
                                    <p:set>
                                      <p:cBhvr>
                                        <p:cTn id="71" dur="1" fill="hold">
                                          <p:stCondLst>
                                            <p:cond delay="0"/>
                                          </p:stCondLst>
                                        </p:cTn>
                                        <p:tgtEl>
                                          <p:spTgt spid="241"/>
                                        </p:tgtEl>
                                        <p:attrNameLst>
                                          <p:attrName>style.visibility</p:attrName>
                                        </p:attrNameLst>
                                      </p:cBhvr>
                                      <p:to>
                                        <p:strVal val="visible"/>
                                      </p:to>
                                    </p:set>
                                    <p:animEffect transition="in" filter="fade">
                                      <p:cBhvr>
                                        <p:cTn id="72" dur="800"/>
                                        <p:tgtEl>
                                          <p:spTgt spid="241"/>
                                        </p:tgtEl>
                                      </p:cBhvr>
                                    </p:animEffect>
                                  </p:childTnLst>
                                </p:cTn>
                              </p:par>
                              <p:par>
                                <p:cTn id="73" presetID="42" presetClass="path" presetSubtype="0" repeatCount="indefinite" fill="hold" grpId="0" nodeType="withEffect">
                                  <p:stCondLst>
                                    <p:cond delay="600"/>
                                  </p:stCondLst>
                                  <p:endCondLst>
                                    <p:cond evt="onNext" delay="0">
                                      <p:tgtEl>
                                        <p:sldTgt/>
                                      </p:tgtEl>
                                    </p:cond>
                                  </p:endCondLst>
                                  <p:childTnLst>
                                    <p:animMotion origin="layout" path="M -1.875E-6 -1.48148E-6 L -0.00547 0.21088 " pathEditMode="relative" rAng="0" ptsTypes="AA">
                                      <p:cBhvr>
                                        <p:cTn id="74" dur="800" fill="hold"/>
                                        <p:tgtEl>
                                          <p:spTgt spid="241"/>
                                        </p:tgtEl>
                                        <p:attrNameLst>
                                          <p:attrName>ppt_x</p:attrName>
                                          <p:attrName>ppt_y</p:attrName>
                                        </p:attrNameLst>
                                      </p:cBhvr>
                                      <p:rCtr x="-273" y="10532"/>
                                    </p:animMotion>
                                  </p:childTnLst>
                                </p:cTn>
                              </p:par>
                              <p:par>
                                <p:cTn id="75" presetID="10" presetClass="entr" presetSubtype="0" repeatCount="indefinite" fill="hold" grpId="1" nodeType="withEffect">
                                  <p:stCondLst>
                                    <p:cond delay="300"/>
                                  </p:stCondLst>
                                  <p:childTnLst>
                                    <p:set>
                                      <p:cBhvr>
                                        <p:cTn id="76" dur="1" fill="hold">
                                          <p:stCondLst>
                                            <p:cond delay="0"/>
                                          </p:stCondLst>
                                        </p:cTn>
                                        <p:tgtEl>
                                          <p:spTgt spid="235"/>
                                        </p:tgtEl>
                                        <p:attrNameLst>
                                          <p:attrName>style.visibility</p:attrName>
                                        </p:attrNameLst>
                                      </p:cBhvr>
                                      <p:to>
                                        <p:strVal val="visible"/>
                                      </p:to>
                                    </p:set>
                                    <p:animEffect transition="in" filter="fade">
                                      <p:cBhvr>
                                        <p:cTn id="77" dur="1250"/>
                                        <p:tgtEl>
                                          <p:spTgt spid="235"/>
                                        </p:tgtEl>
                                      </p:cBhvr>
                                    </p:animEffect>
                                  </p:childTnLst>
                                </p:cTn>
                              </p:par>
                              <p:par>
                                <p:cTn id="78" presetID="42" presetClass="path" presetSubtype="0" repeatCount="indefinite" fill="hold" grpId="0" nodeType="withEffect">
                                  <p:stCondLst>
                                    <p:cond delay="300"/>
                                  </p:stCondLst>
                                  <p:endCondLst>
                                    <p:cond evt="onNext" delay="0">
                                      <p:tgtEl>
                                        <p:sldTgt/>
                                      </p:tgtEl>
                                    </p:cond>
                                  </p:endCondLst>
                                  <p:childTnLst>
                                    <p:animMotion origin="layout" path="M 0.00274 -0.00648 L 0.12722 0.01597 " pathEditMode="relative" rAng="0" ptsTypes="AA">
                                      <p:cBhvr>
                                        <p:cTn id="79" dur="1250" fill="hold"/>
                                        <p:tgtEl>
                                          <p:spTgt spid="235"/>
                                        </p:tgtEl>
                                        <p:attrNameLst>
                                          <p:attrName>ppt_x</p:attrName>
                                          <p:attrName>ppt_y</p:attrName>
                                        </p:attrNameLst>
                                      </p:cBhvr>
                                      <p:rCtr x="6224" y="1111"/>
                                    </p:animMotion>
                                  </p:childTnLst>
                                </p:cTn>
                              </p:par>
                              <p:par>
                                <p:cTn id="80" presetID="10" presetClass="entr" presetSubtype="0" repeatCount="indefinite" fill="hold" grpId="1" nodeType="withEffect">
                                  <p:stCondLst>
                                    <p:cond delay="500"/>
                                  </p:stCondLst>
                                  <p:childTnLst>
                                    <p:set>
                                      <p:cBhvr>
                                        <p:cTn id="81" dur="1" fill="hold">
                                          <p:stCondLst>
                                            <p:cond delay="0"/>
                                          </p:stCondLst>
                                        </p:cTn>
                                        <p:tgtEl>
                                          <p:spTgt spid="236"/>
                                        </p:tgtEl>
                                        <p:attrNameLst>
                                          <p:attrName>style.visibility</p:attrName>
                                        </p:attrNameLst>
                                      </p:cBhvr>
                                      <p:to>
                                        <p:strVal val="visible"/>
                                      </p:to>
                                    </p:set>
                                    <p:animEffect transition="in" filter="fade">
                                      <p:cBhvr>
                                        <p:cTn id="82" dur="1500"/>
                                        <p:tgtEl>
                                          <p:spTgt spid="236"/>
                                        </p:tgtEl>
                                      </p:cBhvr>
                                    </p:animEffect>
                                  </p:childTnLst>
                                </p:cTn>
                              </p:par>
                              <p:par>
                                <p:cTn id="83" presetID="42" presetClass="path" presetSubtype="0" repeatCount="indefinite" fill="hold" grpId="0" nodeType="withEffect">
                                  <p:stCondLst>
                                    <p:cond delay="500"/>
                                  </p:stCondLst>
                                  <p:endCondLst>
                                    <p:cond evt="onNext" delay="0">
                                      <p:tgtEl>
                                        <p:sldTgt/>
                                      </p:tgtEl>
                                    </p:cond>
                                  </p:endCondLst>
                                  <p:childTnLst>
                                    <p:animMotion origin="layout" path="M -2.91667E-6 -2.22222E-6 L 0.00352 -0.15972 " pathEditMode="relative" rAng="0" ptsTypes="AA">
                                      <p:cBhvr>
                                        <p:cTn id="84" dur="1500" fill="hold"/>
                                        <p:tgtEl>
                                          <p:spTgt spid="236"/>
                                        </p:tgtEl>
                                        <p:attrNameLst>
                                          <p:attrName>ppt_x</p:attrName>
                                          <p:attrName>ppt_y</p:attrName>
                                        </p:attrNameLst>
                                      </p:cBhvr>
                                      <p:rCtr x="169" y="-7986"/>
                                    </p:animMotion>
                                  </p:childTnLst>
                                </p:cTn>
                              </p:par>
                              <p:par>
                                <p:cTn id="85" presetID="10" presetClass="entr" presetSubtype="0" repeatCount="indefinite" fill="hold" grpId="1" nodeType="withEffect">
                                  <p:stCondLst>
                                    <p:cond delay="800"/>
                                  </p:stCondLst>
                                  <p:childTnLst>
                                    <p:set>
                                      <p:cBhvr>
                                        <p:cTn id="86" dur="1" fill="hold">
                                          <p:stCondLst>
                                            <p:cond delay="0"/>
                                          </p:stCondLst>
                                        </p:cTn>
                                        <p:tgtEl>
                                          <p:spTgt spid="237"/>
                                        </p:tgtEl>
                                        <p:attrNameLst>
                                          <p:attrName>style.visibility</p:attrName>
                                        </p:attrNameLst>
                                      </p:cBhvr>
                                      <p:to>
                                        <p:strVal val="visible"/>
                                      </p:to>
                                    </p:set>
                                    <p:animEffect transition="in" filter="fade">
                                      <p:cBhvr>
                                        <p:cTn id="87" dur="1000"/>
                                        <p:tgtEl>
                                          <p:spTgt spid="237"/>
                                        </p:tgtEl>
                                      </p:cBhvr>
                                    </p:animEffect>
                                  </p:childTnLst>
                                </p:cTn>
                              </p:par>
                              <p:par>
                                <p:cTn id="88" presetID="42" presetClass="path" presetSubtype="0" repeatCount="indefinite" fill="hold" grpId="0" nodeType="withEffect">
                                  <p:stCondLst>
                                    <p:cond delay="800"/>
                                  </p:stCondLst>
                                  <p:endCondLst>
                                    <p:cond evt="onNext" delay="0">
                                      <p:tgtEl>
                                        <p:sldTgt/>
                                      </p:tgtEl>
                                    </p:cond>
                                  </p:endCondLst>
                                  <p:childTnLst>
                                    <p:animMotion origin="layout" path="M 2.70833E-6 5.55112E-17 L 0.00143 0.22454 " pathEditMode="relative" rAng="0" ptsTypes="AA">
                                      <p:cBhvr>
                                        <p:cTn id="89" dur="1000" fill="hold"/>
                                        <p:tgtEl>
                                          <p:spTgt spid="237"/>
                                        </p:tgtEl>
                                        <p:attrNameLst>
                                          <p:attrName>ppt_x</p:attrName>
                                          <p:attrName>ppt_y</p:attrName>
                                        </p:attrNameLst>
                                      </p:cBhvr>
                                      <p:rCtr x="65" y="11227"/>
                                    </p:animMotion>
                                  </p:childTnLst>
                                </p:cTn>
                              </p:par>
                              <p:par>
                                <p:cTn id="90" presetID="10" presetClass="entr" presetSubtype="0" repeatCount="indefinite" fill="hold" grpId="1" nodeType="withEffect">
                                  <p:stCondLst>
                                    <p:cond delay="600"/>
                                  </p:stCondLst>
                                  <p:childTnLst>
                                    <p:set>
                                      <p:cBhvr>
                                        <p:cTn id="91" dur="1" fill="hold">
                                          <p:stCondLst>
                                            <p:cond delay="0"/>
                                          </p:stCondLst>
                                        </p:cTn>
                                        <p:tgtEl>
                                          <p:spTgt spid="238"/>
                                        </p:tgtEl>
                                        <p:attrNameLst>
                                          <p:attrName>style.visibility</p:attrName>
                                        </p:attrNameLst>
                                      </p:cBhvr>
                                      <p:to>
                                        <p:strVal val="visible"/>
                                      </p:to>
                                    </p:set>
                                    <p:animEffect transition="in" filter="fade">
                                      <p:cBhvr>
                                        <p:cTn id="92" dur="800"/>
                                        <p:tgtEl>
                                          <p:spTgt spid="238"/>
                                        </p:tgtEl>
                                      </p:cBhvr>
                                    </p:animEffect>
                                  </p:childTnLst>
                                </p:cTn>
                              </p:par>
                              <p:par>
                                <p:cTn id="93" presetID="42" presetClass="path" presetSubtype="0" repeatCount="indefinite" fill="hold" grpId="0" nodeType="withEffect">
                                  <p:stCondLst>
                                    <p:cond delay="600"/>
                                  </p:stCondLst>
                                  <p:endCondLst>
                                    <p:cond evt="onNext" delay="0">
                                      <p:tgtEl>
                                        <p:sldTgt/>
                                      </p:tgtEl>
                                    </p:cond>
                                  </p:endCondLst>
                                  <p:childTnLst>
                                    <p:animMotion origin="layout" path="M -0.13685 -0.00115 L 1.66667E-6 -3.7037E-6 " pathEditMode="relative" rAng="0" ptsTypes="AA">
                                      <p:cBhvr>
                                        <p:cTn id="94" dur="800" fill="hold"/>
                                        <p:tgtEl>
                                          <p:spTgt spid="238"/>
                                        </p:tgtEl>
                                        <p:attrNameLst>
                                          <p:attrName>ppt_x</p:attrName>
                                          <p:attrName>ppt_y</p:attrName>
                                        </p:attrNameLst>
                                      </p:cBhvr>
                                      <p:rCtr x="6836" y="46"/>
                                    </p:animMotion>
                                  </p:childTnLst>
                                </p:cTn>
                              </p:par>
                              <p:par>
                                <p:cTn id="95" presetID="10" presetClass="entr" presetSubtype="0" repeatCount="indefinite" fill="hold" grpId="1" nodeType="withEffect">
                                  <p:stCondLst>
                                    <p:cond delay="500"/>
                                  </p:stCondLst>
                                  <p:childTnLst>
                                    <p:set>
                                      <p:cBhvr>
                                        <p:cTn id="96" dur="1" fill="hold">
                                          <p:stCondLst>
                                            <p:cond delay="0"/>
                                          </p:stCondLst>
                                        </p:cTn>
                                        <p:tgtEl>
                                          <p:spTgt spid="232"/>
                                        </p:tgtEl>
                                        <p:attrNameLst>
                                          <p:attrName>style.visibility</p:attrName>
                                        </p:attrNameLst>
                                      </p:cBhvr>
                                      <p:to>
                                        <p:strVal val="visible"/>
                                      </p:to>
                                    </p:set>
                                    <p:animEffect transition="in" filter="fade">
                                      <p:cBhvr>
                                        <p:cTn id="97" dur="1500"/>
                                        <p:tgtEl>
                                          <p:spTgt spid="232"/>
                                        </p:tgtEl>
                                      </p:cBhvr>
                                    </p:animEffect>
                                  </p:childTnLst>
                                </p:cTn>
                              </p:par>
                              <p:par>
                                <p:cTn id="98" presetID="42" presetClass="path" presetSubtype="0" repeatCount="indefinite" fill="hold" grpId="0" nodeType="withEffect">
                                  <p:stCondLst>
                                    <p:cond delay="500"/>
                                  </p:stCondLst>
                                  <p:endCondLst>
                                    <p:cond evt="onNext" delay="0">
                                      <p:tgtEl>
                                        <p:sldTgt/>
                                      </p:tgtEl>
                                    </p:cond>
                                  </p:endCondLst>
                                  <p:childTnLst>
                                    <p:animMotion origin="layout" path="M 1.25E-6 7.40741E-7 L -0.13737 0.00324 " pathEditMode="relative" rAng="0" ptsTypes="AA">
                                      <p:cBhvr>
                                        <p:cTn id="99" dur="1500" fill="hold"/>
                                        <p:tgtEl>
                                          <p:spTgt spid="232"/>
                                        </p:tgtEl>
                                        <p:attrNameLst>
                                          <p:attrName>ppt_x</p:attrName>
                                          <p:attrName>ppt_y</p:attrName>
                                        </p:attrNameLst>
                                      </p:cBhvr>
                                      <p:rCtr x="-6875" y="162"/>
                                    </p:animMotion>
                                  </p:childTnLst>
                                </p:cTn>
                              </p:par>
                              <p:par>
                                <p:cTn id="100" presetID="10" presetClass="entr" presetSubtype="0" repeatCount="indefinite" fill="hold" grpId="1" nodeType="withEffect">
                                  <p:stCondLst>
                                    <p:cond delay="800"/>
                                  </p:stCondLst>
                                  <p:childTnLst>
                                    <p:set>
                                      <p:cBhvr>
                                        <p:cTn id="101" dur="1" fill="hold">
                                          <p:stCondLst>
                                            <p:cond delay="0"/>
                                          </p:stCondLst>
                                        </p:cTn>
                                        <p:tgtEl>
                                          <p:spTgt spid="233"/>
                                        </p:tgtEl>
                                        <p:attrNameLst>
                                          <p:attrName>style.visibility</p:attrName>
                                        </p:attrNameLst>
                                      </p:cBhvr>
                                      <p:to>
                                        <p:strVal val="visible"/>
                                      </p:to>
                                    </p:set>
                                    <p:animEffect transition="in" filter="fade">
                                      <p:cBhvr>
                                        <p:cTn id="102" dur="1000"/>
                                        <p:tgtEl>
                                          <p:spTgt spid="233"/>
                                        </p:tgtEl>
                                      </p:cBhvr>
                                    </p:animEffect>
                                  </p:childTnLst>
                                </p:cTn>
                              </p:par>
                              <p:par>
                                <p:cTn id="103" presetID="42" presetClass="path" presetSubtype="0" repeatCount="indefinite" fill="hold" grpId="0" nodeType="withEffect">
                                  <p:stCondLst>
                                    <p:cond delay="800"/>
                                  </p:stCondLst>
                                  <p:endCondLst>
                                    <p:cond evt="onNext" delay="0">
                                      <p:tgtEl>
                                        <p:sldTgt/>
                                      </p:tgtEl>
                                    </p:cond>
                                  </p:endCondLst>
                                  <p:childTnLst>
                                    <p:animMotion origin="layout" path="M 1.25E-6 -2.59259E-6 L 0.00234 -0.19398 " pathEditMode="relative" rAng="0" ptsTypes="AA">
                                      <p:cBhvr>
                                        <p:cTn id="104" dur="1000" fill="hold"/>
                                        <p:tgtEl>
                                          <p:spTgt spid="233"/>
                                        </p:tgtEl>
                                        <p:attrNameLst>
                                          <p:attrName>ppt_x</p:attrName>
                                          <p:attrName>ppt_y</p:attrName>
                                        </p:attrNameLst>
                                      </p:cBhvr>
                                      <p:rCtr x="117" y="-9699"/>
                                    </p:animMotion>
                                  </p:childTnLst>
                                </p:cTn>
                              </p:par>
                              <p:par>
                                <p:cTn id="105" presetID="10" presetClass="entr" presetSubtype="0" repeatCount="indefinite" fill="hold" grpId="1" nodeType="withEffect">
                                  <p:stCondLst>
                                    <p:cond delay="600"/>
                                  </p:stCondLst>
                                  <p:childTnLst>
                                    <p:set>
                                      <p:cBhvr>
                                        <p:cTn id="106" dur="1" fill="hold">
                                          <p:stCondLst>
                                            <p:cond delay="0"/>
                                          </p:stCondLst>
                                        </p:cTn>
                                        <p:tgtEl>
                                          <p:spTgt spid="234"/>
                                        </p:tgtEl>
                                        <p:attrNameLst>
                                          <p:attrName>style.visibility</p:attrName>
                                        </p:attrNameLst>
                                      </p:cBhvr>
                                      <p:to>
                                        <p:strVal val="visible"/>
                                      </p:to>
                                    </p:set>
                                    <p:animEffect transition="in" filter="fade">
                                      <p:cBhvr>
                                        <p:cTn id="107" dur="800"/>
                                        <p:tgtEl>
                                          <p:spTgt spid="234"/>
                                        </p:tgtEl>
                                      </p:cBhvr>
                                    </p:animEffect>
                                  </p:childTnLst>
                                </p:cTn>
                              </p:par>
                              <p:par>
                                <p:cTn id="108" presetID="42" presetClass="path" presetSubtype="0" repeatCount="indefinite" fill="hold" grpId="0" nodeType="withEffect">
                                  <p:stCondLst>
                                    <p:cond delay="600"/>
                                  </p:stCondLst>
                                  <p:endCondLst>
                                    <p:cond evt="onNext" delay="0">
                                      <p:tgtEl>
                                        <p:sldTgt/>
                                      </p:tgtEl>
                                    </p:cond>
                                  </p:endCondLst>
                                  <p:childTnLst>
                                    <p:animMotion origin="layout" path="M 1.25E-6 7.40741E-7 L -0.13932 -0.01157 " pathEditMode="relative" rAng="0" ptsTypes="AA">
                                      <p:cBhvr>
                                        <p:cTn id="109" dur="800" fill="hold"/>
                                        <p:tgtEl>
                                          <p:spTgt spid="234"/>
                                        </p:tgtEl>
                                        <p:attrNameLst>
                                          <p:attrName>ppt_x</p:attrName>
                                          <p:attrName>ppt_y</p:attrName>
                                        </p:attrNameLst>
                                      </p:cBhvr>
                                      <p:rCtr x="-6966" y="-579"/>
                                    </p:animMotion>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2"/>
                                        </p:tgtEl>
                                        <p:attrNameLst>
                                          <p:attrName>style.visibility</p:attrName>
                                        </p:attrNameLst>
                                      </p:cBhvr>
                                      <p:to>
                                        <p:strVal val="visible"/>
                                      </p:to>
                                    </p:set>
                                    <p:animEffect transition="in" filter="fade">
                                      <p:cBhvr>
                                        <p:cTn id="114" dur="500"/>
                                        <p:tgtEl>
                                          <p:spTgt spid="12"/>
                                        </p:tgtEl>
                                      </p:cBhvr>
                                    </p:animEffect>
                                  </p:childTnLst>
                                </p:cTn>
                              </p:par>
                              <p:par>
                                <p:cTn id="115" presetID="1" presetClass="entr" presetSubtype="0" fill="hold" grpId="2" nodeType="withEffect">
                                  <p:stCondLst>
                                    <p:cond delay="0"/>
                                  </p:stCondLst>
                                  <p:childTnLst>
                                    <p:set>
                                      <p:cBhvr>
                                        <p:cTn id="116" dur="1" fill="hold">
                                          <p:stCondLst>
                                            <p:cond delay="0"/>
                                          </p:stCondLst>
                                        </p:cTn>
                                        <p:tgtEl>
                                          <p:spTgt spid="53"/>
                                        </p:tgtEl>
                                        <p:attrNameLst>
                                          <p:attrName>style.visibility</p:attrName>
                                        </p:attrNameLst>
                                      </p:cBhvr>
                                      <p:to>
                                        <p:strVal val="visible"/>
                                      </p:to>
                                    </p:set>
                                  </p:childTnLst>
                                </p:cTn>
                              </p:par>
                              <p:par>
                                <p:cTn id="117" presetID="1" presetClass="entr" presetSubtype="0" fill="hold" grpId="2" nodeType="withEffect">
                                  <p:stCondLst>
                                    <p:cond delay="0"/>
                                  </p:stCondLst>
                                  <p:childTnLst>
                                    <p:set>
                                      <p:cBhvr>
                                        <p:cTn id="118" dur="1" fill="hold">
                                          <p:stCondLst>
                                            <p:cond delay="0"/>
                                          </p:stCondLst>
                                        </p:cTn>
                                        <p:tgtEl>
                                          <p:spTgt spid="54"/>
                                        </p:tgtEl>
                                        <p:attrNameLst>
                                          <p:attrName>style.visibility</p:attrName>
                                        </p:attrNameLst>
                                      </p:cBhvr>
                                      <p:to>
                                        <p:strVal val="visible"/>
                                      </p:to>
                                    </p:set>
                                  </p:childTnLst>
                                </p:cTn>
                              </p:par>
                              <p:par>
                                <p:cTn id="119" presetID="1" presetClass="entr" presetSubtype="0" fill="hold" grpId="2" nodeType="withEffect">
                                  <p:stCondLst>
                                    <p:cond delay="0"/>
                                  </p:stCondLst>
                                  <p:childTnLst>
                                    <p:set>
                                      <p:cBhvr>
                                        <p:cTn id="120" dur="1" fill="hold">
                                          <p:stCondLst>
                                            <p:cond delay="0"/>
                                          </p:stCondLst>
                                        </p:cTn>
                                        <p:tgtEl>
                                          <p:spTgt spid="55"/>
                                        </p:tgtEl>
                                        <p:attrNameLst>
                                          <p:attrName>style.visibility</p:attrName>
                                        </p:attrNameLst>
                                      </p:cBhvr>
                                      <p:to>
                                        <p:strVal val="visible"/>
                                      </p:to>
                                    </p:set>
                                  </p:childTnLst>
                                </p:cTn>
                              </p:par>
                              <p:par>
                                <p:cTn id="121" presetID="10" presetClass="exit" presetSubtype="0" fill="hold" grpId="2" nodeType="withEffect">
                                  <p:stCondLst>
                                    <p:cond delay="0"/>
                                  </p:stCondLst>
                                  <p:childTnLst>
                                    <p:animEffect transition="out" filter="fade">
                                      <p:cBhvr>
                                        <p:cTn id="122" dur="500"/>
                                        <p:tgtEl>
                                          <p:spTgt spid="95"/>
                                        </p:tgtEl>
                                      </p:cBhvr>
                                    </p:animEffect>
                                    <p:set>
                                      <p:cBhvr>
                                        <p:cTn id="123" dur="1" fill="hold">
                                          <p:stCondLst>
                                            <p:cond delay="499"/>
                                          </p:stCondLst>
                                        </p:cTn>
                                        <p:tgtEl>
                                          <p:spTgt spid="95"/>
                                        </p:tgtEl>
                                        <p:attrNameLst>
                                          <p:attrName>style.visibility</p:attrName>
                                        </p:attrNameLst>
                                      </p:cBhvr>
                                      <p:to>
                                        <p:strVal val="hidden"/>
                                      </p:to>
                                    </p:set>
                                  </p:childTnLst>
                                </p:cTn>
                              </p:par>
                              <p:par>
                                <p:cTn id="124" presetID="10" presetClass="exit" presetSubtype="0" fill="hold" grpId="2" nodeType="withEffect">
                                  <p:stCondLst>
                                    <p:cond delay="0"/>
                                  </p:stCondLst>
                                  <p:childTnLst>
                                    <p:animEffect transition="out" filter="fade">
                                      <p:cBhvr>
                                        <p:cTn id="125" dur="500"/>
                                        <p:tgtEl>
                                          <p:spTgt spid="90"/>
                                        </p:tgtEl>
                                      </p:cBhvr>
                                    </p:animEffect>
                                    <p:set>
                                      <p:cBhvr>
                                        <p:cTn id="126" dur="1" fill="hold">
                                          <p:stCondLst>
                                            <p:cond delay="499"/>
                                          </p:stCondLst>
                                        </p:cTn>
                                        <p:tgtEl>
                                          <p:spTgt spid="90"/>
                                        </p:tgtEl>
                                        <p:attrNameLst>
                                          <p:attrName>style.visibility</p:attrName>
                                        </p:attrNameLst>
                                      </p:cBhvr>
                                      <p:to>
                                        <p:strVal val="hidden"/>
                                      </p:to>
                                    </p:set>
                                  </p:childTnLst>
                                </p:cTn>
                              </p:par>
                              <p:par>
                                <p:cTn id="127" presetID="10" presetClass="exit" presetSubtype="0" fill="hold" grpId="0" nodeType="withEffect">
                                  <p:stCondLst>
                                    <p:cond delay="0"/>
                                  </p:stCondLst>
                                  <p:childTnLst>
                                    <p:animEffect transition="out" filter="fade">
                                      <p:cBhvr>
                                        <p:cTn id="128" dur="500"/>
                                        <p:tgtEl>
                                          <p:spTgt spid="92"/>
                                        </p:tgtEl>
                                      </p:cBhvr>
                                    </p:animEffect>
                                    <p:set>
                                      <p:cBhvr>
                                        <p:cTn id="129" dur="1" fill="hold">
                                          <p:stCondLst>
                                            <p:cond delay="499"/>
                                          </p:stCondLst>
                                        </p:cTn>
                                        <p:tgtEl>
                                          <p:spTgt spid="92"/>
                                        </p:tgtEl>
                                        <p:attrNameLst>
                                          <p:attrName>style.visibility</p:attrName>
                                        </p:attrNameLst>
                                      </p:cBhvr>
                                      <p:to>
                                        <p:strVal val="hidden"/>
                                      </p:to>
                                    </p:set>
                                  </p:childTnLst>
                                </p:cTn>
                              </p:par>
                              <p:par>
                                <p:cTn id="130" presetID="10" presetClass="exit" presetSubtype="0" fill="hold" grpId="2" nodeType="withEffect">
                                  <p:stCondLst>
                                    <p:cond delay="0"/>
                                  </p:stCondLst>
                                  <p:childTnLst>
                                    <p:animEffect transition="out" filter="fade">
                                      <p:cBhvr>
                                        <p:cTn id="131" dur="500"/>
                                        <p:tgtEl>
                                          <p:spTgt spid="93"/>
                                        </p:tgtEl>
                                      </p:cBhvr>
                                    </p:animEffect>
                                    <p:set>
                                      <p:cBhvr>
                                        <p:cTn id="132" dur="1" fill="hold">
                                          <p:stCondLst>
                                            <p:cond delay="499"/>
                                          </p:stCondLst>
                                        </p:cTn>
                                        <p:tgtEl>
                                          <p:spTgt spid="93"/>
                                        </p:tgtEl>
                                        <p:attrNameLst>
                                          <p:attrName>style.visibility</p:attrName>
                                        </p:attrNameLst>
                                      </p:cBhvr>
                                      <p:to>
                                        <p:strVal val="hidden"/>
                                      </p:to>
                                    </p:set>
                                  </p:childTnLst>
                                </p:cTn>
                              </p:par>
                              <p:par>
                                <p:cTn id="133" presetID="10" presetClass="exit" presetSubtype="0" fill="hold" grpId="2" nodeType="withEffect">
                                  <p:stCondLst>
                                    <p:cond delay="0"/>
                                  </p:stCondLst>
                                  <p:childTnLst>
                                    <p:animEffect transition="out" filter="fade">
                                      <p:cBhvr>
                                        <p:cTn id="134" dur="500"/>
                                        <p:tgtEl>
                                          <p:spTgt spid="76"/>
                                        </p:tgtEl>
                                      </p:cBhvr>
                                    </p:animEffect>
                                    <p:set>
                                      <p:cBhvr>
                                        <p:cTn id="135" dur="1" fill="hold">
                                          <p:stCondLst>
                                            <p:cond delay="499"/>
                                          </p:stCondLst>
                                        </p:cTn>
                                        <p:tgtEl>
                                          <p:spTgt spid="76"/>
                                        </p:tgtEl>
                                        <p:attrNameLst>
                                          <p:attrName>style.visibility</p:attrName>
                                        </p:attrNameLst>
                                      </p:cBhvr>
                                      <p:to>
                                        <p:strVal val="hidden"/>
                                      </p:to>
                                    </p:set>
                                  </p:childTnLst>
                                </p:cTn>
                              </p:par>
                              <p:par>
                                <p:cTn id="136" presetID="10" presetClass="exit" presetSubtype="0" fill="hold" grpId="2" nodeType="withEffect">
                                  <p:stCondLst>
                                    <p:cond delay="0"/>
                                  </p:stCondLst>
                                  <p:childTnLst>
                                    <p:animEffect transition="out" filter="fade">
                                      <p:cBhvr>
                                        <p:cTn id="137" dur="500"/>
                                        <p:tgtEl>
                                          <p:spTgt spid="77"/>
                                        </p:tgtEl>
                                      </p:cBhvr>
                                    </p:animEffect>
                                    <p:set>
                                      <p:cBhvr>
                                        <p:cTn id="138" dur="1" fill="hold">
                                          <p:stCondLst>
                                            <p:cond delay="499"/>
                                          </p:stCondLst>
                                        </p:cTn>
                                        <p:tgtEl>
                                          <p:spTgt spid="77"/>
                                        </p:tgtEl>
                                        <p:attrNameLst>
                                          <p:attrName>style.visibility</p:attrName>
                                        </p:attrNameLst>
                                      </p:cBhvr>
                                      <p:to>
                                        <p:strVal val="hidden"/>
                                      </p:to>
                                    </p:set>
                                  </p:childTnLst>
                                </p:cTn>
                              </p:par>
                              <p:par>
                                <p:cTn id="139" presetID="10" presetClass="exit" presetSubtype="0" fill="hold" grpId="2" nodeType="withEffect">
                                  <p:stCondLst>
                                    <p:cond delay="0"/>
                                  </p:stCondLst>
                                  <p:childTnLst>
                                    <p:animEffect transition="out" filter="fade">
                                      <p:cBhvr>
                                        <p:cTn id="140" dur="500"/>
                                        <p:tgtEl>
                                          <p:spTgt spid="78"/>
                                        </p:tgtEl>
                                      </p:cBhvr>
                                    </p:animEffect>
                                    <p:set>
                                      <p:cBhvr>
                                        <p:cTn id="141" dur="1" fill="hold">
                                          <p:stCondLst>
                                            <p:cond delay="499"/>
                                          </p:stCondLst>
                                        </p:cTn>
                                        <p:tgtEl>
                                          <p:spTgt spid="78"/>
                                        </p:tgtEl>
                                        <p:attrNameLst>
                                          <p:attrName>style.visibility</p:attrName>
                                        </p:attrNameLst>
                                      </p:cBhvr>
                                      <p:to>
                                        <p:strVal val="hidden"/>
                                      </p:to>
                                    </p:set>
                                  </p:childTnLst>
                                </p:cTn>
                              </p:par>
                              <p:par>
                                <p:cTn id="142" presetID="10" presetClass="exit" presetSubtype="0" fill="hold" grpId="2" nodeType="withEffect">
                                  <p:stCondLst>
                                    <p:cond delay="0"/>
                                  </p:stCondLst>
                                  <p:childTnLst>
                                    <p:animEffect transition="out" filter="fade">
                                      <p:cBhvr>
                                        <p:cTn id="143" dur="500"/>
                                        <p:tgtEl>
                                          <p:spTgt spid="79"/>
                                        </p:tgtEl>
                                      </p:cBhvr>
                                    </p:animEffect>
                                    <p:set>
                                      <p:cBhvr>
                                        <p:cTn id="144" dur="1" fill="hold">
                                          <p:stCondLst>
                                            <p:cond delay="499"/>
                                          </p:stCondLst>
                                        </p:cTn>
                                        <p:tgtEl>
                                          <p:spTgt spid="79"/>
                                        </p:tgtEl>
                                        <p:attrNameLst>
                                          <p:attrName>style.visibility</p:attrName>
                                        </p:attrNameLst>
                                      </p:cBhvr>
                                      <p:to>
                                        <p:strVal val="hidden"/>
                                      </p:to>
                                    </p:set>
                                  </p:childTnLst>
                                </p:cTn>
                              </p:par>
                              <p:par>
                                <p:cTn id="145" presetID="10" presetClass="exit" presetSubtype="0" fill="hold" grpId="2" nodeType="withEffect">
                                  <p:stCondLst>
                                    <p:cond delay="0"/>
                                  </p:stCondLst>
                                  <p:childTnLst>
                                    <p:animEffect transition="out" filter="fade">
                                      <p:cBhvr>
                                        <p:cTn id="146" dur="500"/>
                                        <p:tgtEl>
                                          <p:spTgt spid="68"/>
                                        </p:tgtEl>
                                      </p:cBhvr>
                                    </p:animEffect>
                                    <p:set>
                                      <p:cBhvr>
                                        <p:cTn id="147" dur="1" fill="hold">
                                          <p:stCondLst>
                                            <p:cond delay="499"/>
                                          </p:stCondLst>
                                        </p:cTn>
                                        <p:tgtEl>
                                          <p:spTgt spid="68"/>
                                        </p:tgtEl>
                                        <p:attrNameLst>
                                          <p:attrName>style.visibility</p:attrName>
                                        </p:attrNameLst>
                                      </p:cBhvr>
                                      <p:to>
                                        <p:strVal val="hidden"/>
                                      </p:to>
                                    </p:set>
                                  </p:childTnLst>
                                </p:cTn>
                              </p:par>
                              <p:par>
                                <p:cTn id="148" presetID="10" presetClass="exit" presetSubtype="0" fill="hold" grpId="2" nodeType="withEffect">
                                  <p:stCondLst>
                                    <p:cond delay="0"/>
                                  </p:stCondLst>
                                  <p:childTnLst>
                                    <p:animEffect transition="out" filter="fade">
                                      <p:cBhvr>
                                        <p:cTn id="149" dur="500"/>
                                        <p:tgtEl>
                                          <p:spTgt spid="70"/>
                                        </p:tgtEl>
                                      </p:cBhvr>
                                    </p:animEffect>
                                    <p:set>
                                      <p:cBhvr>
                                        <p:cTn id="150" dur="1" fill="hold">
                                          <p:stCondLst>
                                            <p:cond delay="499"/>
                                          </p:stCondLst>
                                        </p:cTn>
                                        <p:tgtEl>
                                          <p:spTgt spid="70"/>
                                        </p:tgtEl>
                                        <p:attrNameLst>
                                          <p:attrName>style.visibility</p:attrName>
                                        </p:attrNameLst>
                                      </p:cBhvr>
                                      <p:to>
                                        <p:strVal val="hidden"/>
                                      </p:to>
                                    </p:set>
                                  </p:childTnLst>
                                </p:cTn>
                              </p:par>
                              <p:par>
                                <p:cTn id="151" presetID="10" presetClass="exit" presetSubtype="0" fill="hold" grpId="2" nodeType="withEffect">
                                  <p:stCondLst>
                                    <p:cond delay="0"/>
                                  </p:stCondLst>
                                  <p:childTnLst>
                                    <p:animEffect transition="out" filter="fade">
                                      <p:cBhvr>
                                        <p:cTn id="152" dur="500"/>
                                        <p:tgtEl>
                                          <p:spTgt spid="71"/>
                                        </p:tgtEl>
                                      </p:cBhvr>
                                    </p:animEffect>
                                    <p:set>
                                      <p:cBhvr>
                                        <p:cTn id="153" dur="1" fill="hold">
                                          <p:stCondLst>
                                            <p:cond delay="499"/>
                                          </p:stCondLst>
                                        </p:cTn>
                                        <p:tgtEl>
                                          <p:spTgt spid="71"/>
                                        </p:tgtEl>
                                        <p:attrNameLst>
                                          <p:attrName>style.visibility</p:attrName>
                                        </p:attrNameLst>
                                      </p:cBhvr>
                                      <p:to>
                                        <p:strVal val="hidden"/>
                                      </p:to>
                                    </p:set>
                                  </p:childTnLst>
                                </p:cTn>
                              </p:par>
                              <p:par>
                                <p:cTn id="154" presetID="10" presetClass="exit" presetSubtype="0" fill="hold" grpId="2" nodeType="withEffect">
                                  <p:stCondLst>
                                    <p:cond delay="0"/>
                                  </p:stCondLst>
                                  <p:childTnLst>
                                    <p:animEffect transition="out" filter="fade">
                                      <p:cBhvr>
                                        <p:cTn id="155" dur="500"/>
                                        <p:tgtEl>
                                          <p:spTgt spid="242"/>
                                        </p:tgtEl>
                                      </p:cBhvr>
                                    </p:animEffect>
                                    <p:set>
                                      <p:cBhvr>
                                        <p:cTn id="156" dur="1" fill="hold">
                                          <p:stCondLst>
                                            <p:cond delay="499"/>
                                          </p:stCondLst>
                                        </p:cTn>
                                        <p:tgtEl>
                                          <p:spTgt spid="242"/>
                                        </p:tgtEl>
                                        <p:attrNameLst>
                                          <p:attrName>style.visibility</p:attrName>
                                        </p:attrNameLst>
                                      </p:cBhvr>
                                      <p:to>
                                        <p:strVal val="hidden"/>
                                      </p:to>
                                    </p:set>
                                  </p:childTnLst>
                                </p:cTn>
                              </p:par>
                              <p:par>
                                <p:cTn id="157" presetID="10" presetClass="exit" presetSubtype="0" fill="hold" grpId="2" nodeType="withEffect">
                                  <p:stCondLst>
                                    <p:cond delay="0"/>
                                  </p:stCondLst>
                                  <p:childTnLst>
                                    <p:animEffect transition="out" filter="fade">
                                      <p:cBhvr>
                                        <p:cTn id="158" dur="500"/>
                                        <p:tgtEl>
                                          <p:spTgt spid="239"/>
                                        </p:tgtEl>
                                      </p:cBhvr>
                                    </p:animEffect>
                                    <p:set>
                                      <p:cBhvr>
                                        <p:cTn id="159" dur="1" fill="hold">
                                          <p:stCondLst>
                                            <p:cond delay="499"/>
                                          </p:stCondLst>
                                        </p:cTn>
                                        <p:tgtEl>
                                          <p:spTgt spid="239"/>
                                        </p:tgtEl>
                                        <p:attrNameLst>
                                          <p:attrName>style.visibility</p:attrName>
                                        </p:attrNameLst>
                                      </p:cBhvr>
                                      <p:to>
                                        <p:strVal val="hidden"/>
                                      </p:to>
                                    </p:set>
                                  </p:childTnLst>
                                </p:cTn>
                              </p:par>
                              <p:par>
                                <p:cTn id="160" presetID="10" presetClass="exit" presetSubtype="0" fill="hold" grpId="2" nodeType="withEffect">
                                  <p:stCondLst>
                                    <p:cond delay="0"/>
                                  </p:stCondLst>
                                  <p:childTnLst>
                                    <p:animEffect transition="out" filter="fade">
                                      <p:cBhvr>
                                        <p:cTn id="161" dur="500"/>
                                        <p:tgtEl>
                                          <p:spTgt spid="240"/>
                                        </p:tgtEl>
                                      </p:cBhvr>
                                    </p:animEffect>
                                    <p:set>
                                      <p:cBhvr>
                                        <p:cTn id="162" dur="1" fill="hold">
                                          <p:stCondLst>
                                            <p:cond delay="499"/>
                                          </p:stCondLst>
                                        </p:cTn>
                                        <p:tgtEl>
                                          <p:spTgt spid="240"/>
                                        </p:tgtEl>
                                        <p:attrNameLst>
                                          <p:attrName>style.visibility</p:attrName>
                                        </p:attrNameLst>
                                      </p:cBhvr>
                                      <p:to>
                                        <p:strVal val="hidden"/>
                                      </p:to>
                                    </p:set>
                                  </p:childTnLst>
                                </p:cTn>
                              </p:par>
                              <p:par>
                                <p:cTn id="163" presetID="10" presetClass="exit" presetSubtype="0" fill="hold" grpId="2" nodeType="withEffect">
                                  <p:stCondLst>
                                    <p:cond delay="0"/>
                                  </p:stCondLst>
                                  <p:childTnLst>
                                    <p:animEffect transition="out" filter="fade">
                                      <p:cBhvr>
                                        <p:cTn id="164" dur="500"/>
                                        <p:tgtEl>
                                          <p:spTgt spid="241"/>
                                        </p:tgtEl>
                                      </p:cBhvr>
                                    </p:animEffect>
                                    <p:set>
                                      <p:cBhvr>
                                        <p:cTn id="165" dur="1" fill="hold">
                                          <p:stCondLst>
                                            <p:cond delay="499"/>
                                          </p:stCondLst>
                                        </p:cTn>
                                        <p:tgtEl>
                                          <p:spTgt spid="241"/>
                                        </p:tgtEl>
                                        <p:attrNameLst>
                                          <p:attrName>style.visibility</p:attrName>
                                        </p:attrNameLst>
                                      </p:cBhvr>
                                      <p:to>
                                        <p:strVal val="hidden"/>
                                      </p:to>
                                    </p:set>
                                  </p:childTnLst>
                                </p:cTn>
                              </p:par>
                              <p:par>
                                <p:cTn id="166" presetID="10" presetClass="exit" presetSubtype="0" fill="hold" grpId="2" nodeType="withEffect">
                                  <p:stCondLst>
                                    <p:cond delay="0"/>
                                  </p:stCondLst>
                                  <p:childTnLst>
                                    <p:animEffect transition="out" filter="fade">
                                      <p:cBhvr>
                                        <p:cTn id="167" dur="500"/>
                                        <p:tgtEl>
                                          <p:spTgt spid="235"/>
                                        </p:tgtEl>
                                      </p:cBhvr>
                                    </p:animEffect>
                                    <p:set>
                                      <p:cBhvr>
                                        <p:cTn id="168" dur="1" fill="hold">
                                          <p:stCondLst>
                                            <p:cond delay="499"/>
                                          </p:stCondLst>
                                        </p:cTn>
                                        <p:tgtEl>
                                          <p:spTgt spid="235"/>
                                        </p:tgtEl>
                                        <p:attrNameLst>
                                          <p:attrName>style.visibility</p:attrName>
                                        </p:attrNameLst>
                                      </p:cBhvr>
                                      <p:to>
                                        <p:strVal val="hidden"/>
                                      </p:to>
                                    </p:set>
                                  </p:childTnLst>
                                </p:cTn>
                              </p:par>
                              <p:par>
                                <p:cTn id="169" presetID="10" presetClass="exit" presetSubtype="0" fill="hold" grpId="2" nodeType="withEffect">
                                  <p:stCondLst>
                                    <p:cond delay="0"/>
                                  </p:stCondLst>
                                  <p:childTnLst>
                                    <p:animEffect transition="out" filter="fade">
                                      <p:cBhvr>
                                        <p:cTn id="170" dur="500"/>
                                        <p:tgtEl>
                                          <p:spTgt spid="236"/>
                                        </p:tgtEl>
                                      </p:cBhvr>
                                    </p:animEffect>
                                    <p:set>
                                      <p:cBhvr>
                                        <p:cTn id="171" dur="1" fill="hold">
                                          <p:stCondLst>
                                            <p:cond delay="499"/>
                                          </p:stCondLst>
                                        </p:cTn>
                                        <p:tgtEl>
                                          <p:spTgt spid="236"/>
                                        </p:tgtEl>
                                        <p:attrNameLst>
                                          <p:attrName>style.visibility</p:attrName>
                                        </p:attrNameLst>
                                      </p:cBhvr>
                                      <p:to>
                                        <p:strVal val="hidden"/>
                                      </p:to>
                                    </p:set>
                                  </p:childTnLst>
                                </p:cTn>
                              </p:par>
                              <p:par>
                                <p:cTn id="172" presetID="10" presetClass="exit" presetSubtype="0" fill="hold" grpId="2" nodeType="withEffect">
                                  <p:stCondLst>
                                    <p:cond delay="0"/>
                                  </p:stCondLst>
                                  <p:childTnLst>
                                    <p:animEffect transition="out" filter="fade">
                                      <p:cBhvr>
                                        <p:cTn id="173" dur="500"/>
                                        <p:tgtEl>
                                          <p:spTgt spid="237"/>
                                        </p:tgtEl>
                                      </p:cBhvr>
                                    </p:animEffect>
                                    <p:set>
                                      <p:cBhvr>
                                        <p:cTn id="174" dur="1" fill="hold">
                                          <p:stCondLst>
                                            <p:cond delay="499"/>
                                          </p:stCondLst>
                                        </p:cTn>
                                        <p:tgtEl>
                                          <p:spTgt spid="237"/>
                                        </p:tgtEl>
                                        <p:attrNameLst>
                                          <p:attrName>style.visibility</p:attrName>
                                        </p:attrNameLst>
                                      </p:cBhvr>
                                      <p:to>
                                        <p:strVal val="hidden"/>
                                      </p:to>
                                    </p:set>
                                  </p:childTnLst>
                                </p:cTn>
                              </p:par>
                              <p:par>
                                <p:cTn id="175" presetID="10" presetClass="exit" presetSubtype="0" fill="hold" grpId="2" nodeType="withEffect">
                                  <p:stCondLst>
                                    <p:cond delay="0"/>
                                  </p:stCondLst>
                                  <p:childTnLst>
                                    <p:animEffect transition="out" filter="fade">
                                      <p:cBhvr>
                                        <p:cTn id="176" dur="500"/>
                                        <p:tgtEl>
                                          <p:spTgt spid="238"/>
                                        </p:tgtEl>
                                      </p:cBhvr>
                                    </p:animEffect>
                                    <p:set>
                                      <p:cBhvr>
                                        <p:cTn id="177" dur="1" fill="hold">
                                          <p:stCondLst>
                                            <p:cond delay="499"/>
                                          </p:stCondLst>
                                        </p:cTn>
                                        <p:tgtEl>
                                          <p:spTgt spid="238"/>
                                        </p:tgtEl>
                                        <p:attrNameLst>
                                          <p:attrName>style.visibility</p:attrName>
                                        </p:attrNameLst>
                                      </p:cBhvr>
                                      <p:to>
                                        <p:strVal val="hidden"/>
                                      </p:to>
                                    </p:set>
                                  </p:childTnLst>
                                </p:cTn>
                              </p:par>
                              <p:par>
                                <p:cTn id="178" presetID="10" presetClass="exit" presetSubtype="0" fill="hold" grpId="2" nodeType="withEffect">
                                  <p:stCondLst>
                                    <p:cond delay="0"/>
                                  </p:stCondLst>
                                  <p:childTnLst>
                                    <p:animEffect transition="out" filter="fade">
                                      <p:cBhvr>
                                        <p:cTn id="179" dur="500"/>
                                        <p:tgtEl>
                                          <p:spTgt spid="232"/>
                                        </p:tgtEl>
                                      </p:cBhvr>
                                    </p:animEffect>
                                    <p:set>
                                      <p:cBhvr>
                                        <p:cTn id="180" dur="1" fill="hold">
                                          <p:stCondLst>
                                            <p:cond delay="499"/>
                                          </p:stCondLst>
                                        </p:cTn>
                                        <p:tgtEl>
                                          <p:spTgt spid="232"/>
                                        </p:tgtEl>
                                        <p:attrNameLst>
                                          <p:attrName>style.visibility</p:attrName>
                                        </p:attrNameLst>
                                      </p:cBhvr>
                                      <p:to>
                                        <p:strVal val="hidden"/>
                                      </p:to>
                                    </p:set>
                                  </p:childTnLst>
                                </p:cTn>
                              </p:par>
                              <p:par>
                                <p:cTn id="181" presetID="10" presetClass="exit" presetSubtype="0" fill="hold" grpId="2" nodeType="withEffect">
                                  <p:stCondLst>
                                    <p:cond delay="0"/>
                                  </p:stCondLst>
                                  <p:childTnLst>
                                    <p:animEffect transition="out" filter="fade">
                                      <p:cBhvr>
                                        <p:cTn id="182" dur="500"/>
                                        <p:tgtEl>
                                          <p:spTgt spid="233"/>
                                        </p:tgtEl>
                                      </p:cBhvr>
                                    </p:animEffect>
                                    <p:set>
                                      <p:cBhvr>
                                        <p:cTn id="183" dur="1" fill="hold">
                                          <p:stCondLst>
                                            <p:cond delay="499"/>
                                          </p:stCondLst>
                                        </p:cTn>
                                        <p:tgtEl>
                                          <p:spTgt spid="233"/>
                                        </p:tgtEl>
                                        <p:attrNameLst>
                                          <p:attrName>style.visibility</p:attrName>
                                        </p:attrNameLst>
                                      </p:cBhvr>
                                      <p:to>
                                        <p:strVal val="hidden"/>
                                      </p:to>
                                    </p:set>
                                  </p:childTnLst>
                                </p:cTn>
                              </p:par>
                              <p:par>
                                <p:cTn id="184" presetID="10" presetClass="exit" presetSubtype="0" fill="hold" grpId="2" nodeType="withEffect">
                                  <p:stCondLst>
                                    <p:cond delay="0"/>
                                  </p:stCondLst>
                                  <p:childTnLst>
                                    <p:animEffect transition="out" filter="fade">
                                      <p:cBhvr>
                                        <p:cTn id="185" dur="500"/>
                                        <p:tgtEl>
                                          <p:spTgt spid="234"/>
                                        </p:tgtEl>
                                      </p:cBhvr>
                                    </p:animEffect>
                                    <p:set>
                                      <p:cBhvr>
                                        <p:cTn id="186" dur="1" fill="hold">
                                          <p:stCondLst>
                                            <p:cond delay="499"/>
                                          </p:stCondLst>
                                        </p:cTn>
                                        <p:tgtEl>
                                          <p:spTgt spid="234"/>
                                        </p:tgtEl>
                                        <p:attrNameLst>
                                          <p:attrName>style.visibility</p:attrName>
                                        </p:attrNameLst>
                                      </p:cBhvr>
                                      <p:to>
                                        <p:strVal val="hidden"/>
                                      </p:to>
                                    </p:set>
                                  </p:childTnLst>
                                </p:cTn>
                              </p:par>
                              <p:par>
                                <p:cTn id="187" presetID="10" presetClass="exit" presetSubtype="0" repeatCount="indefinite" fill="hold" grpId="0" nodeType="withEffect">
                                  <p:stCondLst>
                                    <p:cond delay="0"/>
                                  </p:stCondLst>
                                  <p:endCondLst>
                                    <p:cond evt="onNext" delay="0">
                                      <p:tgtEl>
                                        <p:sldTgt/>
                                      </p:tgtEl>
                                    </p:cond>
                                  </p:endCondLst>
                                  <p:childTnLst>
                                    <p:animEffect transition="out" filter="fade">
                                      <p:cBhvr>
                                        <p:cTn id="188" dur="1500"/>
                                        <p:tgtEl>
                                          <p:spTgt spid="53"/>
                                        </p:tgtEl>
                                      </p:cBhvr>
                                    </p:animEffect>
                                    <p:set>
                                      <p:cBhvr>
                                        <p:cTn id="189" dur="1" fill="hold">
                                          <p:stCondLst>
                                            <p:cond delay="1499"/>
                                          </p:stCondLst>
                                        </p:cTn>
                                        <p:tgtEl>
                                          <p:spTgt spid="53"/>
                                        </p:tgtEl>
                                        <p:attrNameLst>
                                          <p:attrName>style.visibility</p:attrName>
                                        </p:attrNameLst>
                                      </p:cBhvr>
                                      <p:to>
                                        <p:strVal val="hidden"/>
                                      </p:to>
                                    </p:set>
                                  </p:childTnLst>
                                </p:cTn>
                              </p:par>
                              <p:par>
                                <p:cTn id="190" presetID="6" presetClass="emph" presetSubtype="0" repeatCount="indefinite" fill="hold" grpId="1" nodeType="withEffect">
                                  <p:stCondLst>
                                    <p:cond delay="0"/>
                                  </p:stCondLst>
                                  <p:endCondLst>
                                    <p:cond evt="onNext" delay="0">
                                      <p:tgtEl>
                                        <p:sldTgt/>
                                      </p:tgtEl>
                                    </p:cond>
                                  </p:endCondLst>
                                  <p:childTnLst>
                                    <p:animScale>
                                      <p:cBhvr>
                                        <p:cTn id="191" dur="1500" fill="hold"/>
                                        <p:tgtEl>
                                          <p:spTgt spid="53"/>
                                        </p:tgtEl>
                                      </p:cBhvr>
                                      <p:by x="450000" y="450000"/>
                                    </p:animScale>
                                  </p:childTnLst>
                                </p:cTn>
                              </p:par>
                              <p:par>
                                <p:cTn id="192" presetID="10" presetClass="exit" presetSubtype="0" repeatCount="indefinite" fill="hold" grpId="0" nodeType="withEffect">
                                  <p:stCondLst>
                                    <p:cond delay="500"/>
                                  </p:stCondLst>
                                  <p:endCondLst>
                                    <p:cond evt="onNext" delay="0">
                                      <p:tgtEl>
                                        <p:sldTgt/>
                                      </p:tgtEl>
                                    </p:cond>
                                  </p:endCondLst>
                                  <p:childTnLst>
                                    <p:animEffect transition="out" filter="fade">
                                      <p:cBhvr>
                                        <p:cTn id="193" dur="1500"/>
                                        <p:tgtEl>
                                          <p:spTgt spid="54"/>
                                        </p:tgtEl>
                                      </p:cBhvr>
                                    </p:animEffect>
                                    <p:set>
                                      <p:cBhvr>
                                        <p:cTn id="194" dur="1" fill="hold">
                                          <p:stCondLst>
                                            <p:cond delay="1499"/>
                                          </p:stCondLst>
                                        </p:cTn>
                                        <p:tgtEl>
                                          <p:spTgt spid="54"/>
                                        </p:tgtEl>
                                        <p:attrNameLst>
                                          <p:attrName>style.visibility</p:attrName>
                                        </p:attrNameLst>
                                      </p:cBhvr>
                                      <p:to>
                                        <p:strVal val="hidden"/>
                                      </p:to>
                                    </p:set>
                                  </p:childTnLst>
                                </p:cTn>
                              </p:par>
                              <p:par>
                                <p:cTn id="195" presetID="6" presetClass="emph" presetSubtype="0" repeatCount="indefinite" fill="hold" grpId="1" nodeType="withEffect">
                                  <p:stCondLst>
                                    <p:cond delay="500"/>
                                  </p:stCondLst>
                                  <p:endCondLst>
                                    <p:cond evt="onNext" delay="0">
                                      <p:tgtEl>
                                        <p:sldTgt/>
                                      </p:tgtEl>
                                    </p:cond>
                                  </p:endCondLst>
                                  <p:childTnLst>
                                    <p:animScale>
                                      <p:cBhvr>
                                        <p:cTn id="196" dur="1500" fill="hold"/>
                                        <p:tgtEl>
                                          <p:spTgt spid="54"/>
                                        </p:tgtEl>
                                      </p:cBhvr>
                                      <p:by x="450000" y="450000"/>
                                    </p:animScale>
                                  </p:childTnLst>
                                </p:cTn>
                              </p:par>
                              <p:par>
                                <p:cTn id="197" presetID="10" presetClass="exit" presetSubtype="0" repeatCount="indefinite" fill="hold" grpId="0" nodeType="withEffect">
                                  <p:stCondLst>
                                    <p:cond delay="1000"/>
                                  </p:stCondLst>
                                  <p:endCondLst>
                                    <p:cond evt="onNext" delay="0">
                                      <p:tgtEl>
                                        <p:sldTgt/>
                                      </p:tgtEl>
                                    </p:cond>
                                  </p:endCondLst>
                                  <p:childTnLst>
                                    <p:animEffect transition="out" filter="fade">
                                      <p:cBhvr>
                                        <p:cTn id="198" dur="1500"/>
                                        <p:tgtEl>
                                          <p:spTgt spid="55"/>
                                        </p:tgtEl>
                                      </p:cBhvr>
                                    </p:animEffect>
                                    <p:set>
                                      <p:cBhvr>
                                        <p:cTn id="199" dur="1" fill="hold">
                                          <p:stCondLst>
                                            <p:cond delay="1499"/>
                                          </p:stCondLst>
                                        </p:cTn>
                                        <p:tgtEl>
                                          <p:spTgt spid="55"/>
                                        </p:tgtEl>
                                        <p:attrNameLst>
                                          <p:attrName>style.visibility</p:attrName>
                                        </p:attrNameLst>
                                      </p:cBhvr>
                                      <p:to>
                                        <p:strVal val="hidden"/>
                                      </p:to>
                                    </p:set>
                                  </p:childTnLst>
                                </p:cTn>
                              </p:par>
                              <p:par>
                                <p:cTn id="200" presetID="6" presetClass="emph" presetSubtype="0" repeatCount="indefinite" fill="hold" grpId="1" nodeType="withEffect">
                                  <p:stCondLst>
                                    <p:cond delay="1000"/>
                                  </p:stCondLst>
                                  <p:endCondLst>
                                    <p:cond evt="onNext" delay="0">
                                      <p:tgtEl>
                                        <p:sldTgt/>
                                      </p:tgtEl>
                                    </p:cond>
                                  </p:endCondLst>
                                  <p:childTnLst>
                                    <p:animScale>
                                      <p:cBhvr>
                                        <p:cTn id="201" dur="1500" fill="hold"/>
                                        <p:tgtEl>
                                          <p:spTgt spid="55"/>
                                        </p:tgtEl>
                                      </p:cBhvr>
                                      <p:by x="450000" y="450000"/>
                                    </p:animScale>
                                  </p:childTnLst>
                                </p:cTn>
                              </p:par>
                            </p:childTnLst>
                          </p:cTn>
                        </p:par>
                      </p:childTnLst>
                    </p:cTn>
                  </p:par>
                  <p:par>
                    <p:cTn id="202" fill="hold">
                      <p:stCondLst>
                        <p:cond delay="indefinite"/>
                      </p:stCondLst>
                      <p:childTnLst>
                        <p:par>
                          <p:cTn id="203" fill="hold">
                            <p:stCondLst>
                              <p:cond delay="0"/>
                            </p:stCondLst>
                            <p:childTnLst>
                              <p:par>
                                <p:cTn id="204" presetID="22" presetClass="entr" presetSubtype="2" fill="hold" grpId="0" nodeType="clickEffect">
                                  <p:stCondLst>
                                    <p:cond delay="0"/>
                                  </p:stCondLst>
                                  <p:childTnLst>
                                    <p:set>
                                      <p:cBhvr>
                                        <p:cTn id="205" dur="1" fill="hold">
                                          <p:stCondLst>
                                            <p:cond delay="0"/>
                                          </p:stCondLst>
                                        </p:cTn>
                                        <p:tgtEl>
                                          <p:spTgt spid="280"/>
                                        </p:tgtEl>
                                        <p:attrNameLst>
                                          <p:attrName>style.visibility</p:attrName>
                                        </p:attrNameLst>
                                      </p:cBhvr>
                                      <p:to>
                                        <p:strVal val="visible"/>
                                      </p:to>
                                    </p:set>
                                    <p:animEffect transition="in" filter="wipe(right)">
                                      <p:cBhvr>
                                        <p:cTn id="206" dur="500"/>
                                        <p:tgtEl>
                                          <p:spTgt spid="280"/>
                                        </p:tgtEl>
                                      </p:cBhvr>
                                    </p:animEffect>
                                  </p:childTnLst>
                                </p:cTn>
                              </p:par>
                            </p:childTnLst>
                          </p:cTn>
                        </p:par>
                        <p:par>
                          <p:cTn id="207" fill="hold">
                            <p:stCondLst>
                              <p:cond delay="500"/>
                            </p:stCondLst>
                            <p:childTnLst>
                              <p:par>
                                <p:cTn id="208" presetID="22" presetClass="entr" presetSubtype="8" fill="hold" grpId="0" nodeType="afterEffect">
                                  <p:stCondLst>
                                    <p:cond delay="0"/>
                                  </p:stCondLst>
                                  <p:childTnLst>
                                    <p:set>
                                      <p:cBhvr>
                                        <p:cTn id="209" dur="1" fill="hold">
                                          <p:stCondLst>
                                            <p:cond delay="0"/>
                                          </p:stCondLst>
                                        </p:cTn>
                                        <p:tgtEl>
                                          <p:spTgt spid="281"/>
                                        </p:tgtEl>
                                        <p:attrNameLst>
                                          <p:attrName>style.visibility</p:attrName>
                                        </p:attrNameLst>
                                      </p:cBhvr>
                                      <p:to>
                                        <p:strVal val="visible"/>
                                      </p:to>
                                    </p:set>
                                    <p:animEffect transition="in" filter="wipe(left)">
                                      <p:cBhvr>
                                        <p:cTn id="210" dur="500"/>
                                        <p:tgtEl>
                                          <p:spTgt spid="281"/>
                                        </p:tgtEl>
                                      </p:cBhvr>
                                    </p:animEffect>
                                  </p:childTnLst>
                                </p:cTn>
                              </p:par>
                              <p:par>
                                <p:cTn id="211" presetID="10" presetClass="entr" presetSubtype="0" fill="hold" grpId="0" nodeType="withEffect">
                                  <p:stCondLst>
                                    <p:cond delay="200"/>
                                  </p:stCondLst>
                                  <p:childTnLst>
                                    <p:set>
                                      <p:cBhvr>
                                        <p:cTn id="212" dur="1" fill="hold">
                                          <p:stCondLst>
                                            <p:cond delay="0"/>
                                          </p:stCondLst>
                                        </p:cTn>
                                        <p:tgtEl>
                                          <p:spTgt spid="2"/>
                                        </p:tgtEl>
                                        <p:attrNameLst>
                                          <p:attrName>style.visibility</p:attrName>
                                        </p:attrNameLst>
                                      </p:cBhvr>
                                      <p:to>
                                        <p:strVal val="visible"/>
                                      </p:to>
                                    </p:set>
                                    <p:animEffect transition="in" filter="fade">
                                      <p:cBhvr>
                                        <p:cTn id="213" dur="600"/>
                                        <p:tgtEl>
                                          <p:spTgt spid="2"/>
                                        </p:tgtEl>
                                      </p:cBhvr>
                                    </p:animEffect>
                                  </p:childTnLst>
                                </p:cTn>
                              </p:par>
                              <p:par>
                                <p:cTn id="214" presetID="10" presetClass="exit" presetSubtype="0" fill="hold" grpId="0" nodeType="withEffect">
                                  <p:stCondLst>
                                    <p:cond delay="200"/>
                                  </p:stCondLst>
                                  <p:childTnLst>
                                    <p:animEffect transition="out" filter="fade">
                                      <p:cBhvr>
                                        <p:cTn id="215" dur="500"/>
                                        <p:tgtEl>
                                          <p:spTgt spid="1060"/>
                                        </p:tgtEl>
                                      </p:cBhvr>
                                    </p:animEffect>
                                    <p:set>
                                      <p:cBhvr>
                                        <p:cTn id="216" dur="1" fill="hold">
                                          <p:stCondLst>
                                            <p:cond delay="499"/>
                                          </p:stCondLst>
                                        </p:cTn>
                                        <p:tgtEl>
                                          <p:spTgt spid="1060"/>
                                        </p:tgtEl>
                                        <p:attrNameLst>
                                          <p:attrName>style.visibility</p:attrName>
                                        </p:attrNameLst>
                                      </p:cBhvr>
                                      <p:to>
                                        <p:strVal val="hidden"/>
                                      </p:to>
                                    </p:set>
                                  </p:childTnLst>
                                </p:cTn>
                              </p:par>
                              <p:par>
                                <p:cTn id="217" presetID="10" presetClass="entr" presetSubtype="0" fill="hold" grpId="0" nodeType="withEffect">
                                  <p:stCondLst>
                                    <p:cond delay="200"/>
                                  </p:stCondLst>
                                  <p:childTnLst>
                                    <p:set>
                                      <p:cBhvr>
                                        <p:cTn id="218" dur="1" fill="hold">
                                          <p:stCondLst>
                                            <p:cond delay="0"/>
                                          </p:stCondLst>
                                        </p:cTn>
                                        <p:tgtEl>
                                          <p:spTgt spid="360"/>
                                        </p:tgtEl>
                                        <p:attrNameLst>
                                          <p:attrName>style.visibility</p:attrName>
                                        </p:attrNameLst>
                                      </p:cBhvr>
                                      <p:to>
                                        <p:strVal val="visible"/>
                                      </p:to>
                                    </p:set>
                                    <p:animEffect transition="in" filter="fade">
                                      <p:cBhvr>
                                        <p:cTn id="219" dur="500"/>
                                        <p:tgtEl>
                                          <p:spTgt spid="360"/>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8" fill="hold" grpId="0" nodeType="clickEffect">
                                  <p:stCondLst>
                                    <p:cond delay="0"/>
                                  </p:stCondLst>
                                  <p:childTnLst>
                                    <p:set>
                                      <p:cBhvr>
                                        <p:cTn id="223" dur="1" fill="hold">
                                          <p:stCondLst>
                                            <p:cond delay="0"/>
                                          </p:stCondLst>
                                        </p:cTn>
                                        <p:tgtEl>
                                          <p:spTgt spid="278"/>
                                        </p:tgtEl>
                                        <p:attrNameLst>
                                          <p:attrName>style.visibility</p:attrName>
                                        </p:attrNameLst>
                                      </p:cBhvr>
                                      <p:to>
                                        <p:strVal val="visible"/>
                                      </p:to>
                                    </p:set>
                                    <p:animEffect transition="in" filter="wipe(left)">
                                      <p:cBhvr>
                                        <p:cTn id="224" dur="500"/>
                                        <p:tgtEl>
                                          <p:spTgt spid="278"/>
                                        </p:tgtEl>
                                      </p:cBhvr>
                                    </p:animEffect>
                                  </p:childTnLst>
                                </p:cTn>
                              </p:par>
                              <p:par>
                                <p:cTn id="225" presetID="10" presetClass="exit" presetSubtype="0" fill="hold" grpId="1" nodeType="withEffect">
                                  <p:stCondLst>
                                    <p:cond delay="0"/>
                                  </p:stCondLst>
                                  <p:childTnLst>
                                    <p:animEffect transition="out" filter="fade">
                                      <p:cBhvr>
                                        <p:cTn id="226" dur="500"/>
                                        <p:tgtEl>
                                          <p:spTgt spid="2"/>
                                        </p:tgtEl>
                                      </p:cBhvr>
                                    </p:animEffect>
                                    <p:set>
                                      <p:cBhvr>
                                        <p:cTn id="227" dur="1" fill="hold">
                                          <p:stCondLst>
                                            <p:cond delay="499"/>
                                          </p:stCondLst>
                                        </p:cTn>
                                        <p:tgtEl>
                                          <p:spTgt spid="2"/>
                                        </p:tgtEl>
                                        <p:attrNameLst>
                                          <p:attrName>style.visibility</p:attrName>
                                        </p:attrNameLst>
                                      </p:cBhvr>
                                      <p:to>
                                        <p:strVal val="hidden"/>
                                      </p:to>
                                    </p:set>
                                  </p:childTnLst>
                                </p:cTn>
                              </p:par>
                            </p:childTnLst>
                          </p:cTn>
                        </p:par>
                        <p:par>
                          <p:cTn id="228" fill="hold">
                            <p:stCondLst>
                              <p:cond delay="500"/>
                            </p:stCondLst>
                            <p:childTnLst>
                              <p:par>
                                <p:cTn id="229" presetID="22" presetClass="entr" presetSubtype="2" fill="hold" grpId="0" nodeType="afterEffect">
                                  <p:stCondLst>
                                    <p:cond delay="0"/>
                                  </p:stCondLst>
                                  <p:childTnLst>
                                    <p:set>
                                      <p:cBhvr>
                                        <p:cTn id="230" dur="1" fill="hold">
                                          <p:stCondLst>
                                            <p:cond delay="0"/>
                                          </p:stCondLst>
                                        </p:cTn>
                                        <p:tgtEl>
                                          <p:spTgt spid="279"/>
                                        </p:tgtEl>
                                        <p:attrNameLst>
                                          <p:attrName>style.visibility</p:attrName>
                                        </p:attrNameLst>
                                      </p:cBhvr>
                                      <p:to>
                                        <p:strVal val="visible"/>
                                      </p:to>
                                    </p:set>
                                    <p:animEffect transition="in" filter="wipe(right)">
                                      <p:cBhvr>
                                        <p:cTn id="231" dur="500"/>
                                        <p:tgtEl>
                                          <p:spTgt spid="279"/>
                                        </p:tgtEl>
                                      </p:cBhvr>
                                    </p:animEffect>
                                  </p:childTnLst>
                                </p:cTn>
                              </p:par>
                            </p:childTnLst>
                          </p:cTn>
                        </p:par>
                        <p:par>
                          <p:cTn id="232" fill="hold">
                            <p:stCondLst>
                              <p:cond delay="1000"/>
                            </p:stCondLst>
                            <p:childTnLst>
                              <p:par>
                                <p:cTn id="233" presetID="22" presetClass="entr" presetSubtype="4" fill="hold" grpId="0" nodeType="afterEffect">
                                  <p:stCondLst>
                                    <p:cond delay="0"/>
                                  </p:stCondLst>
                                  <p:childTnLst>
                                    <p:set>
                                      <p:cBhvr>
                                        <p:cTn id="234" dur="1" fill="hold">
                                          <p:stCondLst>
                                            <p:cond delay="0"/>
                                          </p:stCondLst>
                                        </p:cTn>
                                        <p:tgtEl>
                                          <p:spTgt spid="276"/>
                                        </p:tgtEl>
                                        <p:attrNameLst>
                                          <p:attrName>style.visibility</p:attrName>
                                        </p:attrNameLst>
                                      </p:cBhvr>
                                      <p:to>
                                        <p:strVal val="visible"/>
                                      </p:to>
                                    </p:set>
                                    <p:animEffect transition="in" filter="wipe(down)">
                                      <p:cBhvr>
                                        <p:cTn id="235" dur="500"/>
                                        <p:tgtEl>
                                          <p:spTgt spid="276"/>
                                        </p:tgtEl>
                                      </p:cBhvr>
                                    </p:animEffect>
                                  </p:childTnLst>
                                </p:cTn>
                              </p:par>
                            </p:childTnLst>
                          </p:cTn>
                        </p:par>
                        <p:par>
                          <p:cTn id="236" fill="hold">
                            <p:stCondLst>
                              <p:cond delay="1500"/>
                            </p:stCondLst>
                            <p:childTnLst>
                              <p:par>
                                <p:cTn id="237" presetID="22" presetClass="entr" presetSubtype="1" fill="hold" grpId="0" nodeType="afterEffect">
                                  <p:stCondLst>
                                    <p:cond delay="0"/>
                                  </p:stCondLst>
                                  <p:childTnLst>
                                    <p:set>
                                      <p:cBhvr>
                                        <p:cTn id="238" dur="1" fill="hold">
                                          <p:stCondLst>
                                            <p:cond delay="0"/>
                                          </p:stCondLst>
                                        </p:cTn>
                                        <p:tgtEl>
                                          <p:spTgt spid="277"/>
                                        </p:tgtEl>
                                        <p:attrNameLst>
                                          <p:attrName>style.visibility</p:attrName>
                                        </p:attrNameLst>
                                      </p:cBhvr>
                                      <p:to>
                                        <p:strVal val="visible"/>
                                      </p:to>
                                    </p:set>
                                    <p:animEffect transition="in" filter="wipe(up)">
                                      <p:cBhvr>
                                        <p:cTn id="239" dur="500"/>
                                        <p:tgtEl>
                                          <p:spTgt spid="277"/>
                                        </p:tgtEl>
                                      </p:cBhvr>
                                    </p:animEffect>
                                  </p:childTnLst>
                                </p:cTn>
                              </p:par>
                            </p:childTnLst>
                          </p:cTn>
                        </p:par>
                        <p:par>
                          <p:cTn id="240" fill="hold">
                            <p:stCondLst>
                              <p:cond delay="2000"/>
                            </p:stCondLst>
                            <p:childTnLst>
                              <p:par>
                                <p:cTn id="241" presetID="22" presetClass="entr" presetSubtype="1" fill="hold" grpId="0" nodeType="afterEffect">
                                  <p:stCondLst>
                                    <p:cond delay="0"/>
                                  </p:stCondLst>
                                  <p:childTnLst>
                                    <p:set>
                                      <p:cBhvr>
                                        <p:cTn id="242" dur="1" fill="hold">
                                          <p:stCondLst>
                                            <p:cond delay="0"/>
                                          </p:stCondLst>
                                        </p:cTn>
                                        <p:tgtEl>
                                          <p:spTgt spid="283"/>
                                        </p:tgtEl>
                                        <p:attrNameLst>
                                          <p:attrName>style.visibility</p:attrName>
                                        </p:attrNameLst>
                                      </p:cBhvr>
                                      <p:to>
                                        <p:strVal val="visible"/>
                                      </p:to>
                                    </p:set>
                                    <p:animEffect transition="in" filter="wipe(up)">
                                      <p:cBhvr>
                                        <p:cTn id="243" dur="500"/>
                                        <p:tgtEl>
                                          <p:spTgt spid="283"/>
                                        </p:tgtEl>
                                      </p:cBhvr>
                                    </p:animEffect>
                                  </p:childTnLst>
                                </p:cTn>
                              </p:par>
                            </p:childTnLst>
                          </p:cTn>
                        </p:par>
                        <p:par>
                          <p:cTn id="244" fill="hold">
                            <p:stCondLst>
                              <p:cond delay="2500"/>
                            </p:stCondLst>
                            <p:childTnLst>
                              <p:par>
                                <p:cTn id="245" presetID="22" presetClass="entr" presetSubtype="4" fill="hold" grpId="0" nodeType="afterEffect">
                                  <p:stCondLst>
                                    <p:cond delay="0"/>
                                  </p:stCondLst>
                                  <p:childTnLst>
                                    <p:set>
                                      <p:cBhvr>
                                        <p:cTn id="246" dur="1" fill="hold">
                                          <p:stCondLst>
                                            <p:cond delay="0"/>
                                          </p:stCondLst>
                                        </p:cTn>
                                        <p:tgtEl>
                                          <p:spTgt spid="282"/>
                                        </p:tgtEl>
                                        <p:attrNameLst>
                                          <p:attrName>style.visibility</p:attrName>
                                        </p:attrNameLst>
                                      </p:cBhvr>
                                      <p:to>
                                        <p:strVal val="visible"/>
                                      </p:to>
                                    </p:set>
                                    <p:animEffect transition="in" filter="wipe(down)">
                                      <p:cBhvr>
                                        <p:cTn id="247" dur="500"/>
                                        <p:tgtEl>
                                          <p:spTgt spid="282"/>
                                        </p:tgtEl>
                                      </p:cBhvr>
                                    </p:animEffect>
                                  </p:childTnLst>
                                </p:cTn>
                              </p:par>
                            </p:childTnLst>
                          </p:cTn>
                        </p:par>
                        <p:par>
                          <p:cTn id="248" fill="hold">
                            <p:stCondLst>
                              <p:cond delay="3000"/>
                            </p:stCondLst>
                            <p:childTnLst>
                              <p:par>
                                <p:cTn id="249" presetID="10" presetClass="entr" presetSubtype="0" fill="hold" grpId="0" nodeType="afterEffect">
                                  <p:stCondLst>
                                    <p:cond delay="0"/>
                                  </p:stCondLst>
                                  <p:childTnLst>
                                    <p:set>
                                      <p:cBhvr>
                                        <p:cTn id="250" dur="1" fill="hold">
                                          <p:stCondLst>
                                            <p:cond delay="0"/>
                                          </p:stCondLst>
                                        </p:cTn>
                                        <p:tgtEl>
                                          <p:spTgt spid="359"/>
                                        </p:tgtEl>
                                        <p:attrNameLst>
                                          <p:attrName>style.visibility</p:attrName>
                                        </p:attrNameLst>
                                      </p:cBhvr>
                                      <p:to>
                                        <p:strVal val="visible"/>
                                      </p:to>
                                    </p:set>
                                    <p:animEffect transition="in" filter="fade">
                                      <p:cBhvr>
                                        <p:cTn id="251" dur="500"/>
                                        <p:tgtEl>
                                          <p:spTgt spid="359"/>
                                        </p:tgtEl>
                                      </p:cBhvr>
                                    </p:animEffect>
                                  </p:childTnLst>
                                </p:cTn>
                              </p:par>
                              <p:par>
                                <p:cTn id="252" presetID="10" presetClass="entr" presetSubtype="0" fill="hold" grpId="0" nodeType="withEffect">
                                  <p:stCondLst>
                                    <p:cond delay="0"/>
                                  </p:stCondLst>
                                  <p:childTnLst>
                                    <p:set>
                                      <p:cBhvr>
                                        <p:cTn id="253" dur="1" fill="hold">
                                          <p:stCondLst>
                                            <p:cond delay="0"/>
                                          </p:stCondLst>
                                        </p:cTn>
                                        <p:tgtEl>
                                          <p:spTgt spid="361"/>
                                        </p:tgtEl>
                                        <p:attrNameLst>
                                          <p:attrName>style.visibility</p:attrName>
                                        </p:attrNameLst>
                                      </p:cBhvr>
                                      <p:to>
                                        <p:strVal val="visible"/>
                                      </p:to>
                                    </p:set>
                                    <p:animEffect transition="in" filter="fade">
                                      <p:cBhvr>
                                        <p:cTn id="254" dur="500"/>
                                        <p:tgtEl>
                                          <p:spTgt spid="361"/>
                                        </p:tgtEl>
                                      </p:cBhvr>
                                    </p:animEffect>
                                  </p:childTnLst>
                                </p:cTn>
                              </p:par>
                              <p:par>
                                <p:cTn id="255" presetID="10" presetClass="entr" presetSubtype="0" fill="hold" grpId="0" nodeType="withEffect">
                                  <p:stCondLst>
                                    <p:cond delay="0"/>
                                  </p:stCondLst>
                                  <p:childTnLst>
                                    <p:set>
                                      <p:cBhvr>
                                        <p:cTn id="256" dur="1" fill="hold">
                                          <p:stCondLst>
                                            <p:cond delay="0"/>
                                          </p:stCondLst>
                                        </p:cTn>
                                        <p:tgtEl>
                                          <p:spTgt spid="362"/>
                                        </p:tgtEl>
                                        <p:attrNameLst>
                                          <p:attrName>style.visibility</p:attrName>
                                        </p:attrNameLst>
                                      </p:cBhvr>
                                      <p:to>
                                        <p:strVal val="visible"/>
                                      </p:to>
                                    </p:set>
                                    <p:animEffect transition="in" filter="fade">
                                      <p:cBhvr>
                                        <p:cTn id="257" dur="500"/>
                                        <p:tgtEl>
                                          <p:spTgt spid="362"/>
                                        </p:tgtEl>
                                      </p:cBhvr>
                                    </p:animEffect>
                                  </p:childTnLst>
                                </p:cTn>
                              </p:par>
                              <p:par>
                                <p:cTn id="258" presetID="10" presetClass="exit" presetSubtype="0" fill="hold" grpId="0" nodeType="withEffect">
                                  <p:stCondLst>
                                    <p:cond delay="0"/>
                                  </p:stCondLst>
                                  <p:childTnLst>
                                    <p:animEffect transition="out" filter="fade">
                                      <p:cBhvr>
                                        <p:cTn id="259" dur="500"/>
                                        <p:tgtEl>
                                          <p:spTgt spid="99"/>
                                        </p:tgtEl>
                                      </p:cBhvr>
                                    </p:animEffect>
                                    <p:set>
                                      <p:cBhvr>
                                        <p:cTn id="260" dur="1" fill="hold">
                                          <p:stCondLst>
                                            <p:cond delay="499"/>
                                          </p:stCondLst>
                                        </p:cTn>
                                        <p:tgtEl>
                                          <p:spTgt spid="99"/>
                                        </p:tgtEl>
                                        <p:attrNameLst>
                                          <p:attrName>style.visibility</p:attrName>
                                        </p:attrNameLst>
                                      </p:cBhvr>
                                      <p:to>
                                        <p:strVal val="hidden"/>
                                      </p:to>
                                    </p:set>
                                  </p:childTnLst>
                                </p:cTn>
                              </p:par>
                              <p:par>
                                <p:cTn id="261" presetID="10" presetClass="exit" presetSubtype="0" fill="hold" grpId="0" nodeType="withEffect">
                                  <p:stCondLst>
                                    <p:cond delay="0"/>
                                  </p:stCondLst>
                                  <p:childTnLst>
                                    <p:animEffect transition="out" filter="fade">
                                      <p:cBhvr>
                                        <p:cTn id="262" dur="500"/>
                                        <p:tgtEl>
                                          <p:spTgt spid="100"/>
                                        </p:tgtEl>
                                      </p:cBhvr>
                                    </p:animEffect>
                                    <p:set>
                                      <p:cBhvr>
                                        <p:cTn id="263" dur="1" fill="hold">
                                          <p:stCondLst>
                                            <p:cond delay="499"/>
                                          </p:stCondLst>
                                        </p:cTn>
                                        <p:tgtEl>
                                          <p:spTgt spid="100"/>
                                        </p:tgtEl>
                                        <p:attrNameLst>
                                          <p:attrName>style.visibility</p:attrName>
                                        </p:attrNameLst>
                                      </p:cBhvr>
                                      <p:to>
                                        <p:strVal val="hidden"/>
                                      </p:to>
                                    </p:set>
                                  </p:childTnLst>
                                </p:cTn>
                              </p:par>
                              <p:par>
                                <p:cTn id="264" presetID="10" presetClass="exit" presetSubtype="0" fill="hold" grpId="0" nodeType="withEffect">
                                  <p:stCondLst>
                                    <p:cond delay="0"/>
                                  </p:stCondLst>
                                  <p:childTnLst>
                                    <p:animEffect transition="out" filter="fade">
                                      <p:cBhvr>
                                        <p:cTn id="265" dur="500"/>
                                        <p:tgtEl>
                                          <p:spTgt spid="101"/>
                                        </p:tgtEl>
                                      </p:cBhvr>
                                    </p:animEffect>
                                    <p:set>
                                      <p:cBhvr>
                                        <p:cTn id="266" dur="1" fill="hold">
                                          <p:stCondLst>
                                            <p:cond delay="499"/>
                                          </p:stCondLst>
                                        </p:cTn>
                                        <p:tgtEl>
                                          <p:spTgt spid="101"/>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22" presetClass="entr" presetSubtype="8" fill="hold" nodeType="clickEffect">
                                  <p:stCondLst>
                                    <p:cond delay="0"/>
                                  </p:stCondLst>
                                  <p:childTnLst>
                                    <p:set>
                                      <p:cBhvr>
                                        <p:cTn id="270" dur="1" fill="hold">
                                          <p:stCondLst>
                                            <p:cond delay="0"/>
                                          </p:stCondLst>
                                        </p:cTn>
                                        <p:tgtEl>
                                          <p:spTgt spid="113"/>
                                        </p:tgtEl>
                                        <p:attrNameLst>
                                          <p:attrName>style.visibility</p:attrName>
                                        </p:attrNameLst>
                                      </p:cBhvr>
                                      <p:to>
                                        <p:strVal val="visible"/>
                                      </p:to>
                                    </p:set>
                                    <p:animEffect transition="in" filter="wipe(left)">
                                      <p:cBhvr>
                                        <p:cTn id="27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 grpId="0"/>
      <p:bldP spid="362" grpId="0"/>
      <p:bldP spid="359" grpId="0"/>
      <p:bldP spid="361" grpId="0"/>
      <p:bldP spid="232" grpId="0" animBg="1"/>
      <p:bldP spid="232" grpId="1" animBg="1"/>
      <p:bldP spid="232" grpId="2" animBg="1"/>
      <p:bldP spid="233" grpId="0" animBg="1"/>
      <p:bldP spid="233" grpId="1" animBg="1"/>
      <p:bldP spid="233" grpId="2" animBg="1"/>
      <p:bldP spid="234" grpId="0" animBg="1"/>
      <p:bldP spid="234" grpId="1" animBg="1"/>
      <p:bldP spid="234" grpId="2" animBg="1"/>
      <p:bldP spid="235" grpId="0" animBg="1"/>
      <p:bldP spid="235" grpId="1" animBg="1"/>
      <p:bldP spid="235" grpId="2" animBg="1"/>
      <p:bldP spid="236" grpId="0" animBg="1"/>
      <p:bldP spid="236" grpId="1" animBg="1"/>
      <p:bldP spid="236" grpId="2" animBg="1"/>
      <p:bldP spid="237" grpId="0" animBg="1"/>
      <p:bldP spid="237" grpId="1" animBg="1"/>
      <p:bldP spid="237" grpId="2" animBg="1"/>
      <p:bldP spid="238" grpId="0" animBg="1"/>
      <p:bldP spid="238" grpId="1" animBg="1"/>
      <p:bldP spid="238" grpId="2" animBg="1"/>
      <p:bldP spid="239" grpId="0" animBg="1"/>
      <p:bldP spid="239" grpId="1" animBg="1"/>
      <p:bldP spid="239" grpId="2" animBg="1"/>
      <p:bldP spid="240" grpId="0" animBg="1"/>
      <p:bldP spid="240" grpId="1" animBg="1"/>
      <p:bldP spid="240" grpId="2" animBg="1"/>
      <p:bldP spid="241" grpId="0" animBg="1"/>
      <p:bldP spid="241" grpId="1" animBg="1"/>
      <p:bldP spid="241" grpId="2" animBg="1"/>
      <p:bldP spid="242" grpId="0" animBg="1"/>
      <p:bldP spid="242" grpId="1" animBg="1"/>
      <p:bldP spid="242" grpId="2" animBg="1"/>
      <p:bldP spid="53" grpId="0" animBg="1"/>
      <p:bldP spid="53" grpId="1" animBg="1"/>
      <p:bldP spid="53" grpId="2" animBg="1"/>
      <p:bldP spid="54" grpId="0" animBg="1"/>
      <p:bldP spid="54" grpId="1" animBg="1"/>
      <p:bldP spid="54" grpId="2" animBg="1"/>
      <p:bldP spid="55" grpId="0" animBg="1"/>
      <p:bldP spid="55" grpId="1" animBg="1"/>
      <p:bldP spid="55" grpId="2" animBg="1"/>
      <p:bldP spid="68" grpId="0" animBg="1"/>
      <p:bldP spid="68" grpId="1" animBg="1"/>
      <p:bldP spid="68" grpId="2" animBg="1"/>
      <p:bldP spid="70" grpId="0" animBg="1"/>
      <p:bldP spid="70" grpId="1" animBg="1"/>
      <p:bldP spid="70" grpId="2" animBg="1"/>
      <p:bldP spid="71" grpId="0" animBg="1"/>
      <p:bldP spid="71" grpId="1" animBg="1"/>
      <p:bldP spid="71"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90" grpId="0" animBg="1"/>
      <p:bldP spid="90" grpId="1" animBg="1"/>
      <p:bldP spid="90" grpId="2" animBg="1"/>
      <p:bldP spid="92" grpId="0" animBg="1"/>
      <p:bldP spid="93" grpId="0" animBg="1"/>
      <p:bldP spid="93" grpId="1" animBg="1"/>
      <p:bldP spid="93" grpId="2" animBg="1"/>
      <p:bldP spid="95" grpId="0" animBg="1"/>
      <p:bldP spid="95" grpId="1" animBg="1"/>
      <p:bldP spid="95" grpId="2" animBg="1"/>
      <p:bldP spid="101" grpId="0"/>
      <p:bldP spid="100" grpId="0"/>
      <p:bldP spid="99" grpId="0"/>
      <p:bldP spid="1060" grpId="0"/>
      <p:bldP spid="282" grpId="0" animBg="1"/>
      <p:bldP spid="283" grpId="0" animBg="1"/>
      <p:bldP spid="280" grpId="0" animBg="1"/>
      <p:bldP spid="281" grpId="0" animBg="1"/>
      <p:bldP spid="278" grpId="0" animBg="1"/>
      <p:bldP spid="279" grpId="0" animBg="1"/>
      <p:bldP spid="276" grpId="0" animBg="1"/>
      <p:bldP spid="277" grpId="0" animBg="1"/>
      <p:bldP spid="2" grpId="0" animBg="1"/>
      <p:bldP spid="2"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979539"/>
            <a:ext cx="4167887" cy="553998"/>
          </a:xfrm>
        </p:spPr>
        <p:txBody>
          <a:bodyPr/>
          <a:lstStyle/>
          <a:p>
            <a:r>
              <a:rPr lang="en-GB" dirty="0"/>
              <a:t>Charts</a:t>
            </a:r>
          </a:p>
        </p:txBody>
      </p:sp>
    </p:spTree>
    <p:extLst>
      <p:ext uri="{BB962C8B-B14F-4D97-AF65-F5344CB8AC3E}">
        <p14:creationId xmlns:p14="http://schemas.microsoft.com/office/powerpoint/2010/main" val="281485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B01EE2-0701-4F23-8C3D-993DFE7656D1}"/>
              </a:ext>
            </a:extLst>
          </p:cNvPr>
          <p:cNvSpPr>
            <a:spLocks noGrp="1"/>
          </p:cNvSpPr>
          <p:nvPr>
            <p:ph type="title"/>
          </p:nvPr>
        </p:nvSpPr>
        <p:spPr/>
        <p:txBody>
          <a:bodyPr/>
          <a:lstStyle/>
          <a:p>
            <a:r>
              <a:rPr lang="en-GB" dirty="0"/>
              <a:t>What are Charts</a:t>
            </a:r>
          </a:p>
        </p:txBody>
      </p:sp>
      <p:sp>
        <p:nvSpPr>
          <p:cNvPr id="6" name="Text Placeholder 5">
            <a:extLst>
              <a:ext uri="{FF2B5EF4-FFF2-40B4-BE49-F238E27FC236}">
                <a16:creationId xmlns:a16="http://schemas.microsoft.com/office/drawing/2014/main" id="{778F77EC-BFD3-49B6-B1F5-D57DB2BCDBB2}"/>
              </a:ext>
            </a:extLst>
          </p:cNvPr>
          <p:cNvSpPr>
            <a:spLocks noGrp="1"/>
          </p:cNvSpPr>
          <p:nvPr>
            <p:ph type="body" sz="quarter" idx="10"/>
          </p:nvPr>
        </p:nvSpPr>
        <p:spPr>
          <a:xfrm>
            <a:off x="584200" y="1435497"/>
            <a:ext cx="11018520" cy="861774"/>
          </a:xfrm>
        </p:spPr>
        <p:txBody>
          <a:bodyPr/>
          <a:lstStyle/>
          <a:p>
            <a:r>
              <a:rPr lang="en-GB" dirty="0"/>
              <a:t>Charts are a mechanism to view data in a graphical format that is easy to analyse and consume.</a:t>
            </a:r>
          </a:p>
        </p:txBody>
      </p:sp>
      <p:pic>
        <p:nvPicPr>
          <p:cNvPr id="3074" name="Picture 2" descr="Sample model-driven app">
            <a:extLst>
              <a:ext uri="{FF2B5EF4-FFF2-40B4-BE49-F238E27FC236}">
                <a16:creationId xmlns:a16="http://schemas.microsoft.com/office/drawing/2014/main" id="{EC0612AD-8192-4AC4-90C0-9783C5294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6583" y="2297271"/>
            <a:ext cx="7273754" cy="429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73292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B01EE2-0701-4F23-8C3D-993DFE7656D1}"/>
              </a:ext>
            </a:extLst>
          </p:cNvPr>
          <p:cNvSpPr>
            <a:spLocks noGrp="1"/>
          </p:cNvSpPr>
          <p:nvPr>
            <p:ph type="title"/>
          </p:nvPr>
        </p:nvSpPr>
        <p:spPr/>
        <p:txBody>
          <a:bodyPr/>
          <a:lstStyle/>
          <a:p>
            <a:r>
              <a:rPr lang="en-GB" dirty="0"/>
              <a:t>Chart Types</a:t>
            </a:r>
          </a:p>
        </p:txBody>
      </p:sp>
      <p:sp>
        <p:nvSpPr>
          <p:cNvPr id="6" name="Text Placeholder 5">
            <a:extLst>
              <a:ext uri="{FF2B5EF4-FFF2-40B4-BE49-F238E27FC236}">
                <a16:creationId xmlns:a16="http://schemas.microsoft.com/office/drawing/2014/main" id="{778F77EC-BFD3-49B6-B1F5-D57DB2BCDBB2}"/>
              </a:ext>
            </a:extLst>
          </p:cNvPr>
          <p:cNvSpPr>
            <a:spLocks noGrp="1"/>
          </p:cNvSpPr>
          <p:nvPr>
            <p:ph type="body" sz="quarter" idx="10"/>
          </p:nvPr>
        </p:nvSpPr>
        <p:spPr>
          <a:xfrm>
            <a:off x="584200" y="1435497"/>
            <a:ext cx="11018520" cy="4542782"/>
          </a:xfrm>
        </p:spPr>
        <p:txBody>
          <a:bodyPr/>
          <a:lstStyle/>
          <a:p>
            <a:r>
              <a:rPr lang="en-GB" dirty="0"/>
              <a:t>There are multiple different types of charts that can be leveraged to view and analyse data. These charts are real time and will display information as it is captured directly within the Common Data Service</a:t>
            </a:r>
          </a:p>
          <a:p>
            <a:endParaRPr lang="en-GB" dirty="0"/>
          </a:p>
          <a:p>
            <a:r>
              <a:rPr lang="en-GB" dirty="0"/>
              <a:t>Typical Chart Types are:</a:t>
            </a:r>
          </a:p>
          <a:p>
            <a:pPr lvl="1"/>
            <a:r>
              <a:rPr lang="en-GB" dirty="0"/>
              <a:t>Bar Charts</a:t>
            </a:r>
          </a:p>
          <a:p>
            <a:pPr lvl="1"/>
            <a:r>
              <a:rPr lang="en-GB" dirty="0"/>
              <a:t>Column Charts</a:t>
            </a:r>
          </a:p>
          <a:p>
            <a:pPr lvl="1"/>
            <a:r>
              <a:rPr lang="en-GB" dirty="0"/>
              <a:t>Pie Charts</a:t>
            </a:r>
          </a:p>
          <a:p>
            <a:pPr lvl="1"/>
            <a:r>
              <a:rPr lang="en-GB" dirty="0"/>
              <a:t>Funnel</a:t>
            </a:r>
          </a:p>
          <a:p>
            <a:pPr lvl="1"/>
            <a:r>
              <a:rPr lang="en-GB" dirty="0"/>
              <a:t>Area</a:t>
            </a:r>
          </a:p>
          <a:p>
            <a:pPr lvl="1"/>
            <a:r>
              <a:rPr lang="en-GB" dirty="0"/>
              <a:t>Line</a:t>
            </a:r>
          </a:p>
        </p:txBody>
      </p:sp>
      <p:pic>
        <p:nvPicPr>
          <p:cNvPr id="2" name="Picture 1">
            <a:extLst>
              <a:ext uri="{FF2B5EF4-FFF2-40B4-BE49-F238E27FC236}">
                <a16:creationId xmlns:a16="http://schemas.microsoft.com/office/drawing/2014/main" id="{D1F77331-6B9F-4B73-A2E1-0EE7D1951A42}"/>
              </a:ext>
            </a:extLst>
          </p:cNvPr>
          <p:cNvPicPr>
            <a:picLocks noChangeAspect="1"/>
          </p:cNvPicPr>
          <p:nvPr/>
        </p:nvPicPr>
        <p:blipFill>
          <a:blip r:embed="rId2"/>
          <a:stretch>
            <a:fillRect/>
          </a:stretch>
        </p:blipFill>
        <p:spPr>
          <a:xfrm>
            <a:off x="5124154" y="2982727"/>
            <a:ext cx="6027756" cy="3507627"/>
          </a:xfrm>
          <a:prstGeom prst="rect">
            <a:avLst/>
          </a:prstGeom>
        </p:spPr>
      </p:pic>
    </p:spTree>
    <p:extLst>
      <p:ext uri="{BB962C8B-B14F-4D97-AF65-F5344CB8AC3E}">
        <p14:creationId xmlns:p14="http://schemas.microsoft.com/office/powerpoint/2010/main" val="13142617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D128-EA0C-4E1A-95BD-569BC577D1AF}"/>
              </a:ext>
            </a:extLst>
          </p:cNvPr>
          <p:cNvSpPr>
            <a:spLocks noGrp="1"/>
          </p:cNvSpPr>
          <p:nvPr>
            <p:ph type="title"/>
          </p:nvPr>
        </p:nvSpPr>
        <p:spPr>
          <a:xfrm>
            <a:off x="585217" y="3033223"/>
            <a:ext cx="6400800" cy="498598"/>
          </a:xfrm>
        </p:spPr>
        <p:txBody>
          <a:bodyPr/>
          <a:lstStyle/>
          <a:p>
            <a:r>
              <a:rPr lang="en-GB" dirty="0"/>
              <a:t>Charts Demonstration</a:t>
            </a:r>
          </a:p>
        </p:txBody>
      </p:sp>
    </p:spTree>
    <p:extLst>
      <p:ext uri="{BB962C8B-B14F-4D97-AF65-F5344CB8AC3E}">
        <p14:creationId xmlns:p14="http://schemas.microsoft.com/office/powerpoint/2010/main" val="257870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425541"/>
            <a:ext cx="4167887" cy="1107996"/>
          </a:xfrm>
        </p:spPr>
        <p:txBody>
          <a:bodyPr/>
          <a:lstStyle/>
          <a:p>
            <a:r>
              <a:rPr lang="en-GB" dirty="0"/>
              <a:t>Model Driven Apps &amp; Business Process Flows</a:t>
            </a:r>
          </a:p>
        </p:txBody>
      </p:sp>
    </p:spTree>
    <p:extLst>
      <p:ext uri="{BB962C8B-B14F-4D97-AF65-F5344CB8AC3E}">
        <p14:creationId xmlns:p14="http://schemas.microsoft.com/office/powerpoint/2010/main" val="429440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2150745" y="1559335"/>
            <a:ext cx="8257781" cy="3034501"/>
            <a:chOff x="2010725" y="1327777"/>
            <a:chExt cx="8257781" cy="3034501"/>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Apps</a:t>
              </a:r>
            </a:p>
          </p:txBody>
        </p:sp>
      </p:grpSp>
      <p:grpSp>
        <p:nvGrpSpPr>
          <p:cNvPr id="13" name="Group 12">
            <a:extLst>
              <a:ext uri="{FF2B5EF4-FFF2-40B4-BE49-F238E27FC236}">
                <a16:creationId xmlns:a16="http://schemas.microsoft.com/office/drawing/2014/main" id="{E951BCC0-D03E-4AF4-8195-9CDE9DA13D94}"/>
              </a:ext>
            </a:extLst>
          </p:cNvPr>
          <p:cNvGrpSpPr/>
          <p:nvPr/>
        </p:nvGrpSpPr>
        <p:grpSpPr>
          <a:xfrm>
            <a:off x="2453628" y="2880734"/>
            <a:ext cx="7764665" cy="892298"/>
            <a:chOff x="2313608" y="2649176"/>
            <a:chExt cx="7764665" cy="892298"/>
          </a:xfrm>
        </p:grpSpPr>
        <p:sp>
          <p:nvSpPr>
            <p:cNvPr id="14" name="Rectangle: Rounded Corners 13">
              <a:extLst>
                <a:ext uri="{FF2B5EF4-FFF2-40B4-BE49-F238E27FC236}">
                  <a16:creationId xmlns:a16="http://schemas.microsoft.com/office/drawing/2014/main" id="{47AE2417-DEF1-4BCE-AE62-943B84ADFCD8}"/>
                </a:ext>
              </a:extLst>
            </p:cNvPr>
            <p:cNvSpPr/>
            <p:nvPr/>
          </p:nvSpPr>
          <p:spPr>
            <a:xfrm>
              <a:off x="2313608" y="2649176"/>
              <a:ext cx="7764665" cy="89229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F0371148-9229-4AE6-AC63-37D9FF54348C}"/>
                </a:ext>
              </a:extLst>
            </p:cNvPr>
            <p:cNvSpPr/>
            <p:nvPr/>
          </p:nvSpPr>
          <p:spPr>
            <a:xfrm>
              <a:off x="3158043" y="2807197"/>
              <a:ext cx="6075793"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Management Model App</a:t>
              </a:r>
            </a:p>
          </p:txBody>
        </p:sp>
      </p:grpSp>
      <p:grpSp>
        <p:nvGrpSpPr>
          <p:cNvPr id="37" name="Group 36">
            <a:extLst>
              <a:ext uri="{FF2B5EF4-FFF2-40B4-BE49-F238E27FC236}">
                <a16:creationId xmlns:a16="http://schemas.microsoft.com/office/drawing/2014/main" id="{BC246A2C-442C-4EB2-A001-F0D2D37644DC}"/>
              </a:ext>
            </a:extLst>
          </p:cNvPr>
          <p:cNvGrpSpPr/>
          <p:nvPr/>
        </p:nvGrpSpPr>
        <p:grpSpPr>
          <a:xfrm>
            <a:off x="2471401" y="1886519"/>
            <a:ext cx="7746892" cy="892298"/>
            <a:chOff x="2331381" y="1654961"/>
            <a:chExt cx="7746892" cy="892298"/>
          </a:xfrm>
        </p:grpSpPr>
        <p:sp>
          <p:nvSpPr>
            <p:cNvPr id="38" name="Rectangle: Rounded Corners 8">
              <a:extLst>
                <a:ext uri="{FF2B5EF4-FFF2-40B4-BE49-F238E27FC236}">
                  <a16:creationId xmlns:a16="http://schemas.microsoft.com/office/drawing/2014/main" id="{3C17CC9B-8F1F-4A8D-A0B2-D2FAE80D6F4A}"/>
                </a:ext>
              </a:extLst>
            </p:cNvPr>
            <p:cNvSpPr/>
            <p:nvPr/>
          </p:nvSpPr>
          <p:spPr>
            <a:xfrm>
              <a:off x="2331381" y="1654961"/>
              <a:ext cx="7746892" cy="892298"/>
            </a:xfrm>
            <a:prstGeom prst="roundRect">
              <a:avLst>
                <a:gd name="adj" fmla="val 8999"/>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hevron 11">
              <a:extLst>
                <a:ext uri="{FF2B5EF4-FFF2-40B4-BE49-F238E27FC236}">
                  <a16:creationId xmlns:a16="http://schemas.microsoft.com/office/drawing/2014/main" id="{6FF9ECA7-CEA1-4703-8826-0EE8029033F0}"/>
                </a:ext>
              </a:extLst>
            </p:cNvPr>
            <p:cNvSpPr/>
            <p:nvPr/>
          </p:nvSpPr>
          <p:spPr>
            <a:xfrm>
              <a:off x="2488258" y="1725167"/>
              <a:ext cx="2452203"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Record</a:t>
              </a:r>
            </a:p>
          </p:txBody>
        </p:sp>
        <p:sp>
          <p:nvSpPr>
            <p:cNvPr id="40" name="Chevron 81">
              <a:extLst>
                <a:ext uri="{FF2B5EF4-FFF2-40B4-BE49-F238E27FC236}">
                  <a16:creationId xmlns:a16="http://schemas.microsoft.com/office/drawing/2014/main" id="{7EEDD7B5-5BB1-4D63-BB7C-21E9301B68C1}"/>
                </a:ext>
              </a:extLst>
            </p:cNvPr>
            <p:cNvSpPr/>
            <p:nvPr/>
          </p:nvSpPr>
          <p:spPr>
            <a:xfrm>
              <a:off x="4906516" y="1704024"/>
              <a:ext cx="2452203"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Management</a:t>
              </a:r>
            </a:p>
          </p:txBody>
        </p:sp>
        <p:sp>
          <p:nvSpPr>
            <p:cNvPr id="41" name="Chevron 82">
              <a:extLst>
                <a:ext uri="{FF2B5EF4-FFF2-40B4-BE49-F238E27FC236}">
                  <a16:creationId xmlns:a16="http://schemas.microsoft.com/office/drawing/2014/main" id="{B1E70A49-FD21-4FE9-8C7D-E39517A60E9C}"/>
                </a:ext>
              </a:extLst>
            </p:cNvPr>
            <p:cNvSpPr/>
            <p:nvPr/>
          </p:nvSpPr>
          <p:spPr>
            <a:xfrm>
              <a:off x="7324774" y="1714596"/>
              <a:ext cx="2452203"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Process</a:t>
              </a:r>
            </a:p>
          </p:txBody>
        </p:sp>
      </p:grpSp>
      <p:grpSp>
        <p:nvGrpSpPr>
          <p:cNvPr id="2" name="Group 1">
            <a:extLst>
              <a:ext uri="{FF2B5EF4-FFF2-40B4-BE49-F238E27FC236}">
                <a16:creationId xmlns:a16="http://schemas.microsoft.com/office/drawing/2014/main" id="{3A3C4BEB-58C7-4025-BD62-02ACA60F9F40}"/>
              </a:ext>
            </a:extLst>
          </p:cNvPr>
          <p:cNvGrpSpPr/>
          <p:nvPr/>
        </p:nvGrpSpPr>
        <p:grpSpPr>
          <a:xfrm>
            <a:off x="2150747" y="4730912"/>
            <a:ext cx="8257781" cy="777461"/>
            <a:chOff x="2150747" y="4730912"/>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2150747" y="4730912"/>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2821261" y="4840991"/>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6913145"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7677455" y="488239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Relationships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2392488" y="4896627"/>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5374371" y="4884413"/>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4620212"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Entity</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548157" y="4877809"/>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sp>
          <p:nvSpPr>
            <p:cNvPr id="53" name="Rectangle: Rounded Corners 52">
              <a:extLst>
                <a:ext uri="{FF2B5EF4-FFF2-40B4-BE49-F238E27FC236}">
                  <a16:creationId xmlns:a16="http://schemas.microsoft.com/office/drawing/2014/main" id="{4AFE4B79-1F75-4D08-982C-FD4D77D6EA98}"/>
                </a:ext>
              </a:extLst>
            </p:cNvPr>
            <p:cNvSpPr/>
            <p:nvPr/>
          </p:nvSpPr>
          <p:spPr>
            <a:xfrm>
              <a:off x="6148835" y="4884264"/>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49" name="Rectangle: Rounded Corners 48">
              <a:extLst>
                <a:ext uri="{FF2B5EF4-FFF2-40B4-BE49-F238E27FC236}">
                  <a16:creationId xmlns:a16="http://schemas.microsoft.com/office/drawing/2014/main" id="{5DA0162B-6005-4095-A0D2-8F3177535B8D}"/>
                </a:ext>
              </a:extLst>
            </p:cNvPr>
            <p:cNvSpPr/>
            <p:nvPr/>
          </p:nvSpPr>
          <p:spPr>
            <a:xfrm>
              <a:off x="9435882" y="4869275"/>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Fields</a:t>
              </a:r>
            </a:p>
          </p:txBody>
        </p:sp>
      </p:grpSp>
    </p:spTree>
    <p:custDataLst>
      <p:tags r:id="rId1"/>
    </p:custDataLst>
    <p:extLst>
      <p:ext uri="{BB962C8B-B14F-4D97-AF65-F5344CB8AC3E}">
        <p14:creationId xmlns:p14="http://schemas.microsoft.com/office/powerpoint/2010/main" val="31634863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979539"/>
            <a:ext cx="4167887" cy="553998"/>
          </a:xfrm>
        </p:spPr>
        <p:txBody>
          <a:bodyPr/>
          <a:lstStyle/>
          <a:p>
            <a:r>
              <a:rPr lang="en-GB" dirty="0"/>
              <a:t>Model Driven Apps</a:t>
            </a:r>
          </a:p>
        </p:txBody>
      </p:sp>
    </p:spTree>
    <p:extLst>
      <p:ext uri="{BB962C8B-B14F-4D97-AF65-F5344CB8AC3E}">
        <p14:creationId xmlns:p14="http://schemas.microsoft.com/office/powerpoint/2010/main" val="343025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p:nvPr>
        </p:nvSpPr>
        <p:spPr>
          <a:xfrm>
            <a:off x="1306199" y="594222"/>
            <a:ext cx="10211884" cy="553998"/>
          </a:xfrm>
        </p:spPr>
        <p:txBody>
          <a:bodyPr>
            <a:normAutofit fontScale="90000"/>
          </a:bodyPr>
          <a:lstStyle/>
          <a:p>
            <a:r>
              <a:rPr lang="en-US" dirty="0">
                <a:solidFill>
                  <a:srgbClr val="5C005C"/>
                </a:solidFill>
              </a:rPr>
              <a:t>Power Apps:</a:t>
            </a:r>
            <a:r>
              <a:rPr lang="en-US" dirty="0"/>
              <a:t> a low-code approach to building apps</a:t>
            </a:r>
          </a:p>
        </p:txBody>
      </p:sp>
      <p:grpSp>
        <p:nvGrpSpPr>
          <p:cNvPr id="50" name="Group 49">
            <a:extLst>
              <a:ext uri="{FF2B5EF4-FFF2-40B4-BE49-F238E27FC236}">
                <a16:creationId xmlns:a16="http://schemas.microsoft.com/office/drawing/2014/main" id="{AB133A29-3375-4D8D-8EDE-6C4A45516A37}"/>
              </a:ext>
            </a:extLst>
          </p:cNvPr>
          <p:cNvGrpSpPr/>
          <p:nvPr/>
        </p:nvGrpSpPr>
        <p:grpSpPr>
          <a:xfrm>
            <a:off x="6436520" y="1459335"/>
            <a:ext cx="5081563" cy="4562210"/>
            <a:chOff x="6282812" y="1187621"/>
            <a:chExt cx="5235271" cy="4716478"/>
          </a:xfrm>
        </p:grpSpPr>
        <p:pic>
          <p:nvPicPr>
            <p:cNvPr id="26" name="Picture 25" descr="A picture containing electronics, display, monitor, screenshot&#10;&#10;Description generated with high confidence">
              <a:extLst>
                <a:ext uri="{FF2B5EF4-FFF2-40B4-BE49-F238E27FC236}">
                  <a16:creationId xmlns:a16="http://schemas.microsoft.com/office/drawing/2014/main" id="{0F06CA0C-3D34-47F0-8F00-9DF6D2FE56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2812" y="1187621"/>
              <a:ext cx="5235271" cy="4716478"/>
            </a:xfrm>
            <a:prstGeom prst="rect">
              <a:avLst/>
            </a:prstGeom>
          </p:spPr>
        </p:pic>
        <p:pic>
          <p:nvPicPr>
            <p:cNvPr id="9" name="Picture 8">
              <a:extLst>
                <a:ext uri="{FF2B5EF4-FFF2-40B4-BE49-F238E27FC236}">
                  <a16:creationId xmlns:a16="http://schemas.microsoft.com/office/drawing/2014/main" id="{9F45DB25-CC48-42C8-BCFC-9AC958DF6687}"/>
                </a:ext>
              </a:extLst>
            </p:cNvPr>
            <p:cNvPicPr>
              <a:picLocks noChangeAspect="1"/>
            </p:cNvPicPr>
            <p:nvPr/>
          </p:nvPicPr>
          <p:blipFill>
            <a:blip r:embed="rId4"/>
            <a:stretch>
              <a:fillRect/>
            </a:stretch>
          </p:blipFill>
          <p:spPr>
            <a:xfrm>
              <a:off x="6518244" y="1569595"/>
              <a:ext cx="4773277" cy="3109913"/>
            </a:xfrm>
            <a:prstGeom prst="rect">
              <a:avLst/>
            </a:prstGeom>
          </p:spPr>
        </p:pic>
      </p:grpSp>
      <p:grpSp>
        <p:nvGrpSpPr>
          <p:cNvPr id="49" name="Group 48">
            <a:extLst>
              <a:ext uri="{FF2B5EF4-FFF2-40B4-BE49-F238E27FC236}">
                <a16:creationId xmlns:a16="http://schemas.microsoft.com/office/drawing/2014/main" id="{A910BA2B-CB56-4C46-BA43-285D997A68C8}"/>
              </a:ext>
            </a:extLst>
          </p:cNvPr>
          <p:cNvGrpSpPr/>
          <p:nvPr/>
        </p:nvGrpSpPr>
        <p:grpSpPr>
          <a:xfrm>
            <a:off x="10583956" y="3922897"/>
            <a:ext cx="1378745" cy="2545016"/>
            <a:chOff x="10391008" y="3503446"/>
            <a:chExt cx="1621951" cy="3133651"/>
          </a:xfrm>
        </p:grpSpPr>
        <p:grpSp>
          <p:nvGrpSpPr>
            <p:cNvPr id="44" name="Group 43">
              <a:extLst>
                <a:ext uri="{FF2B5EF4-FFF2-40B4-BE49-F238E27FC236}">
                  <a16:creationId xmlns:a16="http://schemas.microsoft.com/office/drawing/2014/main" id="{6D24BB37-9F68-454A-8D73-86CA5177CEE4}"/>
                </a:ext>
              </a:extLst>
            </p:cNvPr>
            <p:cNvGrpSpPr/>
            <p:nvPr/>
          </p:nvGrpSpPr>
          <p:grpSpPr>
            <a:xfrm>
              <a:off x="10391008" y="3503446"/>
              <a:ext cx="1621951" cy="3133651"/>
              <a:chOff x="5370509" y="3653852"/>
              <a:chExt cx="1621951" cy="3133651"/>
            </a:xfrm>
          </p:grpSpPr>
          <p:grpSp>
            <p:nvGrpSpPr>
              <p:cNvPr id="45" name="Group 44">
                <a:extLst>
                  <a:ext uri="{FF2B5EF4-FFF2-40B4-BE49-F238E27FC236}">
                    <a16:creationId xmlns:a16="http://schemas.microsoft.com/office/drawing/2014/main" id="{197970F6-58C4-482D-A523-AC4BAC63A669}"/>
                  </a:ext>
                </a:extLst>
              </p:cNvPr>
              <p:cNvGrpSpPr/>
              <p:nvPr/>
            </p:nvGrpSpPr>
            <p:grpSpPr>
              <a:xfrm>
                <a:off x="5370509" y="3653852"/>
                <a:ext cx="1621951" cy="3133651"/>
                <a:chOff x="1413562" y="1294774"/>
                <a:chExt cx="2712341" cy="5298653"/>
              </a:xfrm>
            </p:grpSpPr>
            <p:pic>
              <p:nvPicPr>
                <p:cNvPr id="47" name="Picture 46" descr="A close up of a piece of paper&#10;&#10;Description generated with high confidence">
                  <a:extLst>
                    <a:ext uri="{FF2B5EF4-FFF2-40B4-BE49-F238E27FC236}">
                      <a16:creationId xmlns:a16="http://schemas.microsoft.com/office/drawing/2014/main" id="{04D6DD34-5352-43DE-9E62-EC37A446A988}"/>
                    </a:ext>
                  </a:extLst>
                </p:cNvPr>
                <p:cNvPicPr>
                  <a:picLocks noChangeAspect="1"/>
                </p:cNvPicPr>
                <p:nvPr/>
              </p:nvPicPr>
              <p:blipFill>
                <a:blip r:embed="rId5"/>
                <a:stretch>
                  <a:fillRect/>
                </a:stretch>
              </p:blipFill>
              <p:spPr>
                <a:xfrm>
                  <a:off x="1704062" y="2087524"/>
                  <a:ext cx="2118732" cy="3766921"/>
                </a:xfrm>
                <a:prstGeom prst="rect">
                  <a:avLst/>
                </a:prstGeom>
              </p:spPr>
            </p:pic>
            <p:pic>
              <p:nvPicPr>
                <p:cNvPr id="48" name="Picture 47">
                  <a:extLst>
                    <a:ext uri="{FF2B5EF4-FFF2-40B4-BE49-F238E27FC236}">
                      <a16:creationId xmlns:a16="http://schemas.microsoft.com/office/drawing/2014/main" id="{4DC3132B-0330-4CDC-90F1-11BBAD5B19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pic>
            <p:nvPicPr>
              <p:cNvPr id="46" name="Picture 45">
                <a:extLst>
                  <a:ext uri="{FF2B5EF4-FFF2-40B4-BE49-F238E27FC236}">
                    <a16:creationId xmlns:a16="http://schemas.microsoft.com/office/drawing/2014/main" id="{8C748510-0BA9-4537-832A-BB16652153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7282" y="4133501"/>
                <a:ext cx="1215149" cy="2163470"/>
              </a:xfrm>
              <a:prstGeom prst="rect">
                <a:avLst/>
              </a:prstGeom>
            </p:spPr>
          </p:pic>
        </p:grpSp>
        <p:pic>
          <p:nvPicPr>
            <p:cNvPr id="12" name="Picture 11">
              <a:extLst>
                <a:ext uri="{FF2B5EF4-FFF2-40B4-BE49-F238E27FC236}">
                  <a16:creationId xmlns:a16="http://schemas.microsoft.com/office/drawing/2014/main" id="{7269B5F3-10E4-4680-BEB1-BE5570CB9103}"/>
                </a:ext>
              </a:extLst>
            </p:cNvPr>
            <p:cNvPicPr>
              <a:picLocks noChangeAspect="1"/>
            </p:cNvPicPr>
            <p:nvPr/>
          </p:nvPicPr>
          <p:blipFill>
            <a:blip r:embed="rId8"/>
            <a:stretch>
              <a:fillRect/>
            </a:stretch>
          </p:blipFill>
          <p:spPr>
            <a:xfrm>
              <a:off x="10606460" y="3982831"/>
              <a:ext cx="1189386" cy="1711354"/>
            </a:xfrm>
            <a:prstGeom prst="rect">
              <a:avLst/>
            </a:prstGeom>
          </p:spPr>
        </p:pic>
      </p:grpSp>
      <p:grpSp>
        <p:nvGrpSpPr>
          <p:cNvPr id="16" name="Group 15">
            <a:extLst>
              <a:ext uri="{FF2B5EF4-FFF2-40B4-BE49-F238E27FC236}">
                <a16:creationId xmlns:a16="http://schemas.microsoft.com/office/drawing/2014/main" id="{B030A055-80C8-4B75-B122-F25FCAE60A68}"/>
              </a:ext>
            </a:extLst>
          </p:cNvPr>
          <p:cNvGrpSpPr/>
          <p:nvPr/>
        </p:nvGrpSpPr>
        <p:grpSpPr>
          <a:xfrm>
            <a:off x="500788" y="4796954"/>
            <a:ext cx="5152892" cy="1618905"/>
            <a:chOff x="549983" y="5468767"/>
            <a:chExt cx="4348732" cy="1618905"/>
          </a:xfrm>
        </p:grpSpPr>
        <p:sp>
          <p:nvSpPr>
            <p:cNvPr id="38" name="TextBox 37">
              <a:extLst>
                <a:ext uri="{FF2B5EF4-FFF2-40B4-BE49-F238E27FC236}">
                  <a16:creationId xmlns:a16="http://schemas.microsoft.com/office/drawing/2014/main" id="{A0725C09-0308-4292-9444-3B2425D54B8A}"/>
                </a:ext>
              </a:extLst>
            </p:cNvPr>
            <p:cNvSpPr txBox="1"/>
            <p:nvPr/>
          </p:nvSpPr>
          <p:spPr>
            <a:xfrm>
              <a:off x="1025458" y="5468767"/>
              <a:ext cx="3873257" cy="161890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Leverage device features such as camera, GPS and microphone with no code!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Pro-dev extensibility enable “no limits” development</a:t>
              </a:r>
            </a:p>
          </p:txBody>
        </p:sp>
        <p:sp>
          <p:nvSpPr>
            <p:cNvPr id="39" name="Freeform 96" title="Icon of a gear with a wrench">
              <a:extLst>
                <a:ext uri="{FF2B5EF4-FFF2-40B4-BE49-F238E27FC236}">
                  <a16:creationId xmlns:a16="http://schemas.microsoft.com/office/drawing/2014/main" id="{02FB638C-6F97-4CB3-B9BC-31B1E44D00D3}"/>
                </a:ext>
              </a:extLst>
            </p:cNvPr>
            <p:cNvSpPr>
              <a:spLocks noChangeAspect="1" noEditPoints="1"/>
            </p:cNvSpPr>
            <p:nvPr/>
          </p:nvSpPr>
          <p:spPr bwMode="auto">
            <a:xfrm>
              <a:off x="549983" y="5668261"/>
              <a:ext cx="418020" cy="38489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85A53FE6-2A0A-430F-98BE-D50409FDD53E}"/>
              </a:ext>
            </a:extLst>
          </p:cNvPr>
          <p:cNvGrpSpPr/>
          <p:nvPr/>
        </p:nvGrpSpPr>
        <p:grpSpPr>
          <a:xfrm>
            <a:off x="500839" y="3128272"/>
            <a:ext cx="5773624" cy="794064"/>
            <a:chOff x="538276" y="2362123"/>
            <a:chExt cx="5773624" cy="794064"/>
          </a:xfrm>
        </p:grpSpPr>
        <p:sp>
          <p:nvSpPr>
            <p:cNvPr id="36" name="TextBox 35">
              <a:extLst>
                <a:ext uri="{FF2B5EF4-FFF2-40B4-BE49-F238E27FC236}">
                  <a16:creationId xmlns:a16="http://schemas.microsoft.com/office/drawing/2014/main" id="{2C6FE1C2-E9DB-41DA-B084-78599E4C693A}"/>
                </a:ext>
              </a:extLst>
            </p:cNvPr>
            <p:cNvSpPr txBox="1"/>
            <p:nvPr/>
          </p:nvSpPr>
          <p:spPr>
            <a:xfrm>
              <a:off x="1103075" y="2362123"/>
              <a:ext cx="5208825"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Connect to your existing data with 260+ pre-built connectors and custom connectors</a:t>
              </a:r>
            </a:p>
          </p:txBody>
        </p:sp>
        <p:sp>
          <p:nvSpPr>
            <p:cNvPr id="40" name="Org_ECA6" title="Icon of three boxes in a bracket chart">
              <a:extLst>
                <a:ext uri="{FF2B5EF4-FFF2-40B4-BE49-F238E27FC236}">
                  <a16:creationId xmlns:a16="http://schemas.microsoft.com/office/drawing/2014/main" id="{8C227389-1CFE-40BE-80D6-8DE7DD50AB85}"/>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C80F6CEB-71C4-4E52-9B96-8A2F27C56261}"/>
              </a:ext>
            </a:extLst>
          </p:cNvPr>
          <p:cNvGrpSpPr/>
          <p:nvPr/>
        </p:nvGrpSpPr>
        <p:grpSpPr>
          <a:xfrm>
            <a:off x="500788" y="1742058"/>
            <a:ext cx="5509639" cy="1695849"/>
            <a:chOff x="546611" y="1486340"/>
            <a:chExt cx="5509639" cy="1695849"/>
          </a:xfrm>
        </p:grpSpPr>
        <p:sp>
          <p:nvSpPr>
            <p:cNvPr id="35" name="TextBox 34">
              <a:extLst>
                <a:ext uri="{FF2B5EF4-FFF2-40B4-BE49-F238E27FC236}">
                  <a16:creationId xmlns:a16="http://schemas.microsoft.com/office/drawing/2014/main" id="{A23A77C2-6FEB-49F7-BD10-5A730FA9E86C}"/>
                </a:ext>
              </a:extLst>
            </p:cNvPr>
            <p:cNvSpPr txBox="1"/>
            <p:nvPr/>
          </p:nvSpPr>
          <p:spPr>
            <a:xfrm>
              <a:off x="1080032" y="1486340"/>
              <a:ext cx="4976218" cy="169584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Easily build web &amp; mobile apps with a full featured low-code / no-code platform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Combine a PowerPoint-like designer with Excel functions and you have PowerApps!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1" name="Touchscreen" title="Icon of a closed hand with one finger touching a screen">
              <a:extLst>
                <a:ext uri="{FF2B5EF4-FFF2-40B4-BE49-F238E27FC236}">
                  <a16:creationId xmlns:a16="http://schemas.microsoft.com/office/drawing/2014/main" id="{2951D2A1-403B-4ADF-B735-55C6E4B86069}"/>
                </a:ext>
              </a:extLst>
            </p:cNvPr>
            <p:cNvSpPr>
              <a:spLocks noChangeAspect="1" noEditPoints="1"/>
            </p:cNvSpPr>
            <p:nvPr/>
          </p:nvSpPr>
          <p:spPr bwMode="auto">
            <a:xfrm>
              <a:off x="546611" y="1652756"/>
              <a:ext cx="399982" cy="39122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250C93E4-7AE0-4296-903A-74FE94ADF007}"/>
              </a:ext>
            </a:extLst>
          </p:cNvPr>
          <p:cNvGrpSpPr/>
          <p:nvPr/>
        </p:nvGrpSpPr>
        <p:grpSpPr>
          <a:xfrm>
            <a:off x="432330" y="4068600"/>
            <a:ext cx="5840682" cy="544765"/>
            <a:chOff x="502221" y="4868896"/>
            <a:chExt cx="5840682" cy="544765"/>
          </a:xfrm>
        </p:grpSpPr>
        <p:sp>
          <p:nvSpPr>
            <p:cNvPr id="37" name="TextBox 36">
              <a:extLst>
                <a:ext uri="{FF2B5EF4-FFF2-40B4-BE49-F238E27FC236}">
                  <a16:creationId xmlns:a16="http://schemas.microsoft.com/office/drawing/2014/main" id="{BFF9680E-661D-4156-8BE3-BC45F0630CA3}"/>
                </a:ext>
              </a:extLst>
            </p:cNvPr>
            <p:cNvSpPr txBox="1"/>
            <p:nvPr/>
          </p:nvSpPr>
          <p:spPr>
            <a:xfrm>
              <a:off x="1134078" y="4868896"/>
              <a:ext cx="5208825"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p:txBody>
        </p:sp>
        <p:pic>
          <p:nvPicPr>
            <p:cNvPr id="42" name="Graphic 41" descr="Lock">
              <a:extLst>
                <a:ext uri="{FF2B5EF4-FFF2-40B4-BE49-F238E27FC236}">
                  <a16:creationId xmlns:a16="http://schemas.microsoft.com/office/drawing/2014/main" id="{E87F103A-49C4-4434-82E9-AEA9523156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2221" y="4876761"/>
              <a:ext cx="526177" cy="526177"/>
            </a:xfrm>
            <a:prstGeom prst="rect">
              <a:avLst/>
            </a:prstGeom>
          </p:spPr>
        </p:pic>
      </p:grpSp>
      <p:grpSp>
        <p:nvGrpSpPr>
          <p:cNvPr id="62" name="Group 61">
            <a:extLst>
              <a:ext uri="{FF2B5EF4-FFF2-40B4-BE49-F238E27FC236}">
                <a16:creationId xmlns:a16="http://schemas.microsoft.com/office/drawing/2014/main" id="{5DD80AE8-2AF8-488F-B842-A43EB18C4A28}"/>
              </a:ext>
            </a:extLst>
          </p:cNvPr>
          <p:cNvGrpSpPr>
            <a:grpSpLocks noChangeAspect="1"/>
          </p:cNvGrpSpPr>
          <p:nvPr/>
        </p:nvGrpSpPr>
        <p:grpSpPr>
          <a:xfrm>
            <a:off x="344914" y="517957"/>
            <a:ext cx="782320" cy="782320"/>
            <a:chOff x="5216175" y="2901971"/>
            <a:chExt cx="1715723" cy="1715723"/>
          </a:xfrm>
        </p:grpSpPr>
        <p:sp>
          <p:nvSpPr>
            <p:cNvPr id="63" name="Oval 62">
              <a:extLst>
                <a:ext uri="{FF2B5EF4-FFF2-40B4-BE49-F238E27FC236}">
                  <a16:creationId xmlns:a16="http://schemas.microsoft.com/office/drawing/2014/main" id="{F5BEC6A7-DFCF-45CE-A522-61B64F24F53A}"/>
                </a:ext>
              </a:extLst>
            </p:cNvPr>
            <p:cNvSpPr/>
            <p:nvPr/>
          </p:nvSpPr>
          <p:spPr bwMode="auto">
            <a:xfrm>
              <a:off x="5216175" y="2901971"/>
              <a:ext cx="1715723" cy="1715723"/>
            </a:xfrm>
            <a:prstGeom prst="ellipse">
              <a:avLst/>
            </a:prstGeom>
            <a:solidFill>
              <a:srgbClr val="5C005C"/>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4" name="Group 4">
              <a:extLst>
                <a:ext uri="{FF2B5EF4-FFF2-40B4-BE49-F238E27FC236}">
                  <a16:creationId xmlns:a16="http://schemas.microsoft.com/office/drawing/2014/main" id="{55397EEA-81E5-4AD0-AB5D-6FA9186BCE8A}"/>
                </a:ext>
              </a:extLst>
            </p:cNvPr>
            <p:cNvGrpSpPr>
              <a:grpSpLocks noChangeAspect="1"/>
            </p:cNvGrpSpPr>
            <p:nvPr/>
          </p:nvGrpSpPr>
          <p:grpSpPr bwMode="auto">
            <a:xfrm>
              <a:off x="5681957" y="3458106"/>
              <a:ext cx="784088" cy="603380"/>
              <a:chOff x="2880" y="2176"/>
              <a:chExt cx="256" cy="197"/>
            </a:xfrm>
            <a:solidFill>
              <a:srgbClr val="D2D2D2"/>
            </a:solidFill>
          </p:grpSpPr>
          <p:sp>
            <p:nvSpPr>
              <p:cNvPr id="65" name="Freeform 5">
                <a:extLst>
                  <a:ext uri="{FF2B5EF4-FFF2-40B4-BE49-F238E27FC236}">
                    <a16:creationId xmlns:a16="http://schemas.microsoft.com/office/drawing/2014/main" id="{2EBBA4C4-8FB5-459B-AFD7-26B182D4C47A}"/>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DE172773-1E0D-4FA8-B5C3-0970F439172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54476C2F-3297-47B8-A560-7F19A112839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8" name="Freeform 8">
                <a:extLst>
                  <a:ext uri="{FF2B5EF4-FFF2-40B4-BE49-F238E27FC236}">
                    <a16:creationId xmlns:a16="http://schemas.microsoft.com/office/drawing/2014/main" id="{5311346F-E5A2-4B07-A1CA-502E2741831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 name="Freeform 9">
                <a:extLst>
                  <a:ext uri="{FF2B5EF4-FFF2-40B4-BE49-F238E27FC236}">
                    <a16:creationId xmlns:a16="http://schemas.microsoft.com/office/drawing/2014/main" id="{EDE3A5E7-01FF-4848-9DE1-F4B74AEAD441}"/>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042377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3043" y="599304"/>
            <a:ext cx="4871800" cy="458672"/>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5601699" y="599305"/>
            <a:ext cx="2834640" cy="591820"/>
            <a:chOff x="4201274" y="449478"/>
            <a:chExt cx="2125980" cy="443865"/>
          </a:xfrm>
        </p:grpSpPr>
        <p:sp>
          <p:nvSpPr>
            <p:cNvPr id="4" name="object 4"/>
            <p:cNvSpPr/>
            <p:nvPr/>
          </p:nvSpPr>
          <p:spPr>
            <a:xfrm>
              <a:off x="4201274" y="643915"/>
              <a:ext cx="122107" cy="20091"/>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4365777" y="449478"/>
              <a:ext cx="1960852" cy="443572"/>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6" name="object 6"/>
          <p:cNvSpPr/>
          <p:nvPr/>
        </p:nvSpPr>
        <p:spPr>
          <a:xfrm>
            <a:off x="531367" y="2169160"/>
            <a:ext cx="2461260" cy="985520"/>
          </a:xfrm>
          <a:custGeom>
            <a:avLst/>
            <a:gdLst/>
            <a:ahLst/>
            <a:cxnLst/>
            <a:rect l="l" t="t" r="r" b="b"/>
            <a:pathLst>
              <a:path w="1845945" h="739139">
                <a:moveTo>
                  <a:pt x="1475994" y="0"/>
                </a:moveTo>
                <a:lnTo>
                  <a:pt x="0" y="0"/>
                </a:lnTo>
                <a:lnTo>
                  <a:pt x="369570" y="369570"/>
                </a:lnTo>
                <a:lnTo>
                  <a:pt x="0" y="739140"/>
                </a:lnTo>
                <a:lnTo>
                  <a:pt x="1475994" y="739140"/>
                </a:lnTo>
                <a:lnTo>
                  <a:pt x="1845564" y="369570"/>
                </a:lnTo>
                <a:lnTo>
                  <a:pt x="1475994" y="0"/>
                </a:lnTo>
                <a:close/>
              </a:path>
            </a:pathLst>
          </a:custGeom>
          <a:solidFill>
            <a:srgbClr val="006FC0"/>
          </a:solidFill>
        </p:spPr>
        <p:txBody>
          <a:bodyPr wrap="square" lIns="0" tIns="0" rIns="0" bIns="0" rtlCol="0"/>
          <a:lstStyle/>
          <a:p>
            <a:pPr defTabSz="1219170"/>
            <a:endParaRPr sz="2400">
              <a:solidFill>
                <a:prstClr val="black"/>
              </a:solidFill>
              <a:latin typeface="+mj-lt"/>
            </a:endParaRPr>
          </a:p>
        </p:txBody>
      </p:sp>
      <p:sp>
        <p:nvSpPr>
          <p:cNvPr id="7" name="object 7"/>
          <p:cNvSpPr txBox="1"/>
          <p:nvPr/>
        </p:nvSpPr>
        <p:spPr>
          <a:xfrm>
            <a:off x="1078995" y="2370261"/>
            <a:ext cx="1410547" cy="556328"/>
          </a:xfrm>
          <a:prstGeom prst="rect">
            <a:avLst/>
          </a:prstGeom>
        </p:spPr>
        <p:txBody>
          <a:bodyPr vert="horz" wrap="square" lIns="0" tIns="26247" rIns="0" bIns="0" rtlCol="0">
            <a:spAutoFit/>
          </a:bodyPr>
          <a:lstStyle/>
          <a:p>
            <a:pPr marL="392844" marR="6773" indent="-375911" defTabSz="1219170">
              <a:lnSpc>
                <a:spcPts val="2067"/>
              </a:lnSpc>
              <a:spcBef>
                <a:spcPts val="207"/>
              </a:spcBef>
            </a:pPr>
            <a:r>
              <a:rPr sz="1733" dirty="0">
                <a:solidFill>
                  <a:srgbClr val="FFFFFF"/>
                </a:solidFill>
                <a:latin typeface="+mj-lt"/>
                <a:cs typeface="Arial Black"/>
              </a:rPr>
              <a:t>Build the Data  Model</a:t>
            </a:r>
            <a:endParaRPr sz="1733">
              <a:solidFill>
                <a:prstClr val="black"/>
              </a:solidFill>
              <a:latin typeface="+mj-lt"/>
              <a:cs typeface="Arial Black"/>
            </a:endParaRPr>
          </a:p>
        </p:txBody>
      </p:sp>
      <p:grpSp>
        <p:nvGrpSpPr>
          <p:cNvPr id="8" name="object 8"/>
          <p:cNvGrpSpPr/>
          <p:nvPr/>
        </p:nvGrpSpPr>
        <p:grpSpPr>
          <a:xfrm>
            <a:off x="2739051" y="2161964"/>
            <a:ext cx="2477347" cy="999913"/>
            <a:chOff x="2054288" y="1621472"/>
            <a:chExt cx="1858010" cy="749935"/>
          </a:xfrm>
        </p:grpSpPr>
        <p:sp>
          <p:nvSpPr>
            <p:cNvPr id="9" name="object 9"/>
            <p:cNvSpPr/>
            <p:nvPr/>
          </p:nvSpPr>
          <p:spPr>
            <a:xfrm>
              <a:off x="2059686" y="1626870"/>
              <a:ext cx="1847214" cy="739140"/>
            </a:xfrm>
            <a:custGeom>
              <a:avLst/>
              <a:gdLst/>
              <a:ahLst/>
              <a:cxnLst/>
              <a:rect l="l" t="t" r="r" b="b"/>
              <a:pathLst>
                <a:path w="1847214" h="739139">
                  <a:moveTo>
                    <a:pt x="1477518" y="0"/>
                  </a:moveTo>
                  <a:lnTo>
                    <a:pt x="0" y="0"/>
                  </a:lnTo>
                  <a:lnTo>
                    <a:pt x="369570" y="369570"/>
                  </a:lnTo>
                  <a:lnTo>
                    <a:pt x="0" y="739140"/>
                  </a:lnTo>
                  <a:lnTo>
                    <a:pt x="1477518" y="739140"/>
                  </a:lnTo>
                  <a:lnTo>
                    <a:pt x="1847088" y="369570"/>
                  </a:lnTo>
                  <a:lnTo>
                    <a:pt x="1477518" y="0"/>
                  </a:lnTo>
                  <a:close/>
                </a:path>
              </a:pathLst>
            </a:custGeom>
            <a:solidFill>
              <a:srgbClr val="006FC0"/>
            </a:solidFill>
          </p:spPr>
          <p:txBody>
            <a:bodyPr wrap="square" lIns="0" tIns="0" rIns="0" bIns="0" rtlCol="0"/>
            <a:lstStyle/>
            <a:p>
              <a:pPr defTabSz="1219170"/>
              <a:endParaRPr sz="2400">
                <a:solidFill>
                  <a:prstClr val="black"/>
                </a:solidFill>
                <a:latin typeface="+mj-lt"/>
              </a:endParaRPr>
            </a:p>
          </p:txBody>
        </p:sp>
        <p:sp>
          <p:nvSpPr>
            <p:cNvPr id="10" name="object 10"/>
            <p:cNvSpPr/>
            <p:nvPr/>
          </p:nvSpPr>
          <p:spPr>
            <a:xfrm>
              <a:off x="2059686" y="1626870"/>
              <a:ext cx="1847214" cy="739140"/>
            </a:xfrm>
            <a:custGeom>
              <a:avLst/>
              <a:gdLst/>
              <a:ahLst/>
              <a:cxnLst/>
              <a:rect l="l" t="t" r="r" b="b"/>
              <a:pathLst>
                <a:path w="1847214" h="739139">
                  <a:moveTo>
                    <a:pt x="0" y="0"/>
                  </a:moveTo>
                  <a:lnTo>
                    <a:pt x="1477518" y="0"/>
                  </a:lnTo>
                  <a:lnTo>
                    <a:pt x="1847088" y="369570"/>
                  </a:lnTo>
                  <a:lnTo>
                    <a:pt x="1477518" y="739140"/>
                  </a:lnTo>
                  <a:lnTo>
                    <a:pt x="0" y="739140"/>
                  </a:lnTo>
                  <a:lnTo>
                    <a:pt x="369570" y="369570"/>
                  </a:lnTo>
                  <a:lnTo>
                    <a:pt x="0" y="0"/>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11" name="object 11"/>
          <p:cNvSpPr txBox="1">
            <a:spLocks noGrp="1"/>
          </p:cNvSpPr>
          <p:nvPr>
            <p:ph type="title"/>
          </p:nvPr>
        </p:nvSpPr>
        <p:spPr>
          <a:xfrm>
            <a:off x="3318899" y="2238468"/>
            <a:ext cx="1362287" cy="817126"/>
          </a:xfrm>
          <a:prstGeom prst="rect">
            <a:avLst/>
          </a:prstGeom>
        </p:spPr>
        <p:txBody>
          <a:bodyPr vert="horz" wrap="square" lIns="0" tIns="16933" rIns="0" bIns="0" rtlCol="0">
            <a:spAutoFit/>
          </a:bodyPr>
          <a:lstStyle/>
          <a:p>
            <a:pPr marL="16933" marR="6773" algn="ctr">
              <a:lnSpc>
                <a:spcPct val="99600"/>
              </a:lnSpc>
              <a:spcBef>
                <a:spcPts val="133"/>
              </a:spcBef>
            </a:pPr>
            <a:r>
              <a:rPr sz="1733" dirty="0">
                <a:solidFill>
                  <a:srgbClr val="FFFFFF"/>
                </a:solidFill>
                <a:latin typeface="+mj-lt"/>
              </a:rPr>
              <a:t>Create Forms,  Views and  Dashboards</a:t>
            </a:r>
            <a:endParaRPr sz="1733">
              <a:latin typeface="+mj-lt"/>
            </a:endParaRPr>
          </a:p>
        </p:txBody>
      </p:sp>
      <p:grpSp>
        <p:nvGrpSpPr>
          <p:cNvPr id="12" name="object 12"/>
          <p:cNvGrpSpPr/>
          <p:nvPr/>
        </p:nvGrpSpPr>
        <p:grpSpPr>
          <a:xfrm>
            <a:off x="4955963" y="2161964"/>
            <a:ext cx="2475652" cy="999913"/>
            <a:chOff x="3716972" y="1621472"/>
            <a:chExt cx="1856739" cy="749935"/>
          </a:xfrm>
        </p:grpSpPr>
        <p:sp>
          <p:nvSpPr>
            <p:cNvPr id="13" name="object 13"/>
            <p:cNvSpPr/>
            <p:nvPr/>
          </p:nvSpPr>
          <p:spPr>
            <a:xfrm>
              <a:off x="3722369" y="1626870"/>
              <a:ext cx="1845945" cy="739140"/>
            </a:xfrm>
            <a:custGeom>
              <a:avLst/>
              <a:gdLst/>
              <a:ahLst/>
              <a:cxnLst/>
              <a:rect l="l" t="t" r="r" b="b"/>
              <a:pathLst>
                <a:path w="1845945" h="739139">
                  <a:moveTo>
                    <a:pt x="1475994" y="0"/>
                  </a:moveTo>
                  <a:lnTo>
                    <a:pt x="0" y="0"/>
                  </a:lnTo>
                  <a:lnTo>
                    <a:pt x="369570" y="369570"/>
                  </a:lnTo>
                  <a:lnTo>
                    <a:pt x="0" y="739140"/>
                  </a:lnTo>
                  <a:lnTo>
                    <a:pt x="1475994" y="739140"/>
                  </a:lnTo>
                  <a:lnTo>
                    <a:pt x="1845564" y="369570"/>
                  </a:lnTo>
                  <a:lnTo>
                    <a:pt x="1475994" y="0"/>
                  </a:lnTo>
                  <a:close/>
                </a:path>
              </a:pathLst>
            </a:custGeom>
            <a:solidFill>
              <a:srgbClr val="006FC0"/>
            </a:solidFill>
          </p:spPr>
          <p:txBody>
            <a:bodyPr wrap="square" lIns="0" tIns="0" rIns="0" bIns="0" rtlCol="0"/>
            <a:lstStyle/>
            <a:p>
              <a:pPr defTabSz="1219170"/>
              <a:endParaRPr sz="2400">
                <a:solidFill>
                  <a:prstClr val="black"/>
                </a:solidFill>
                <a:latin typeface="+mj-lt"/>
              </a:endParaRPr>
            </a:p>
          </p:txBody>
        </p:sp>
        <p:sp>
          <p:nvSpPr>
            <p:cNvPr id="14" name="object 14"/>
            <p:cNvSpPr/>
            <p:nvPr/>
          </p:nvSpPr>
          <p:spPr>
            <a:xfrm>
              <a:off x="3722369" y="1626870"/>
              <a:ext cx="1845945" cy="739140"/>
            </a:xfrm>
            <a:custGeom>
              <a:avLst/>
              <a:gdLst/>
              <a:ahLst/>
              <a:cxnLst/>
              <a:rect l="l" t="t" r="r" b="b"/>
              <a:pathLst>
                <a:path w="1845945" h="739139">
                  <a:moveTo>
                    <a:pt x="0" y="0"/>
                  </a:moveTo>
                  <a:lnTo>
                    <a:pt x="1475994" y="0"/>
                  </a:lnTo>
                  <a:lnTo>
                    <a:pt x="1845564" y="369570"/>
                  </a:lnTo>
                  <a:lnTo>
                    <a:pt x="1475994" y="739140"/>
                  </a:lnTo>
                  <a:lnTo>
                    <a:pt x="0" y="739140"/>
                  </a:lnTo>
                  <a:lnTo>
                    <a:pt x="369570" y="369570"/>
                  </a:lnTo>
                  <a:lnTo>
                    <a:pt x="0" y="0"/>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15" name="object 15"/>
          <p:cNvSpPr txBox="1"/>
          <p:nvPr/>
        </p:nvSpPr>
        <p:spPr>
          <a:xfrm>
            <a:off x="5514035" y="2370261"/>
            <a:ext cx="1402080" cy="556457"/>
          </a:xfrm>
          <a:prstGeom prst="rect">
            <a:avLst/>
          </a:prstGeom>
        </p:spPr>
        <p:txBody>
          <a:bodyPr vert="horz" wrap="square" lIns="0" tIns="26247" rIns="0" bIns="0" rtlCol="0">
            <a:spAutoFit/>
          </a:bodyPr>
          <a:lstStyle/>
          <a:p>
            <a:pPr marL="441102" marR="6773" indent="-425016" defTabSz="1219170">
              <a:lnSpc>
                <a:spcPts val="2067"/>
              </a:lnSpc>
              <a:spcBef>
                <a:spcPts val="207"/>
              </a:spcBef>
            </a:pPr>
            <a:r>
              <a:rPr sz="1733" dirty="0">
                <a:solidFill>
                  <a:srgbClr val="FFFFFF"/>
                </a:solidFill>
                <a:latin typeface="+mj-lt"/>
                <a:cs typeface="Arial Black"/>
              </a:rPr>
              <a:t>Build Business  Rules</a:t>
            </a:r>
            <a:endParaRPr sz="1733">
              <a:solidFill>
                <a:prstClr val="black"/>
              </a:solidFill>
              <a:latin typeface="+mj-lt"/>
              <a:cs typeface="Arial Black"/>
            </a:endParaRPr>
          </a:p>
        </p:txBody>
      </p:sp>
      <p:grpSp>
        <p:nvGrpSpPr>
          <p:cNvPr id="16" name="object 16"/>
          <p:cNvGrpSpPr/>
          <p:nvPr/>
        </p:nvGrpSpPr>
        <p:grpSpPr>
          <a:xfrm>
            <a:off x="7170843" y="2161964"/>
            <a:ext cx="2475652" cy="999913"/>
            <a:chOff x="5378132" y="1621472"/>
            <a:chExt cx="1856739" cy="749935"/>
          </a:xfrm>
        </p:grpSpPr>
        <p:sp>
          <p:nvSpPr>
            <p:cNvPr id="17" name="object 17"/>
            <p:cNvSpPr/>
            <p:nvPr/>
          </p:nvSpPr>
          <p:spPr>
            <a:xfrm>
              <a:off x="5383530" y="1626870"/>
              <a:ext cx="1845945" cy="739140"/>
            </a:xfrm>
            <a:custGeom>
              <a:avLst/>
              <a:gdLst/>
              <a:ahLst/>
              <a:cxnLst/>
              <a:rect l="l" t="t" r="r" b="b"/>
              <a:pathLst>
                <a:path w="1845945" h="739139">
                  <a:moveTo>
                    <a:pt x="1475994" y="0"/>
                  </a:moveTo>
                  <a:lnTo>
                    <a:pt x="0" y="0"/>
                  </a:lnTo>
                  <a:lnTo>
                    <a:pt x="369570" y="369570"/>
                  </a:lnTo>
                  <a:lnTo>
                    <a:pt x="0" y="739140"/>
                  </a:lnTo>
                  <a:lnTo>
                    <a:pt x="1475994" y="739140"/>
                  </a:lnTo>
                  <a:lnTo>
                    <a:pt x="1845564" y="369570"/>
                  </a:lnTo>
                  <a:lnTo>
                    <a:pt x="1475994" y="0"/>
                  </a:lnTo>
                  <a:close/>
                </a:path>
              </a:pathLst>
            </a:custGeom>
            <a:solidFill>
              <a:srgbClr val="006FC0"/>
            </a:solidFill>
          </p:spPr>
          <p:txBody>
            <a:bodyPr wrap="square" lIns="0" tIns="0" rIns="0" bIns="0" rtlCol="0"/>
            <a:lstStyle/>
            <a:p>
              <a:pPr defTabSz="1219170"/>
              <a:endParaRPr sz="2400">
                <a:solidFill>
                  <a:prstClr val="black"/>
                </a:solidFill>
                <a:latin typeface="+mj-lt"/>
              </a:endParaRPr>
            </a:p>
          </p:txBody>
        </p:sp>
        <p:sp>
          <p:nvSpPr>
            <p:cNvPr id="18" name="object 18"/>
            <p:cNvSpPr/>
            <p:nvPr/>
          </p:nvSpPr>
          <p:spPr>
            <a:xfrm>
              <a:off x="5383530" y="1626870"/>
              <a:ext cx="1845945" cy="739140"/>
            </a:xfrm>
            <a:custGeom>
              <a:avLst/>
              <a:gdLst/>
              <a:ahLst/>
              <a:cxnLst/>
              <a:rect l="l" t="t" r="r" b="b"/>
              <a:pathLst>
                <a:path w="1845945" h="739139">
                  <a:moveTo>
                    <a:pt x="0" y="0"/>
                  </a:moveTo>
                  <a:lnTo>
                    <a:pt x="1475994" y="0"/>
                  </a:lnTo>
                  <a:lnTo>
                    <a:pt x="1845564" y="369570"/>
                  </a:lnTo>
                  <a:lnTo>
                    <a:pt x="1475994" y="739140"/>
                  </a:lnTo>
                  <a:lnTo>
                    <a:pt x="0" y="739140"/>
                  </a:lnTo>
                  <a:lnTo>
                    <a:pt x="369570" y="369570"/>
                  </a:lnTo>
                  <a:lnTo>
                    <a:pt x="0" y="0"/>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19" name="object 19"/>
          <p:cNvSpPr txBox="1"/>
          <p:nvPr/>
        </p:nvSpPr>
        <p:spPr>
          <a:xfrm>
            <a:off x="7776329" y="2370261"/>
            <a:ext cx="1308100" cy="556457"/>
          </a:xfrm>
          <a:prstGeom prst="rect">
            <a:avLst/>
          </a:prstGeom>
        </p:spPr>
        <p:txBody>
          <a:bodyPr vert="horz" wrap="square" lIns="0" tIns="26247" rIns="0" bIns="0" rtlCol="0">
            <a:spAutoFit/>
          </a:bodyPr>
          <a:lstStyle/>
          <a:p>
            <a:pPr marL="382684" marR="6773" indent="-366598" defTabSz="1219170">
              <a:lnSpc>
                <a:spcPts val="2067"/>
              </a:lnSpc>
              <a:spcBef>
                <a:spcPts val="207"/>
              </a:spcBef>
            </a:pPr>
            <a:r>
              <a:rPr sz="1733" dirty="0">
                <a:solidFill>
                  <a:srgbClr val="FFFFFF"/>
                </a:solidFill>
                <a:latin typeface="+mj-lt"/>
                <a:cs typeface="Arial Black"/>
              </a:rPr>
              <a:t>Build Process  Flows</a:t>
            </a:r>
            <a:endParaRPr sz="1733">
              <a:solidFill>
                <a:prstClr val="black"/>
              </a:solidFill>
              <a:latin typeface="+mj-lt"/>
              <a:cs typeface="Arial Black"/>
            </a:endParaRPr>
          </a:p>
        </p:txBody>
      </p:sp>
      <p:grpSp>
        <p:nvGrpSpPr>
          <p:cNvPr id="20" name="object 20"/>
          <p:cNvGrpSpPr/>
          <p:nvPr/>
        </p:nvGrpSpPr>
        <p:grpSpPr>
          <a:xfrm>
            <a:off x="9385808" y="2162049"/>
            <a:ext cx="2477347" cy="999913"/>
            <a:chOff x="7039356" y="1621536"/>
            <a:chExt cx="1858010" cy="749935"/>
          </a:xfrm>
        </p:grpSpPr>
        <p:sp>
          <p:nvSpPr>
            <p:cNvPr id="21" name="object 21"/>
            <p:cNvSpPr/>
            <p:nvPr/>
          </p:nvSpPr>
          <p:spPr>
            <a:xfrm>
              <a:off x="7044690" y="1626870"/>
              <a:ext cx="1847214" cy="739140"/>
            </a:xfrm>
            <a:custGeom>
              <a:avLst/>
              <a:gdLst/>
              <a:ahLst/>
              <a:cxnLst/>
              <a:rect l="l" t="t" r="r" b="b"/>
              <a:pathLst>
                <a:path w="1847215" h="739139">
                  <a:moveTo>
                    <a:pt x="1477518" y="0"/>
                  </a:moveTo>
                  <a:lnTo>
                    <a:pt x="0" y="0"/>
                  </a:lnTo>
                  <a:lnTo>
                    <a:pt x="369570" y="369570"/>
                  </a:lnTo>
                  <a:lnTo>
                    <a:pt x="0" y="739140"/>
                  </a:lnTo>
                  <a:lnTo>
                    <a:pt x="1477518" y="739140"/>
                  </a:lnTo>
                  <a:lnTo>
                    <a:pt x="1847088" y="369570"/>
                  </a:lnTo>
                  <a:lnTo>
                    <a:pt x="1477518" y="0"/>
                  </a:lnTo>
                  <a:close/>
                </a:path>
              </a:pathLst>
            </a:custGeom>
            <a:solidFill>
              <a:srgbClr val="006FC0"/>
            </a:solidFill>
          </p:spPr>
          <p:txBody>
            <a:bodyPr wrap="square" lIns="0" tIns="0" rIns="0" bIns="0" rtlCol="0"/>
            <a:lstStyle/>
            <a:p>
              <a:pPr defTabSz="1219170"/>
              <a:endParaRPr sz="2400">
                <a:solidFill>
                  <a:prstClr val="black"/>
                </a:solidFill>
                <a:latin typeface="+mj-lt"/>
              </a:endParaRPr>
            </a:p>
          </p:txBody>
        </p:sp>
        <p:sp>
          <p:nvSpPr>
            <p:cNvPr id="22" name="object 22"/>
            <p:cNvSpPr/>
            <p:nvPr/>
          </p:nvSpPr>
          <p:spPr>
            <a:xfrm>
              <a:off x="7044690" y="1626870"/>
              <a:ext cx="1847214" cy="739140"/>
            </a:xfrm>
            <a:custGeom>
              <a:avLst/>
              <a:gdLst/>
              <a:ahLst/>
              <a:cxnLst/>
              <a:rect l="l" t="t" r="r" b="b"/>
              <a:pathLst>
                <a:path w="1847215" h="739139">
                  <a:moveTo>
                    <a:pt x="0" y="0"/>
                  </a:moveTo>
                  <a:lnTo>
                    <a:pt x="1477518" y="0"/>
                  </a:lnTo>
                  <a:lnTo>
                    <a:pt x="1847088" y="369570"/>
                  </a:lnTo>
                  <a:lnTo>
                    <a:pt x="1477518" y="739140"/>
                  </a:lnTo>
                  <a:lnTo>
                    <a:pt x="0" y="739140"/>
                  </a:lnTo>
                  <a:lnTo>
                    <a:pt x="369570" y="369570"/>
                  </a:lnTo>
                  <a:lnTo>
                    <a:pt x="0" y="0"/>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23" name="object 23"/>
          <p:cNvSpPr txBox="1"/>
          <p:nvPr/>
        </p:nvSpPr>
        <p:spPr>
          <a:xfrm>
            <a:off x="9981640" y="2370261"/>
            <a:ext cx="1329267" cy="556457"/>
          </a:xfrm>
          <a:prstGeom prst="rect">
            <a:avLst/>
          </a:prstGeom>
        </p:spPr>
        <p:txBody>
          <a:bodyPr vert="horz" wrap="square" lIns="0" tIns="26247" rIns="0" bIns="0" rtlCol="0">
            <a:spAutoFit/>
          </a:bodyPr>
          <a:lstStyle/>
          <a:p>
            <a:pPr marL="463115" marR="6773" indent="-447029" defTabSz="1219170">
              <a:lnSpc>
                <a:spcPts val="2067"/>
              </a:lnSpc>
              <a:spcBef>
                <a:spcPts val="207"/>
              </a:spcBef>
            </a:pPr>
            <a:r>
              <a:rPr sz="1733" dirty="0">
                <a:solidFill>
                  <a:srgbClr val="FFFFFF"/>
                </a:solidFill>
                <a:latin typeface="+mj-lt"/>
                <a:cs typeface="Arial Black"/>
              </a:rPr>
              <a:t>Compose the  App</a:t>
            </a:r>
            <a:endParaRPr sz="1733">
              <a:solidFill>
                <a:prstClr val="black"/>
              </a:solidFill>
              <a:latin typeface="+mj-lt"/>
              <a:cs typeface="Arial Black"/>
            </a:endParaRPr>
          </a:p>
        </p:txBody>
      </p:sp>
      <p:grpSp>
        <p:nvGrpSpPr>
          <p:cNvPr id="24" name="object 24"/>
          <p:cNvGrpSpPr/>
          <p:nvPr/>
        </p:nvGrpSpPr>
        <p:grpSpPr>
          <a:xfrm>
            <a:off x="1362455" y="3545755"/>
            <a:ext cx="541020" cy="1245447"/>
            <a:chOff x="1021841" y="2659316"/>
            <a:chExt cx="405765" cy="934085"/>
          </a:xfrm>
        </p:grpSpPr>
        <p:sp>
          <p:nvSpPr>
            <p:cNvPr id="25" name="object 25"/>
            <p:cNvSpPr/>
            <p:nvPr/>
          </p:nvSpPr>
          <p:spPr>
            <a:xfrm>
              <a:off x="1021841" y="3187446"/>
              <a:ext cx="405765" cy="405765"/>
            </a:xfrm>
            <a:custGeom>
              <a:avLst/>
              <a:gdLst/>
              <a:ahLst/>
              <a:cxnLst/>
              <a:rect l="l" t="t" r="r" b="b"/>
              <a:pathLst>
                <a:path w="405765" h="405764">
                  <a:moveTo>
                    <a:pt x="337820" y="0"/>
                  </a:moveTo>
                  <a:lnTo>
                    <a:pt x="67564" y="0"/>
                  </a:lnTo>
                  <a:lnTo>
                    <a:pt x="41265" y="5309"/>
                  </a:lnTo>
                  <a:lnTo>
                    <a:pt x="19789" y="19789"/>
                  </a:lnTo>
                  <a:lnTo>
                    <a:pt x="5309" y="41265"/>
                  </a:lnTo>
                  <a:lnTo>
                    <a:pt x="0" y="67563"/>
                  </a:lnTo>
                  <a:lnTo>
                    <a:pt x="0" y="337819"/>
                  </a:lnTo>
                  <a:lnTo>
                    <a:pt x="5309" y="364118"/>
                  </a:lnTo>
                  <a:lnTo>
                    <a:pt x="19789" y="385594"/>
                  </a:lnTo>
                  <a:lnTo>
                    <a:pt x="41265" y="400074"/>
                  </a:lnTo>
                  <a:lnTo>
                    <a:pt x="67564" y="405383"/>
                  </a:lnTo>
                  <a:lnTo>
                    <a:pt x="337820" y="405383"/>
                  </a:lnTo>
                  <a:lnTo>
                    <a:pt x="364118" y="400074"/>
                  </a:lnTo>
                  <a:lnTo>
                    <a:pt x="385594" y="385594"/>
                  </a:lnTo>
                  <a:lnTo>
                    <a:pt x="400074" y="364118"/>
                  </a:lnTo>
                  <a:lnTo>
                    <a:pt x="405384" y="337819"/>
                  </a:lnTo>
                  <a:lnTo>
                    <a:pt x="405384" y="67563"/>
                  </a:lnTo>
                  <a:lnTo>
                    <a:pt x="400074" y="41265"/>
                  </a:lnTo>
                  <a:lnTo>
                    <a:pt x="385594" y="19789"/>
                  </a:lnTo>
                  <a:lnTo>
                    <a:pt x="364118" y="5309"/>
                  </a:lnTo>
                  <a:lnTo>
                    <a:pt x="337820" y="0"/>
                  </a:lnTo>
                  <a:close/>
                </a:path>
              </a:pathLst>
            </a:custGeom>
            <a:solidFill>
              <a:srgbClr val="1A1A1A"/>
            </a:solidFill>
          </p:spPr>
          <p:txBody>
            <a:bodyPr wrap="square" lIns="0" tIns="0" rIns="0" bIns="0" rtlCol="0"/>
            <a:lstStyle/>
            <a:p>
              <a:pPr defTabSz="1219170"/>
              <a:endParaRPr sz="2400" dirty="0">
                <a:solidFill>
                  <a:prstClr val="black"/>
                </a:solidFill>
                <a:latin typeface="+mj-lt"/>
              </a:endParaRPr>
            </a:p>
          </p:txBody>
        </p:sp>
        <p:sp>
          <p:nvSpPr>
            <p:cNvPr id="26" name="object 26"/>
            <p:cNvSpPr/>
            <p:nvPr/>
          </p:nvSpPr>
          <p:spPr>
            <a:xfrm>
              <a:off x="1224533" y="3038500"/>
              <a:ext cx="0" cy="149225"/>
            </a:xfrm>
            <a:custGeom>
              <a:avLst/>
              <a:gdLst/>
              <a:ahLst/>
              <a:cxnLst/>
              <a:rect l="l" t="t" r="r" b="b"/>
              <a:pathLst>
                <a:path h="149225">
                  <a:moveTo>
                    <a:pt x="0" y="148945"/>
                  </a:moveTo>
                  <a:lnTo>
                    <a:pt x="0" y="0"/>
                  </a:lnTo>
                </a:path>
              </a:pathLst>
            </a:custGeom>
            <a:ln w="10668">
              <a:solidFill>
                <a:srgbClr val="2B3440"/>
              </a:solidFill>
            </a:ln>
          </p:spPr>
          <p:txBody>
            <a:bodyPr wrap="square" lIns="0" tIns="0" rIns="0" bIns="0" rtlCol="0"/>
            <a:lstStyle/>
            <a:p>
              <a:pPr defTabSz="1219170"/>
              <a:endParaRPr sz="2400">
                <a:solidFill>
                  <a:prstClr val="black"/>
                </a:solidFill>
                <a:latin typeface="+mj-lt"/>
              </a:endParaRPr>
            </a:p>
          </p:txBody>
        </p:sp>
        <p:sp>
          <p:nvSpPr>
            <p:cNvPr id="27" name="object 27"/>
            <p:cNvSpPr/>
            <p:nvPr/>
          </p:nvSpPr>
          <p:spPr>
            <a:xfrm>
              <a:off x="1034033" y="2664714"/>
              <a:ext cx="379730" cy="375285"/>
            </a:xfrm>
            <a:custGeom>
              <a:avLst/>
              <a:gdLst/>
              <a:ahLst/>
              <a:cxnLst/>
              <a:rect l="l" t="t" r="r" b="b"/>
              <a:pathLst>
                <a:path w="379730" h="375285">
                  <a:moveTo>
                    <a:pt x="316992" y="0"/>
                  </a:moveTo>
                  <a:lnTo>
                    <a:pt x="62484" y="0"/>
                  </a:lnTo>
                  <a:lnTo>
                    <a:pt x="38163" y="4910"/>
                  </a:lnTo>
                  <a:lnTo>
                    <a:pt x="18302" y="18302"/>
                  </a:lnTo>
                  <a:lnTo>
                    <a:pt x="4910" y="38163"/>
                  </a:lnTo>
                  <a:lnTo>
                    <a:pt x="0" y="62483"/>
                  </a:lnTo>
                  <a:lnTo>
                    <a:pt x="0" y="312419"/>
                  </a:lnTo>
                  <a:lnTo>
                    <a:pt x="4910" y="336740"/>
                  </a:lnTo>
                  <a:lnTo>
                    <a:pt x="18302" y="356601"/>
                  </a:lnTo>
                  <a:lnTo>
                    <a:pt x="38163" y="369993"/>
                  </a:lnTo>
                  <a:lnTo>
                    <a:pt x="62484" y="374903"/>
                  </a:lnTo>
                  <a:lnTo>
                    <a:pt x="316992" y="374903"/>
                  </a:lnTo>
                  <a:lnTo>
                    <a:pt x="341312" y="369993"/>
                  </a:lnTo>
                  <a:lnTo>
                    <a:pt x="361173" y="356601"/>
                  </a:lnTo>
                  <a:lnTo>
                    <a:pt x="374565" y="336740"/>
                  </a:lnTo>
                  <a:lnTo>
                    <a:pt x="379476" y="312419"/>
                  </a:lnTo>
                  <a:lnTo>
                    <a:pt x="379476" y="62483"/>
                  </a:lnTo>
                  <a:lnTo>
                    <a:pt x="374565" y="38163"/>
                  </a:lnTo>
                  <a:lnTo>
                    <a:pt x="361173" y="18302"/>
                  </a:lnTo>
                  <a:lnTo>
                    <a:pt x="341312" y="4910"/>
                  </a:lnTo>
                  <a:lnTo>
                    <a:pt x="316992" y="0"/>
                  </a:lnTo>
                  <a:close/>
                </a:path>
              </a:pathLst>
            </a:custGeom>
            <a:solidFill>
              <a:srgbClr val="1A1A1A"/>
            </a:solidFill>
          </p:spPr>
          <p:txBody>
            <a:bodyPr wrap="square" lIns="0" tIns="0" rIns="0" bIns="0" rtlCol="0"/>
            <a:lstStyle/>
            <a:p>
              <a:pPr defTabSz="1219170"/>
              <a:endParaRPr sz="2400">
                <a:solidFill>
                  <a:prstClr val="black"/>
                </a:solidFill>
                <a:latin typeface="+mj-lt"/>
              </a:endParaRPr>
            </a:p>
          </p:txBody>
        </p:sp>
        <p:sp>
          <p:nvSpPr>
            <p:cNvPr id="28" name="object 28"/>
            <p:cNvSpPr/>
            <p:nvPr/>
          </p:nvSpPr>
          <p:spPr>
            <a:xfrm>
              <a:off x="1034033" y="2664714"/>
              <a:ext cx="379730" cy="375285"/>
            </a:xfrm>
            <a:custGeom>
              <a:avLst/>
              <a:gdLst/>
              <a:ahLst/>
              <a:cxnLst/>
              <a:rect l="l" t="t" r="r" b="b"/>
              <a:pathLst>
                <a:path w="379730" h="375285">
                  <a:moveTo>
                    <a:pt x="0" y="62483"/>
                  </a:moveTo>
                  <a:lnTo>
                    <a:pt x="4910" y="38163"/>
                  </a:lnTo>
                  <a:lnTo>
                    <a:pt x="18302" y="18302"/>
                  </a:lnTo>
                  <a:lnTo>
                    <a:pt x="38163" y="4910"/>
                  </a:lnTo>
                  <a:lnTo>
                    <a:pt x="62484" y="0"/>
                  </a:lnTo>
                  <a:lnTo>
                    <a:pt x="316992" y="0"/>
                  </a:lnTo>
                  <a:lnTo>
                    <a:pt x="341312" y="4910"/>
                  </a:lnTo>
                  <a:lnTo>
                    <a:pt x="361173" y="18302"/>
                  </a:lnTo>
                  <a:lnTo>
                    <a:pt x="374565" y="38163"/>
                  </a:lnTo>
                  <a:lnTo>
                    <a:pt x="379476" y="62483"/>
                  </a:lnTo>
                  <a:lnTo>
                    <a:pt x="379476" y="312419"/>
                  </a:lnTo>
                  <a:lnTo>
                    <a:pt x="374565" y="336740"/>
                  </a:lnTo>
                  <a:lnTo>
                    <a:pt x="361173" y="356601"/>
                  </a:lnTo>
                  <a:lnTo>
                    <a:pt x="341312" y="369993"/>
                  </a:lnTo>
                  <a:lnTo>
                    <a:pt x="316992" y="374903"/>
                  </a:lnTo>
                  <a:lnTo>
                    <a:pt x="62484" y="374903"/>
                  </a:lnTo>
                  <a:lnTo>
                    <a:pt x="38163" y="369993"/>
                  </a:lnTo>
                  <a:lnTo>
                    <a:pt x="18302" y="356601"/>
                  </a:lnTo>
                  <a:lnTo>
                    <a:pt x="4910" y="336740"/>
                  </a:lnTo>
                  <a:lnTo>
                    <a:pt x="0" y="312419"/>
                  </a:lnTo>
                  <a:lnTo>
                    <a:pt x="0" y="62483"/>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29" name="object 29"/>
          <p:cNvSpPr txBox="1"/>
          <p:nvPr/>
        </p:nvSpPr>
        <p:spPr>
          <a:xfrm>
            <a:off x="1402731" y="3728060"/>
            <a:ext cx="460587" cy="119755"/>
          </a:xfrm>
          <a:prstGeom prst="rect">
            <a:avLst/>
          </a:prstGeom>
        </p:spPr>
        <p:txBody>
          <a:bodyPr vert="horz" wrap="square" lIns="0" tIns="16933" rIns="0" bIns="0" rtlCol="0">
            <a:spAutoFit/>
          </a:bodyPr>
          <a:lstStyle/>
          <a:p>
            <a:pPr marL="16933" defTabSz="1219170">
              <a:spcBef>
                <a:spcPts val="133"/>
              </a:spcBef>
            </a:pPr>
            <a:r>
              <a:rPr sz="667" dirty="0">
                <a:solidFill>
                  <a:srgbClr val="FFFFFF"/>
                </a:solidFill>
                <a:latin typeface="+mj-lt"/>
                <a:cs typeface="Arial Black"/>
              </a:rPr>
              <a:t>Inspections</a:t>
            </a:r>
            <a:endParaRPr sz="667">
              <a:solidFill>
                <a:prstClr val="black"/>
              </a:solidFill>
              <a:latin typeface="+mj-lt"/>
              <a:cs typeface="Arial Black"/>
            </a:endParaRPr>
          </a:p>
        </p:txBody>
      </p:sp>
      <p:grpSp>
        <p:nvGrpSpPr>
          <p:cNvPr id="30" name="object 30"/>
          <p:cNvGrpSpPr/>
          <p:nvPr/>
        </p:nvGrpSpPr>
        <p:grpSpPr>
          <a:xfrm>
            <a:off x="1895772" y="4263051"/>
            <a:ext cx="715433" cy="514773"/>
            <a:chOff x="1421828" y="3197288"/>
            <a:chExt cx="536575" cy="386080"/>
          </a:xfrm>
        </p:grpSpPr>
        <p:sp>
          <p:nvSpPr>
            <p:cNvPr id="31" name="object 31"/>
            <p:cNvSpPr/>
            <p:nvPr/>
          </p:nvSpPr>
          <p:spPr>
            <a:xfrm>
              <a:off x="1427226" y="3390138"/>
              <a:ext cx="146685" cy="0"/>
            </a:xfrm>
            <a:custGeom>
              <a:avLst/>
              <a:gdLst/>
              <a:ahLst/>
              <a:cxnLst/>
              <a:rect l="l" t="t" r="r" b="b"/>
              <a:pathLst>
                <a:path w="146684">
                  <a:moveTo>
                    <a:pt x="0" y="0"/>
                  </a:moveTo>
                  <a:lnTo>
                    <a:pt x="146227" y="0"/>
                  </a:lnTo>
                </a:path>
              </a:pathLst>
            </a:custGeom>
            <a:ln w="10668">
              <a:solidFill>
                <a:srgbClr val="2B3440"/>
              </a:solidFill>
            </a:ln>
          </p:spPr>
          <p:txBody>
            <a:bodyPr wrap="square" lIns="0" tIns="0" rIns="0" bIns="0" rtlCol="0"/>
            <a:lstStyle/>
            <a:p>
              <a:pPr defTabSz="1219170"/>
              <a:endParaRPr sz="2400">
                <a:solidFill>
                  <a:prstClr val="black"/>
                </a:solidFill>
                <a:latin typeface="+mj-lt"/>
              </a:endParaRPr>
            </a:p>
          </p:txBody>
        </p:sp>
        <p:sp>
          <p:nvSpPr>
            <p:cNvPr id="32" name="object 32"/>
            <p:cNvSpPr/>
            <p:nvPr/>
          </p:nvSpPr>
          <p:spPr>
            <a:xfrm>
              <a:off x="1572006" y="3202686"/>
              <a:ext cx="381000" cy="375285"/>
            </a:xfrm>
            <a:custGeom>
              <a:avLst/>
              <a:gdLst/>
              <a:ahLst/>
              <a:cxnLst/>
              <a:rect l="l" t="t" r="r" b="b"/>
              <a:pathLst>
                <a:path w="381000" h="375285">
                  <a:moveTo>
                    <a:pt x="318516" y="0"/>
                  </a:moveTo>
                  <a:lnTo>
                    <a:pt x="62484" y="0"/>
                  </a:lnTo>
                  <a:lnTo>
                    <a:pt x="38163" y="4910"/>
                  </a:lnTo>
                  <a:lnTo>
                    <a:pt x="18302" y="18302"/>
                  </a:lnTo>
                  <a:lnTo>
                    <a:pt x="4910" y="38163"/>
                  </a:lnTo>
                  <a:lnTo>
                    <a:pt x="0" y="62483"/>
                  </a:lnTo>
                  <a:lnTo>
                    <a:pt x="0" y="312419"/>
                  </a:lnTo>
                  <a:lnTo>
                    <a:pt x="4910" y="336740"/>
                  </a:lnTo>
                  <a:lnTo>
                    <a:pt x="18302" y="356601"/>
                  </a:lnTo>
                  <a:lnTo>
                    <a:pt x="38163" y="369993"/>
                  </a:lnTo>
                  <a:lnTo>
                    <a:pt x="62484" y="374903"/>
                  </a:lnTo>
                  <a:lnTo>
                    <a:pt x="318516" y="374903"/>
                  </a:lnTo>
                  <a:lnTo>
                    <a:pt x="342836" y="369993"/>
                  </a:lnTo>
                  <a:lnTo>
                    <a:pt x="362697" y="356601"/>
                  </a:lnTo>
                  <a:lnTo>
                    <a:pt x="376089" y="336740"/>
                  </a:lnTo>
                  <a:lnTo>
                    <a:pt x="381000" y="312419"/>
                  </a:lnTo>
                  <a:lnTo>
                    <a:pt x="381000" y="62483"/>
                  </a:lnTo>
                  <a:lnTo>
                    <a:pt x="376089" y="38163"/>
                  </a:lnTo>
                  <a:lnTo>
                    <a:pt x="362697" y="18302"/>
                  </a:lnTo>
                  <a:lnTo>
                    <a:pt x="342836" y="4910"/>
                  </a:lnTo>
                  <a:lnTo>
                    <a:pt x="318516" y="0"/>
                  </a:lnTo>
                  <a:close/>
                </a:path>
              </a:pathLst>
            </a:custGeom>
            <a:solidFill>
              <a:srgbClr val="1A1A1A"/>
            </a:solidFill>
          </p:spPr>
          <p:txBody>
            <a:bodyPr wrap="square" lIns="0" tIns="0" rIns="0" bIns="0" rtlCol="0"/>
            <a:lstStyle/>
            <a:p>
              <a:pPr defTabSz="1219170"/>
              <a:endParaRPr sz="2400">
                <a:solidFill>
                  <a:prstClr val="black"/>
                </a:solidFill>
                <a:latin typeface="+mj-lt"/>
              </a:endParaRPr>
            </a:p>
          </p:txBody>
        </p:sp>
        <p:sp>
          <p:nvSpPr>
            <p:cNvPr id="33" name="object 33"/>
            <p:cNvSpPr/>
            <p:nvPr/>
          </p:nvSpPr>
          <p:spPr>
            <a:xfrm>
              <a:off x="1572006" y="3202686"/>
              <a:ext cx="381000" cy="375285"/>
            </a:xfrm>
            <a:custGeom>
              <a:avLst/>
              <a:gdLst/>
              <a:ahLst/>
              <a:cxnLst/>
              <a:rect l="l" t="t" r="r" b="b"/>
              <a:pathLst>
                <a:path w="381000" h="375285">
                  <a:moveTo>
                    <a:pt x="0" y="62483"/>
                  </a:moveTo>
                  <a:lnTo>
                    <a:pt x="4910" y="38163"/>
                  </a:lnTo>
                  <a:lnTo>
                    <a:pt x="18302" y="18302"/>
                  </a:lnTo>
                  <a:lnTo>
                    <a:pt x="38163" y="4910"/>
                  </a:lnTo>
                  <a:lnTo>
                    <a:pt x="62484" y="0"/>
                  </a:lnTo>
                  <a:lnTo>
                    <a:pt x="318516" y="0"/>
                  </a:lnTo>
                  <a:lnTo>
                    <a:pt x="342836" y="4910"/>
                  </a:lnTo>
                  <a:lnTo>
                    <a:pt x="362697" y="18302"/>
                  </a:lnTo>
                  <a:lnTo>
                    <a:pt x="376089" y="38163"/>
                  </a:lnTo>
                  <a:lnTo>
                    <a:pt x="381000" y="62483"/>
                  </a:lnTo>
                  <a:lnTo>
                    <a:pt x="381000" y="312419"/>
                  </a:lnTo>
                  <a:lnTo>
                    <a:pt x="376089" y="336740"/>
                  </a:lnTo>
                  <a:lnTo>
                    <a:pt x="362697" y="356601"/>
                  </a:lnTo>
                  <a:lnTo>
                    <a:pt x="342836" y="369993"/>
                  </a:lnTo>
                  <a:lnTo>
                    <a:pt x="318516" y="374903"/>
                  </a:lnTo>
                  <a:lnTo>
                    <a:pt x="62484" y="374903"/>
                  </a:lnTo>
                  <a:lnTo>
                    <a:pt x="38163" y="369993"/>
                  </a:lnTo>
                  <a:lnTo>
                    <a:pt x="18302" y="356601"/>
                  </a:lnTo>
                  <a:lnTo>
                    <a:pt x="4910" y="336740"/>
                  </a:lnTo>
                  <a:lnTo>
                    <a:pt x="0" y="312419"/>
                  </a:lnTo>
                  <a:lnTo>
                    <a:pt x="0" y="62483"/>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34" name="object 34"/>
          <p:cNvSpPr txBox="1"/>
          <p:nvPr/>
        </p:nvSpPr>
        <p:spPr>
          <a:xfrm>
            <a:off x="2154902" y="4413233"/>
            <a:ext cx="390313" cy="181310"/>
          </a:xfrm>
          <a:prstGeom prst="rect">
            <a:avLst/>
          </a:prstGeom>
        </p:spPr>
        <p:txBody>
          <a:bodyPr vert="horz" wrap="square" lIns="0" tIns="16933" rIns="0" bIns="0" rtlCol="0">
            <a:spAutoFit/>
          </a:bodyPr>
          <a:lstStyle/>
          <a:p>
            <a:pPr marL="16933" defTabSz="1219170">
              <a:spcBef>
                <a:spcPts val="133"/>
              </a:spcBef>
            </a:pPr>
            <a:r>
              <a:rPr sz="1067" dirty="0">
                <a:solidFill>
                  <a:srgbClr val="FFFFFF"/>
                </a:solidFill>
                <a:latin typeface="+mj-lt"/>
                <a:cs typeface="Arial Black"/>
              </a:rPr>
              <a:t>Notes</a:t>
            </a:r>
            <a:endParaRPr sz="1067">
              <a:solidFill>
                <a:prstClr val="black"/>
              </a:solidFill>
              <a:latin typeface="+mj-lt"/>
              <a:cs typeface="Arial Black"/>
            </a:endParaRPr>
          </a:p>
        </p:txBody>
      </p:sp>
      <p:grpSp>
        <p:nvGrpSpPr>
          <p:cNvPr id="35" name="object 35"/>
          <p:cNvGrpSpPr/>
          <p:nvPr/>
        </p:nvGrpSpPr>
        <p:grpSpPr>
          <a:xfrm>
            <a:off x="1371601" y="4790439"/>
            <a:ext cx="520700" cy="704427"/>
            <a:chOff x="1028700" y="3592829"/>
            <a:chExt cx="390525" cy="528320"/>
          </a:xfrm>
        </p:grpSpPr>
        <p:sp>
          <p:nvSpPr>
            <p:cNvPr id="36" name="object 36"/>
            <p:cNvSpPr/>
            <p:nvPr/>
          </p:nvSpPr>
          <p:spPr>
            <a:xfrm>
              <a:off x="1224534" y="3592829"/>
              <a:ext cx="0" cy="149225"/>
            </a:xfrm>
            <a:custGeom>
              <a:avLst/>
              <a:gdLst/>
              <a:ahLst/>
              <a:cxnLst/>
              <a:rect l="l" t="t" r="r" b="b"/>
              <a:pathLst>
                <a:path h="149225">
                  <a:moveTo>
                    <a:pt x="0" y="0"/>
                  </a:moveTo>
                  <a:lnTo>
                    <a:pt x="0" y="148945"/>
                  </a:lnTo>
                </a:path>
              </a:pathLst>
            </a:custGeom>
            <a:ln w="10668">
              <a:solidFill>
                <a:srgbClr val="2B3440"/>
              </a:solidFill>
            </a:ln>
          </p:spPr>
          <p:txBody>
            <a:bodyPr wrap="square" lIns="0" tIns="0" rIns="0" bIns="0" rtlCol="0"/>
            <a:lstStyle/>
            <a:p>
              <a:pPr defTabSz="1219170"/>
              <a:endParaRPr sz="2400">
                <a:solidFill>
                  <a:prstClr val="black"/>
                </a:solidFill>
                <a:latin typeface="+mj-lt"/>
              </a:endParaRPr>
            </a:p>
          </p:txBody>
        </p:sp>
        <p:sp>
          <p:nvSpPr>
            <p:cNvPr id="37" name="object 37"/>
            <p:cNvSpPr/>
            <p:nvPr/>
          </p:nvSpPr>
          <p:spPr>
            <a:xfrm>
              <a:off x="1034033" y="3740657"/>
              <a:ext cx="379730" cy="375285"/>
            </a:xfrm>
            <a:custGeom>
              <a:avLst/>
              <a:gdLst/>
              <a:ahLst/>
              <a:cxnLst/>
              <a:rect l="l" t="t" r="r" b="b"/>
              <a:pathLst>
                <a:path w="379730" h="375285">
                  <a:moveTo>
                    <a:pt x="316992" y="0"/>
                  </a:moveTo>
                  <a:lnTo>
                    <a:pt x="62484" y="0"/>
                  </a:lnTo>
                  <a:lnTo>
                    <a:pt x="38163" y="4910"/>
                  </a:lnTo>
                  <a:lnTo>
                    <a:pt x="18302" y="18302"/>
                  </a:lnTo>
                  <a:lnTo>
                    <a:pt x="4910" y="38163"/>
                  </a:lnTo>
                  <a:lnTo>
                    <a:pt x="0" y="62484"/>
                  </a:lnTo>
                  <a:lnTo>
                    <a:pt x="0" y="312420"/>
                  </a:lnTo>
                  <a:lnTo>
                    <a:pt x="4910" y="336740"/>
                  </a:lnTo>
                  <a:lnTo>
                    <a:pt x="18302" y="356601"/>
                  </a:lnTo>
                  <a:lnTo>
                    <a:pt x="38163" y="369993"/>
                  </a:lnTo>
                  <a:lnTo>
                    <a:pt x="62484" y="374904"/>
                  </a:lnTo>
                  <a:lnTo>
                    <a:pt x="316992" y="374904"/>
                  </a:lnTo>
                  <a:lnTo>
                    <a:pt x="341312" y="369993"/>
                  </a:lnTo>
                  <a:lnTo>
                    <a:pt x="361173" y="356601"/>
                  </a:lnTo>
                  <a:lnTo>
                    <a:pt x="374565" y="336740"/>
                  </a:lnTo>
                  <a:lnTo>
                    <a:pt x="379476" y="312420"/>
                  </a:lnTo>
                  <a:lnTo>
                    <a:pt x="379476" y="62484"/>
                  </a:lnTo>
                  <a:lnTo>
                    <a:pt x="374565" y="38163"/>
                  </a:lnTo>
                  <a:lnTo>
                    <a:pt x="361173" y="18302"/>
                  </a:lnTo>
                  <a:lnTo>
                    <a:pt x="341312" y="4910"/>
                  </a:lnTo>
                  <a:lnTo>
                    <a:pt x="316992" y="0"/>
                  </a:lnTo>
                  <a:close/>
                </a:path>
              </a:pathLst>
            </a:custGeom>
            <a:solidFill>
              <a:srgbClr val="1A1A1A"/>
            </a:solidFill>
          </p:spPr>
          <p:txBody>
            <a:bodyPr wrap="square" lIns="0" tIns="0" rIns="0" bIns="0" rtlCol="0"/>
            <a:lstStyle/>
            <a:p>
              <a:pPr defTabSz="1219170"/>
              <a:endParaRPr sz="2400">
                <a:solidFill>
                  <a:prstClr val="black"/>
                </a:solidFill>
                <a:latin typeface="+mj-lt"/>
              </a:endParaRPr>
            </a:p>
          </p:txBody>
        </p:sp>
        <p:sp>
          <p:nvSpPr>
            <p:cNvPr id="38" name="object 38"/>
            <p:cNvSpPr/>
            <p:nvPr/>
          </p:nvSpPr>
          <p:spPr>
            <a:xfrm>
              <a:off x="1034033" y="3740657"/>
              <a:ext cx="379730" cy="375285"/>
            </a:xfrm>
            <a:custGeom>
              <a:avLst/>
              <a:gdLst/>
              <a:ahLst/>
              <a:cxnLst/>
              <a:rect l="l" t="t" r="r" b="b"/>
              <a:pathLst>
                <a:path w="379730" h="375285">
                  <a:moveTo>
                    <a:pt x="0" y="62484"/>
                  </a:moveTo>
                  <a:lnTo>
                    <a:pt x="4910" y="38163"/>
                  </a:lnTo>
                  <a:lnTo>
                    <a:pt x="18302" y="18302"/>
                  </a:lnTo>
                  <a:lnTo>
                    <a:pt x="38163" y="4910"/>
                  </a:lnTo>
                  <a:lnTo>
                    <a:pt x="62484" y="0"/>
                  </a:lnTo>
                  <a:lnTo>
                    <a:pt x="316992" y="0"/>
                  </a:lnTo>
                  <a:lnTo>
                    <a:pt x="341312" y="4910"/>
                  </a:lnTo>
                  <a:lnTo>
                    <a:pt x="361173" y="18302"/>
                  </a:lnTo>
                  <a:lnTo>
                    <a:pt x="374565" y="38163"/>
                  </a:lnTo>
                  <a:lnTo>
                    <a:pt x="379476" y="62484"/>
                  </a:lnTo>
                  <a:lnTo>
                    <a:pt x="379476" y="312420"/>
                  </a:lnTo>
                  <a:lnTo>
                    <a:pt x="374565" y="336740"/>
                  </a:lnTo>
                  <a:lnTo>
                    <a:pt x="361173" y="356601"/>
                  </a:lnTo>
                  <a:lnTo>
                    <a:pt x="341312" y="369993"/>
                  </a:lnTo>
                  <a:lnTo>
                    <a:pt x="316992" y="374904"/>
                  </a:lnTo>
                  <a:lnTo>
                    <a:pt x="62484" y="374904"/>
                  </a:lnTo>
                  <a:lnTo>
                    <a:pt x="38163" y="369993"/>
                  </a:lnTo>
                  <a:lnTo>
                    <a:pt x="18302" y="356601"/>
                  </a:lnTo>
                  <a:lnTo>
                    <a:pt x="4910" y="336740"/>
                  </a:lnTo>
                  <a:lnTo>
                    <a:pt x="0" y="312420"/>
                  </a:lnTo>
                  <a:lnTo>
                    <a:pt x="0" y="62484"/>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39" name="object 39"/>
          <p:cNvSpPr txBox="1"/>
          <p:nvPr/>
        </p:nvSpPr>
        <p:spPr>
          <a:xfrm>
            <a:off x="1421657" y="5110666"/>
            <a:ext cx="420793" cy="221365"/>
          </a:xfrm>
          <a:prstGeom prst="rect">
            <a:avLst/>
          </a:prstGeom>
        </p:spPr>
        <p:txBody>
          <a:bodyPr vert="horz" wrap="square" lIns="0" tIns="16087" rIns="0" bIns="0" rtlCol="0">
            <a:spAutoFit/>
          </a:bodyPr>
          <a:lstStyle/>
          <a:p>
            <a:pPr marL="16933" defTabSz="1219170">
              <a:spcBef>
                <a:spcPts val="127"/>
              </a:spcBef>
            </a:pPr>
            <a:r>
              <a:rPr sz="1333" dirty="0">
                <a:solidFill>
                  <a:srgbClr val="FFFFFF"/>
                </a:solidFill>
                <a:latin typeface="+mj-lt"/>
                <a:cs typeface="Arial Black"/>
              </a:rPr>
              <a:t>Plans</a:t>
            </a:r>
            <a:endParaRPr sz="1333">
              <a:solidFill>
                <a:prstClr val="black"/>
              </a:solidFill>
              <a:latin typeface="+mj-lt"/>
              <a:cs typeface="Arial Black"/>
            </a:endParaRPr>
          </a:p>
        </p:txBody>
      </p:sp>
      <p:grpSp>
        <p:nvGrpSpPr>
          <p:cNvPr id="40" name="object 40"/>
          <p:cNvGrpSpPr/>
          <p:nvPr/>
        </p:nvGrpSpPr>
        <p:grpSpPr>
          <a:xfrm>
            <a:off x="654303" y="4263135"/>
            <a:ext cx="520700" cy="514773"/>
            <a:chOff x="490727" y="3197351"/>
            <a:chExt cx="390525" cy="386080"/>
          </a:xfrm>
        </p:grpSpPr>
        <p:sp>
          <p:nvSpPr>
            <p:cNvPr id="41" name="object 41"/>
            <p:cNvSpPr/>
            <p:nvPr/>
          </p:nvSpPr>
          <p:spPr>
            <a:xfrm>
              <a:off x="496061" y="3202685"/>
              <a:ext cx="379730" cy="375285"/>
            </a:xfrm>
            <a:custGeom>
              <a:avLst/>
              <a:gdLst/>
              <a:ahLst/>
              <a:cxnLst/>
              <a:rect l="l" t="t" r="r" b="b"/>
              <a:pathLst>
                <a:path w="379730" h="375285">
                  <a:moveTo>
                    <a:pt x="316992" y="0"/>
                  </a:moveTo>
                  <a:lnTo>
                    <a:pt x="62484" y="0"/>
                  </a:lnTo>
                  <a:lnTo>
                    <a:pt x="38163" y="4910"/>
                  </a:lnTo>
                  <a:lnTo>
                    <a:pt x="18302" y="18302"/>
                  </a:lnTo>
                  <a:lnTo>
                    <a:pt x="4910" y="38163"/>
                  </a:lnTo>
                  <a:lnTo>
                    <a:pt x="0" y="62483"/>
                  </a:lnTo>
                  <a:lnTo>
                    <a:pt x="0" y="312419"/>
                  </a:lnTo>
                  <a:lnTo>
                    <a:pt x="4910" y="336740"/>
                  </a:lnTo>
                  <a:lnTo>
                    <a:pt x="18302" y="356601"/>
                  </a:lnTo>
                  <a:lnTo>
                    <a:pt x="38163" y="369993"/>
                  </a:lnTo>
                  <a:lnTo>
                    <a:pt x="62484" y="374903"/>
                  </a:lnTo>
                  <a:lnTo>
                    <a:pt x="316992" y="374903"/>
                  </a:lnTo>
                  <a:lnTo>
                    <a:pt x="341312" y="369993"/>
                  </a:lnTo>
                  <a:lnTo>
                    <a:pt x="361173" y="356601"/>
                  </a:lnTo>
                  <a:lnTo>
                    <a:pt x="374565" y="336740"/>
                  </a:lnTo>
                  <a:lnTo>
                    <a:pt x="379476" y="312419"/>
                  </a:lnTo>
                  <a:lnTo>
                    <a:pt x="379476" y="62483"/>
                  </a:lnTo>
                  <a:lnTo>
                    <a:pt x="374565" y="38163"/>
                  </a:lnTo>
                  <a:lnTo>
                    <a:pt x="361173" y="18302"/>
                  </a:lnTo>
                  <a:lnTo>
                    <a:pt x="341312" y="4910"/>
                  </a:lnTo>
                  <a:lnTo>
                    <a:pt x="316992" y="0"/>
                  </a:lnTo>
                  <a:close/>
                </a:path>
              </a:pathLst>
            </a:custGeom>
            <a:solidFill>
              <a:srgbClr val="1A1A1A"/>
            </a:solidFill>
          </p:spPr>
          <p:txBody>
            <a:bodyPr wrap="square" lIns="0" tIns="0" rIns="0" bIns="0" rtlCol="0"/>
            <a:lstStyle/>
            <a:p>
              <a:pPr defTabSz="1219170"/>
              <a:endParaRPr sz="2400">
                <a:solidFill>
                  <a:prstClr val="black"/>
                </a:solidFill>
                <a:latin typeface="+mj-lt"/>
              </a:endParaRPr>
            </a:p>
          </p:txBody>
        </p:sp>
        <p:sp>
          <p:nvSpPr>
            <p:cNvPr id="42" name="object 42"/>
            <p:cNvSpPr/>
            <p:nvPr/>
          </p:nvSpPr>
          <p:spPr>
            <a:xfrm>
              <a:off x="496061" y="3202685"/>
              <a:ext cx="379730" cy="375285"/>
            </a:xfrm>
            <a:custGeom>
              <a:avLst/>
              <a:gdLst/>
              <a:ahLst/>
              <a:cxnLst/>
              <a:rect l="l" t="t" r="r" b="b"/>
              <a:pathLst>
                <a:path w="379730" h="375285">
                  <a:moveTo>
                    <a:pt x="0" y="62483"/>
                  </a:moveTo>
                  <a:lnTo>
                    <a:pt x="4910" y="38163"/>
                  </a:lnTo>
                  <a:lnTo>
                    <a:pt x="18302" y="18302"/>
                  </a:lnTo>
                  <a:lnTo>
                    <a:pt x="38163" y="4910"/>
                  </a:lnTo>
                  <a:lnTo>
                    <a:pt x="62484" y="0"/>
                  </a:lnTo>
                  <a:lnTo>
                    <a:pt x="316992" y="0"/>
                  </a:lnTo>
                  <a:lnTo>
                    <a:pt x="341312" y="4910"/>
                  </a:lnTo>
                  <a:lnTo>
                    <a:pt x="361173" y="18302"/>
                  </a:lnTo>
                  <a:lnTo>
                    <a:pt x="374565" y="38163"/>
                  </a:lnTo>
                  <a:lnTo>
                    <a:pt x="379476" y="62483"/>
                  </a:lnTo>
                  <a:lnTo>
                    <a:pt x="379476" y="312419"/>
                  </a:lnTo>
                  <a:lnTo>
                    <a:pt x="374565" y="336740"/>
                  </a:lnTo>
                  <a:lnTo>
                    <a:pt x="361173" y="356601"/>
                  </a:lnTo>
                  <a:lnTo>
                    <a:pt x="341312" y="369993"/>
                  </a:lnTo>
                  <a:lnTo>
                    <a:pt x="316992" y="374903"/>
                  </a:lnTo>
                  <a:lnTo>
                    <a:pt x="62484" y="374903"/>
                  </a:lnTo>
                  <a:lnTo>
                    <a:pt x="38163" y="369993"/>
                  </a:lnTo>
                  <a:lnTo>
                    <a:pt x="18302" y="356601"/>
                  </a:lnTo>
                  <a:lnTo>
                    <a:pt x="4910" y="336740"/>
                  </a:lnTo>
                  <a:lnTo>
                    <a:pt x="0" y="312419"/>
                  </a:lnTo>
                  <a:lnTo>
                    <a:pt x="0" y="62483"/>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44" name="object 44"/>
          <p:cNvSpPr txBox="1"/>
          <p:nvPr/>
        </p:nvSpPr>
        <p:spPr>
          <a:xfrm>
            <a:off x="727026" y="4496716"/>
            <a:ext cx="371687" cy="140209"/>
          </a:xfrm>
          <a:prstGeom prst="rect">
            <a:avLst/>
          </a:prstGeom>
        </p:spPr>
        <p:txBody>
          <a:bodyPr vert="horz" wrap="square" lIns="0" tIns="16933" rIns="0" bIns="0" rtlCol="0">
            <a:spAutoFit/>
          </a:bodyPr>
          <a:lstStyle/>
          <a:p>
            <a:pPr marL="16933" defTabSz="1219170">
              <a:spcBef>
                <a:spcPts val="133"/>
              </a:spcBef>
            </a:pPr>
            <a:r>
              <a:rPr sz="800" dirty="0">
                <a:solidFill>
                  <a:srgbClr val="FFFFFF"/>
                </a:solidFill>
                <a:latin typeface="+mj-lt"/>
                <a:cs typeface="Arial Black"/>
              </a:rPr>
              <a:t>Owners</a:t>
            </a:r>
            <a:endParaRPr sz="800" dirty="0">
              <a:solidFill>
                <a:prstClr val="black"/>
              </a:solidFill>
              <a:latin typeface="+mj-lt"/>
              <a:cs typeface="Arial Black"/>
            </a:endParaRPr>
          </a:p>
        </p:txBody>
      </p:sp>
      <p:grpSp>
        <p:nvGrpSpPr>
          <p:cNvPr id="45" name="object 45"/>
          <p:cNvGrpSpPr/>
          <p:nvPr/>
        </p:nvGrpSpPr>
        <p:grpSpPr>
          <a:xfrm>
            <a:off x="2820416" y="3885184"/>
            <a:ext cx="2066713" cy="1268307"/>
            <a:chOff x="2115311" y="2913888"/>
            <a:chExt cx="1550035" cy="951230"/>
          </a:xfrm>
        </p:grpSpPr>
        <p:sp>
          <p:nvSpPr>
            <p:cNvPr id="46" name="object 46"/>
            <p:cNvSpPr/>
            <p:nvPr/>
          </p:nvSpPr>
          <p:spPr>
            <a:xfrm>
              <a:off x="2124455" y="2923032"/>
              <a:ext cx="1531620" cy="932688"/>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mj-lt"/>
              </a:endParaRPr>
            </a:p>
          </p:txBody>
        </p:sp>
        <p:sp>
          <p:nvSpPr>
            <p:cNvPr id="47" name="object 47"/>
            <p:cNvSpPr/>
            <p:nvPr/>
          </p:nvSpPr>
          <p:spPr>
            <a:xfrm>
              <a:off x="2119883" y="2918460"/>
              <a:ext cx="1541145" cy="942340"/>
            </a:xfrm>
            <a:custGeom>
              <a:avLst/>
              <a:gdLst/>
              <a:ahLst/>
              <a:cxnLst/>
              <a:rect l="l" t="t" r="r" b="b"/>
              <a:pathLst>
                <a:path w="1541145" h="942339">
                  <a:moveTo>
                    <a:pt x="0" y="0"/>
                  </a:moveTo>
                  <a:lnTo>
                    <a:pt x="1540764" y="0"/>
                  </a:lnTo>
                  <a:lnTo>
                    <a:pt x="1540764" y="941832"/>
                  </a:lnTo>
                  <a:lnTo>
                    <a:pt x="0" y="941832"/>
                  </a:lnTo>
                  <a:lnTo>
                    <a:pt x="0" y="0"/>
                  </a:lnTo>
                  <a:close/>
                </a:path>
              </a:pathLst>
            </a:custGeom>
            <a:ln w="9143">
              <a:solidFill>
                <a:srgbClr val="394452"/>
              </a:solidFill>
            </a:ln>
          </p:spPr>
          <p:txBody>
            <a:bodyPr wrap="square" lIns="0" tIns="0" rIns="0" bIns="0" rtlCol="0"/>
            <a:lstStyle/>
            <a:p>
              <a:pPr defTabSz="1219170"/>
              <a:endParaRPr sz="2400">
                <a:solidFill>
                  <a:prstClr val="black"/>
                </a:solidFill>
                <a:latin typeface="+mj-lt"/>
              </a:endParaRPr>
            </a:p>
          </p:txBody>
        </p:sp>
      </p:grpSp>
      <p:grpSp>
        <p:nvGrpSpPr>
          <p:cNvPr id="48" name="object 48"/>
          <p:cNvGrpSpPr/>
          <p:nvPr/>
        </p:nvGrpSpPr>
        <p:grpSpPr>
          <a:xfrm>
            <a:off x="5071872" y="3856735"/>
            <a:ext cx="7045113" cy="1127759"/>
            <a:chOff x="3803903" y="2892551"/>
            <a:chExt cx="5283835" cy="845819"/>
          </a:xfrm>
        </p:grpSpPr>
        <p:sp>
          <p:nvSpPr>
            <p:cNvPr id="49" name="object 49"/>
            <p:cNvSpPr/>
            <p:nvPr/>
          </p:nvSpPr>
          <p:spPr>
            <a:xfrm>
              <a:off x="3837408" y="2935200"/>
              <a:ext cx="1543852" cy="775773"/>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mj-lt"/>
              </a:endParaRPr>
            </a:p>
          </p:txBody>
        </p:sp>
        <p:sp>
          <p:nvSpPr>
            <p:cNvPr id="50" name="object 50"/>
            <p:cNvSpPr/>
            <p:nvPr/>
          </p:nvSpPr>
          <p:spPr>
            <a:xfrm>
              <a:off x="3808475" y="2918459"/>
              <a:ext cx="1595755" cy="815340"/>
            </a:xfrm>
            <a:custGeom>
              <a:avLst/>
              <a:gdLst/>
              <a:ahLst/>
              <a:cxnLst/>
              <a:rect l="l" t="t" r="r" b="b"/>
              <a:pathLst>
                <a:path w="1595754" h="815339">
                  <a:moveTo>
                    <a:pt x="0" y="0"/>
                  </a:moveTo>
                  <a:lnTo>
                    <a:pt x="1595627" y="0"/>
                  </a:lnTo>
                  <a:lnTo>
                    <a:pt x="1595627" y="815340"/>
                  </a:lnTo>
                  <a:lnTo>
                    <a:pt x="0" y="815340"/>
                  </a:lnTo>
                  <a:lnTo>
                    <a:pt x="0" y="0"/>
                  </a:lnTo>
                  <a:close/>
                </a:path>
              </a:pathLst>
            </a:custGeom>
            <a:ln w="9143">
              <a:solidFill>
                <a:srgbClr val="394452"/>
              </a:solidFill>
            </a:ln>
          </p:spPr>
          <p:txBody>
            <a:bodyPr wrap="square" lIns="0" tIns="0" rIns="0" bIns="0" rtlCol="0"/>
            <a:lstStyle/>
            <a:p>
              <a:pPr defTabSz="1219170"/>
              <a:endParaRPr sz="2400">
                <a:solidFill>
                  <a:prstClr val="black"/>
                </a:solidFill>
                <a:latin typeface="+mj-lt"/>
              </a:endParaRPr>
            </a:p>
          </p:txBody>
        </p:sp>
        <p:sp>
          <p:nvSpPr>
            <p:cNvPr id="51" name="object 51"/>
            <p:cNvSpPr/>
            <p:nvPr/>
          </p:nvSpPr>
          <p:spPr>
            <a:xfrm>
              <a:off x="5442203" y="3191255"/>
              <a:ext cx="1802892" cy="228600"/>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mj-lt"/>
              </a:endParaRPr>
            </a:p>
          </p:txBody>
        </p:sp>
        <p:sp>
          <p:nvSpPr>
            <p:cNvPr id="52" name="object 52"/>
            <p:cNvSpPr/>
            <p:nvPr/>
          </p:nvSpPr>
          <p:spPr>
            <a:xfrm>
              <a:off x="5437631" y="3186683"/>
              <a:ext cx="1812289" cy="238125"/>
            </a:xfrm>
            <a:custGeom>
              <a:avLst/>
              <a:gdLst/>
              <a:ahLst/>
              <a:cxnLst/>
              <a:rect l="l" t="t" r="r" b="b"/>
              <a:pathLst>
                <a:path w="1812290" h="238125">
                  <a:moveTo>
                    <a:pt x="0" y="0"/>
                  </a:moveTo>
                  <a:lnTo>
                    <a:pt x="1812036" y="0"/>
                  </a:lnTo>
                  <a:lnTo>
                    <a:pt x="1812036" y="237744"/>
                  </a:lnTo>
                  <a:lnTo>
                    <a:pt x="0" y="237744"/>
                  </a:lnTo>
                  <a:lnTo>
                    <a:pt x="0" y="0"/>
                  </a:lnTo>
                  <a:close/>
                </a:path>
              </a:pathLst>
            </a:custGeom>
            <a:ln w="9144">
              <a:solidFill>
                <a:srgbClr val="394452"/>
              </a:solidFill>
            </a:ln>
          </p:spPr>
          <p:txBody>
            <a:bodyPr wrap="square" lIns="0" tIns="0" rIns="0" bIns="0" rtlCol="0"/>
            <a:lstStyle/>
            <a:p>
              <a:pPr defTabSz="1219170"/>
              <a:endParaRPr sz="2400">
                <a:solidFill>
                  <a:prstClr val="black"/>
                </a:solidFill>
                <a:latin typeface="+mj-lt"/>
              </a:endParaRPr>
            </a:p>
          </p:txBody>
        </p:sp>
        <p:sp>
          <p:nvSpPr>
            <p:cNvPr id="53" name="object 53"/>
            <p:cNvSpPr/>
            <p:nvPr/>
          </p:nvSpPr>
          <p:spPr>
            <a:xfrm>
              <a:off x="7307579" y="2901695"/>
              <a:ext cx="1770887" cy="807707"/>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mj-lt"/>
              </a:endParaRPr>
            </a:p>
          </p:txBody>
        </p:sp>
        <p:sp>
          <p:nvSpPr>
            <p:cNvPr id="54" name="object 54"/>
            <p:cNvSpPr/>
            <p:nvPr/>
          </p:nvSpPr>
          <p:spPr>
            <a:xfrm>
              <a:off x="7303007" y="2897123"/>
              <a:ext cx="1780539" cy="817244"/>
            </a:xfrm>
            <a:custGeom>
              <a:avLst/>
              <a:gdLst/>
              <a:ahLst/>
              <a:cxnLst/>
              <a:rect l="l" t="t" r="r" b="b"/>
              <a:pathLst>
                <a:path w="1780540" h="817245">
                  <a:moveTo>
                    <a:pt x="0" y="0"/>
                  </a:moveTo>
                  <a:lnTo>
                    <a:pt x="1780031" y="0"/>
                  </a:lnTo>
                  <a:lnTo>
                    <a:pt x="1780031" y="816863"/>
                  </a:lnTo>
                  <a:lnTo>
                    <a:pt x="0" y="816863"/>
                  </a:lnTo>
                  <a:lnTo>
                    <a:pt x="0" y="0"/>
                  </a:lnTo>
                  <a:close/>
                </a:path>
              </a:pathLst>
            </a:custGeom>
            <a:ln w="9144">
              <a:solidFill>
                <a:srgbClr val="394452"/>
              </a:solidFill>
            </a:ln>
          </p:spPr>
          <p:txBody>
            <a:bodyPr wrap="square" lIns="0" tIns="0" rIns="0" bIns="0" rtlCol="0"/>
            <a:lstStyle/>
            <a:p>
              <a:pPr defTabSz="1219170"/>
              <a:endParaRPr sz="2400">
                <a:solidFill>
                  <a:prstClr val="black"/>
                </a:solidFill>
                <a:latin typeface="+mj-lt"/>
              </a:endParaRPr>
            </a:p>
          </p:txBody>
        </p:sp>
      </p:grpSp>
    </p:spTree>
    <p:extLst>
      <p:ext uri="{BB962C8B-B14F-4D97-AF65-F5344CB8AC3E}">
        <p14:creationId xmlns:p14="http://schemas.microsoft.com/office/powerpoint/2010/main" val="2516597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6186" y="292472"/>
            <a:ext cx="5209415" cy="545168"/>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5794747" y="292472"/>
            <a:ext cx="2832947" cy="542712"/>
            <a:chOff x="4346060" y="219354"/>
            <a:chExt cx="2124710" cy="407034"/>
          </a:xfrm>
        </p:grpSpPr>
        <p:sp>
          <p:nvSpPr>
            <p:cNvPr id="4" name="object 4"/>
            <p:cNvSpPr/>
            <p:nvPr/>
          </p:nvSpPr>
          <p:spPr>
            <a:xfrm>
              <a:off x="4346060" y="399643"/>
              <a:ext cx="111721" cy="26403"/>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4491685" y="219354"/>
              <a:ext cx="1978526" cy="406615"/>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6" name="object 6"/>
          <p:cNvSpPr txBox="1"/>
          <p:nvPr/>
        </p:nvSpPr>
        <p:spPr>
          <a:xfrm>
            <a:off x="473603" y="1263751"/>
            <a:ext cx="201507" cy="2060586"/>
          </a:xfrm>
          <a:prstGeom prst="rect">
            <a:avLst/>
          </a:prstGeom>
        </p:spPr>
        <p:txBody>
          <a:bodyPr vert="horz" wrap="square" lIns="0" tIns="18627" rIns="0" bIns="0" rtlCol="0">
            <a:spAutoFit/>
          </a:bodyPr>
          <a:lstStyle/>
          <a:p>
            <a:pPr marL="16933" defTabSz="1219170">
              <a:spcBef>
                <a:spcPts val="147"/>
              </a:spcBef>
            </a:pPr>
            <a:r>
              <a:rPr sz="2867" dirty="0">
                <a:solidFill>
                  <a:srgbClr val="292929"/>
                </a:solidFill>
                <a:latin typeface="Wingdings"/>
                <a:cs typeface="Wingdings"/>
              </a:rPr>
              <a:t></a:t>
            </a:r>
            <a:endParaRPr sz="2867">
              <a:solidFill>
                <a:prstClr val="black"/>
              </a:solidFill>
              <a:latin typeface="Wingdings"/>
              <a:cs typeface="Wingdings"/>
            </a:endParaRPr>
          </a:p>
          <a:p>
            <a:pPr marL="16933" defTabSz="1219170">
              <a:spcBef>
                <a:spcPts val="2800"/>
              </a:spcBef>
            </a:pPr>
            <a:r>
              <a:rPr sz="2867" dirty="0">
                <a:solidFill>
                  <a:srgbClr val="292929"/>
                </a:solidFill>
                <a:latin typeface="Wingdings"/>
                <a:cs typeface="Wingdings"/>
              </a:rPr>
              <a:t></a:t>
            </a:r>
            <a:endParaRPr sz="2867">
              <a:solidFill>
                <a:prstClr val="black"/>
              </a:solidFill>
              <a:latin typeface="Wingdings"/>
              <a:cs typeface="Wingdings"/>
            </a:endParaRPr>
          </a:p>
          <a:p>
            <a:pPr marL="16933" defTabSz="1219170">
              <a:spcBef>
                <a:spcPts val="2800"/>
              </a:spcBef>
            </a:pPr>
            <a:r>
              <a:rPr sz="2867" dirty="0">
                <a:solidFill>
                  <a:srgbClr val="292929"/>
                </a:solidFill>
                <a:latin typeface="Wingdings"/>
                <a:cs typeface="Wingdings"/>
              </a:rPr>
              <a:t></a:t>
            </a:r>
            <a:endParaRPr sz="2867">
              <a:solidFill>
                <a:prstClr val="black"/>
              </a:solidFill>
              <a:latin typeface="Wingdings"/>
              <a:cs typeface="Wingdings"/>
            </a:endParaRPr>
          </a:p>
        </p:txBody>
      </p:sp>
      <p:grpSp>
        <p:nvGrpSpPr>
          <p:cNvPr id="7" name="object 7"/>
          <p:cNvGrpSpPr/>
          <p:nvPr/>
        </p:nvGrpSpPr>
        <p:grpSpPr>
          <a:xfrm>
            <a:off x="1115909" y="1345625"/>
            <a:ext cx="6155267" cy="397087"/>
            <a:chOff x="836932" y="1009218"/>
            <a:chExt cx="4616450" cy="297815"/>
          </a:xfrm>
        </p:grpSpPr>
        <p:sp>
          <p:nvSpPr>
            <p:cNvPr id="8" name="object 8"/>
            <p:cNvSpPr/>
            <p:nvPr/>
          </p:nvSpPr>
          <p:spPr>
            <a:xfrm>
              <a:off x="836932" y="1009218"/>
              <a:ext cx="2318719" cy="297192"/>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3287909" y="1009218"/>
              <a:ext cx="2164899" cy="295706"/>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3172307" y="1138834"/>
              <a:ext cx="81407" cy="13398"/>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11" name="object 11"/>
          <p:cNvSpPr/>
          <p:nvPr/>
        </p:nvSpPr>
        <p:spPr>
          <a:xfrm>
            <a:off x="1140714" y="2134920"/>
            <a:ext cx="9148580" cy="397459"/>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1140714" y="2927400"/>
            <a:ext cx="10408759" cy="399440"/>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3" name="object 13"/>
          <p:cNvSpPr/>
          <p:nvPr/>
        </p:nvSpPr>
        <p:spPr>
          <a:xfrm>
            <a:off x="1108777" y="3418264"/>
            <a:ext cx="1414227" cy="305781"/>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3208e364-bf36-489b-b2e4-5a60af4012fc&quot;,&quot;TimeStamp&quot;:&quot;2019-08-27T15:39:12.9221537+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081ca04d-9b14-46e6-ad5b-6282b212ddc7&quot;,&quot;TimeStamp&quot;:&quot;2019-08-27T15:39:12.9241376+01: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081ca04d-9b14-46e6-ad5b-6282b212ddc7&quot;,&quot;TimeStamp&quot;:&quot;2019-08-27T15:39:12.9241376+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OCP.pptx" id="{147400D6-A637-4BCA-BDAB-7C746DE409AB}" vid="{89BD085E-CE8B-436A-95AA-47EFA64DF554}"/>
    </a:ext>
  </a:extLst>
</a:theme>
</file>

<file path=ppt/theme/theme10.xml><?xml version="1.0" encoding="utf-8"?>
<a:theme xmlns:a="http://schemas.openxmlformats.org/drawingml/2006/main" name="5_Office Theme">
  <a:themeElements>
    <a:clrScheme name="INK PPT COLOR THEME 5">
      <a:dk1>
        <a:sysClr val="windowText" lastClr="000000"/>
      </a:dk1>
      <a:lt1>
        <a:sysClr val="window" lastClr="FFFFFF"/>
      </a:lt1>
      <a:dk2>
        <a:srgbClr val="44546A"/>
      </a:dk2>
      <a:lt2>
        <a:srgbClr val="E7E6E6"/>
      </a:lt2>
      <a:accent1>
        <a:srgbClr val="FF6138"/>
      </a:accent1>
      <a:accent2>
        <a:srgbClr val="FFFF9D"/>
      </a:accent2>
      <a:accent3>
        <a:srgbClr val="BEEB9F"/>
      </a:accent3>
      <a:accent4>
        <a:srgbClr val="79BD8F"/>
      </a:accent4>
      <a:accent5>
        <a:srgbClr val="00A388"/>
      </a:accent5>
      <a:accent6>
        <a:srgbClr val="C77966"/>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12.xml><?xml version="1.0" encoding="utf-8"?>
<a:theme xmlns:a="http://schemas.openxmlformats.org/drawingml/2006/main" name="7_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1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Presentation18" id="{2E754F57-7FDA-4726-8B44-AFE08F4885DC}" vid="{CE02B922-EC49-43E1-BE96-E4541713ACEE}"/>
    </a:ext>
  </a:extLst>
</a:theme>
</file>

<file path=ppt/theme/theme15.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008272">
      <a:dk1>
        <a:srgbClr val="000000"/>
      </a:dk1>
      <a:lt1>
        <a:srgbClr val="FFFFFF"/>
      </a:lt1>
      <a:dk2>
        <a:srgbClr val="3C3C41"/>
      </a:dk2>
      <a:lt2>
        <a:srgbClr val="EBEBEB"/>
      </a:lt2>
      <a:accent1>
        <a:srgbClr val="008271"/>
      </a:accent1>
      <a:accent2>
        <a:srgbClr val="30E5D0"/>
      </a:accent2>
      <a:accent3>
        <a:srgbClr val="FEF000"/>
      </a:accent3>
      <a:accent4>
        <a:srgbClr val="3C3C41"/>
      </a:accent4>
      <a:accent5>
        <a:srgbClr val="757579"/>
      </a:accent5>
      <a:accent6>
        <a:srgbClr val="EBEBEB"/>
      </a:accent6>
      <a:hlink>
        <a:srgbClr val="3C3C41"/>
      </a:hlink>
      <a:folHlink>
        <a:srgbClr val="3C3C4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mics 365" id="{7AF70B90-2645-1F4E-8C13-8B3D13ABF110}" vid="{02B6720A-E475-F943-B7EA-E3C29BC35ACE}"/>
    </a:ext>
  </a:extLst>
</a:theme>
</file>

<file path=ppt/theme/theme3.xml><?xml version="1.0" encoding="utf-8"?>
<a:theme xmlns:a="http://schemas.openxmlformats.org/drawingml/2006/main" name="Dynamics 365">
  <a:themeElements>
    <a:clrScheme name="Custom 1">
      <a:dk1>
        <a:srgbClr val="3C3C41"/>
      </a:dk1>
      <a:lt1>
        <a:srgbClr val="FFFFFF"/>
      </a:lt1>
      <a:dk2>
        <a:srgbClr val="742774"/>
      </a:dk2>
      <a:lt2>
        <a:srgbClr val="FFFFFF"/>
      </a:lt2>
      <a:accent1>
        <a:srgbClr val="EBEBEB"/>
      </a:accent1>
      <a:accent2>
        <a:srgbClr val="75757A"/>
      </a:accent2>
      <a:accent3>
        <a:srgbClr val="3C3C41"/>
      </a:accent3>
      <a:accent4>
        <a:srgbClr val="742774"/>
      </a:accent4>
      <a:accent5>
        <a:srgbClr val="E1D3E1"/>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p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ne Microsoft">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6.xml><?xml version="1.0" encoding="utf-8"?>
<a:theme xmlns:a="http://schemas.openxmlformats.org/drawingml/2006/main" name="2_Dynamics 365">
  <a:themeElements>
    <a:clrScheme name="Custom 1">
      <a:dk1>
        <a:srgbClr val="3C3C41"/>
      </a:dk1>
      <a:lt1>
        <a:srgbClr val="FFFFFF"/>
      </a:lt1>
      <a:dk2>
        <a:srgbClr val="742774"/>
      </a:dk2>
      <a:lt2>
        <a:srgbClr val="FFFFFF"/>
      </a:lt2>
      <a:accent1>
        <a:srgbClr val="EBEBEB"/>
      </a:accent1>
      <a:accent2>
        <a:srgbClr val="75757A"/>
      </a:accent2>
      <a:accent3>
        <a:srgbClr val="3C3C41"/>
      </a:accent3>
      <a:accent4>
        <a:srgbClr val="742774"/>
      </a:accent4>
      <a:accent5>
        <a:srgbClr val="E1D3E1"/>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p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7.xml><?xml version="1.0" encoding="utf-8"?>
<a:theme xmlns:a="http://schemas.openxmlformats.org/drawingml/2006/main" name="Blue">
  <a:themeElements>
    <a:clrScheme name="Microsoft">
      <a:dk1>
        <a:srgbClr val="50505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e Decoded 2019.pptx" id="{F1003A7D-5727-4356-8C56-CDCAC8C0D345}" vid="{A6CBBD25-24E3-4FB3-A90E-00C19FED45F5}"/>
    </a:ext>
  </a:extLst>
</a:theme>
</file>

<file path=ppt/theme/theme8.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3321_AI_for_Humanitarian_Action_v02.potx" id="{30595219-79BC-497D-AA39-248276C9A2AD}" vid="{1EF0B037-FC60-4D4D-9ECF-0ADB3F7B51A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29670ED42D48B409ADF70E6056FB2CA" ma:contentTypeVersion="12" ma:contentTypeDescription="Create a new document." ma:contentTypeScope="" ma:versionID="597746a19285d910b9e6f18e406f2492">
  <xsd:schema xmlns:xsd="http://www.w3.org/2001/XMLSchema" xmlns:xs="http://www.w3.org/2001/XMLSchema" xmlns:p="http://schemas.microsoft.com/office/2006/metadata/properties" xmlns:ns3="9b367e49-620a-42da-b733-edcf18c073f5" xmlns:ns4="e025ceaf-22bf-4bca-8bad-d4829b0d6d54" targetNamespace="http://schemas.microsoft.com/office/2006/metadata/properties" ma:root="true" ma:fieldsID="bd41c24769cf2063e74d40072eb4e7a0" ns3:_="" ns4:_="">
    <xsd:import namespace="9b367e49-620a-42da-b733-edcf18c073f5"/>
    <xsd:import namespace="e025ceaf-22bf-4bca-8bad-d4829b0d6d54"/>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367e49-620a-42da-b733-edcf18c073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025ceaf-22bf-4bca-8bad-d4829b0d6d5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81F6B61-AAF6-48D0-8D96-CB9147ECA2B3}">
  <ds:schemaRefs>
    <ds:schemaRef ds:uri="http://schemas.microsoft.com/sharepoint/v3/contenttype/forms"/>
  </ds:schemaRefs>
</ds:datastoreItem>
</file>

<file path=customXml/itemProps2.xml><?xml version="1.0" encoding="utf-8"?>
<ds:datastoreItem xmlns:ds="http://schemas.openxmlformats.org/officeDocument/2006/customXml" ds:itemID="{B6AADA11-B025-4D00-919C-1BD54F42B0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367e49-620a-42da-b733-edcf18c073f5"/>
    <ds:schemaRef ds:uri="e025ceaf-22bf-4bca-8bad-d4829b0d6d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663232A-93D0-4F22-9658-942C1070561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984</TotalTime>
  <Words>4398</Words>
  <Application>Microsoft Office PowerPoint</Application>
  <PresentationFormat>Widescreen</PresentationFormat>
  <Paragraphs>909</Paragraphs>
  <Slides>118</Slides>
  <Notes>12</Notes>
  <HiddenSlides>0</HiddenSlides>
  <MMClips>0</MMClips>
  <ScaleCrop>false</ScaleCrop>
  <HeadingPairs>
    <vt:vector size="6" baseType="variant">
      <vt:variant>
        <vt:lpstr>Fonts Used</vt:lpstr>
      </vt:variant>
      <vt:variant>
        <vt:i4>17</vt:i4>
      </vt:variant>
      <vt:variant>
        <vt:lpstr>Theme</vt:lpstr>
      </vt:variant>
      <vt:variant>
        <vt:i4>15</vt:i4>
      </vt:variant>
      <vt:variant>
        <vt:lpstr>Slide Titles</vt:lpstr>
      </vt:variant>
      <vt:variant>
        <vt:i4>118</vt:i4>
      </vt:variant>
    </vt:vector>
  </HeadingPairs>
  <TitlesOfParts>
    <vt:vector size="150" baseType="lpstr">
      <vt:lpstr>Arial</vt:lpstr>
      <vt:lpstr>Arial Black</vt:lpstr>
      <vt:lpstr>Calibri</vt:lpstr>
      <vt:lpstr>Calibri Light</vt:lpstr>
      <vt:lpstr>Carlito</vt:lpstr>
      <vt:lpstr>Consolas</vt:lpstr>
      <vt:lpstr>Franklin Gothic Book</vt:lpstr>
      <vt:lpstr>Raleway</vt:lpstr>
      <vt:lpstr>Segoe UI</vt:lpstr>
      <vt:lpstr>Segoe UI Light</vt:lpstr>
      <vt:lpstr>SEGOE UI REGULAR</vt:lpstr>
      <vt:lpstr>Segoe UI Semibold</vt:lpstr>
      <vt:lpstr>Segoe UI Semilight</vt:lpstr>
      <vt:lpstr>SegoeUI</vt:lpstr>
      <vt:lpstr>Times New Roman</vt:lpstr>
      <vt:lpstr>Trebuchet MS</vt:lpstr>
      <vt:lpstr>Wingdings</vt:lpstr>
      <vt:lpstr>WHITE TEMPLATE</vt:lpstr>
      <vt:lpstr>1_Office Theme</vt:lpstr>
      <vt:lpstr>Dynamics 365</vt:lpstr>
      <vt:lpstr>Office Theme</vt:lpstr>
      <vt:lpstr>2_One Microsoft</vt:lpstr>
      <vt:lpstr>2_Dynamics 365</vt:lpstr>
      <vt:lpstr>Blue</vt:lpstr>
      <vt:lpstr>2_Office Theme</vt:lpstr>
      <vt:lpstr>3_WHITE TEMPLATE</vt:lpstr>
      <vt:lpstr>5_Office Theme</vt:lpstr>
      <vt:lpstr>1_Dynamics 365</vt:lpstr>
      <vt:lpstr>7_Microsoft Dynamics 365</vt:lpstr>
      <vt:lpstr>3_Office Theme</vt:lpstr>
      <vt:lpstr>4_Office Theme</vt:lpstr>
      <vt:lpstr>6_Office Theme</vt:lpstr>
      <vt:lpstr>PowerPoint Presentation</vt:lpstr>
      <vt:lpstr>Agenda</vt:lpstr>
      <vt:lpstr>PowerPoint Presentation</vt:lpstr>
      <vt:lpstr>PowerPoint Presentation</vt:lpstr>
      <vt:lpstr>PowerPoint Presentation</vt:lpstr>
      <vt:lpstr>PowerPoint Presentation</vt:lpstr>
      <vt:lpstr>Transforming a business can be challenging</vt:lpstr>
      <vt:lpstr>PowerPoint Presentation</vt:lpstr>
      <vt:lpstr>Digital Feedback Loop</vt:lpstr>
      <vt:lpstr>Digital Feedback Loop</vt:lpstr>
      <vt:lpstr>PowerPoint Presentation</vt:lpstr>
      <vt:lpstr>PowerPoint Presentation</vt:lpstr>
      <vt:lpstr>The Common Data Service</vt:lpstr>
      <vt:lpstr>Common Data Service (CDS): low code backend &amp; database</vt:lpstr>
      <vt:lpstr>PowerPoint Presentation</vt:lpstr>
      <vt:lpstr>Power Platform – With Dynamics 365</vt:lpstr>
      <vt:lpstr>Power Platform – With Dynamics 365</vt:lpstr>
      <vt:lpstr>PowerPoint Presentation</vt:lpstr>
      <vt:lpstr>PowerPoint Presentation</vt:lpstr>
      <vt:lpstr>Common Data Service &amp; Environment Setup Demonstration</vt:lpstr>
      <vt:lpstr>Entity Management</vt:lpstr>
      <vt:lpstr>PowerPoint Presentation</vt:lpstr>
      <vt:lpstr>PowerPoint Presentation</vt:lpstr>
      <vt:lpstr>PowerPoint Presentation</vt:lpstr>
      <vt:lpstr>PowerPoint Presentation</vt:lpstr>
      <vt:lpstr>PowerPoint Presentation</vt:lpstr>
      <vt:lpstr>PowerPoint Presentation</vt:lpstr>
      <vt:lpstr>Knowledge  Question</vt:lpstr>
      <vt:lpstr>Entity Creation Demo</vt:lpstr>
      <vt:lpstr>Fields</vt:lpstr>
      <vt:lpstr>PowerPoint Presentation</vt:lpstr>
      <vt:lpstr>PowerPoint Presentation</vt:lpstr>
      <vt:lpstr>PowerPoint Presentation</vt:lpstr>
      <vt:lpstr>PowerPoint Presentation</vt:lpstr>
      <vt:lpstr>PowerPoint Presentation</vt:lpstr>
      <vt:lpstr>PowerPoint Presentation</vt:lpstr>
      <vt:lpstr>Field Creation Demo</vt:lpstr>
      <vt:lpstr>Relationships</vt:lpstr>
      <vt:lpstr>PowerPoint Presentation</vt:lpstr>
      <vt:lpstr>Venue  (primary)</vt:lpstr>
      <vt:lpstr>PowerPoint Presentation</vt:lpstr>
      <vt:lpstr>PowerPoint Presentation</vt:lpstr>
      <vt:lpstr>PowerPoint Presentation</vt:lpstr>
      <vt:lpstr>PowerPoint Presentation</vt:lpstr>
      <vt:lpstr>PowerPoint Presentation</vt:lpstr>
      <vt:lpstr>N: N Relationship</vt:lpstr>
      <vt:lpstr>Contact  John</vt:lpstr>
      <vt:lpstr>Manual N:N Relationship</vt:lpstr>
      <vt:lpstr>Contact  John</vt:lpstr>
      <vt:lpstr>PowerPoint Presentation</vt:lpstr>
      <vt:lpstr>Control how certain actions cascade down to records related to the  primary entity record through the 1:N entity relationship</vt:lpstr>
      <vt:lpstr>Parental</vt:lpstr>
      <vt:lpstr>Relationship Creation Demo</vt:lpstr>
      <vt:lpstr>Too many entities, too many fields. Avoid two options, if there might be more  You are stuck with field formatting forever. Don’t build out parts of the data model you don’t plan to use. </vt:lpstr>
      <vt:lpstr>Security</vt:lpstr>
      <vt:lpstr>PowerPoint Presentation</vt:lpstr>
      <vt:lpstr>PowerPoint Presentation</vt:lpstr>
      <vt:lpstr>PowerPoint Presentation</vt:lpstr>
      <vt:lpstr>PowerPoint Presentation</vt:lpstr>
      <vt:lpstr>Company  ABC</vt:lpstr>
      <vt:lpstr>Scenario securing VIP Customers</vt:lpstr>
      <vt:lpstr>Before</vt:lpstr>
      <vt:lpstr>PowerPoint Presentation</vt:lpstr>
      <vt:lpstr>PowerPoint Presentation</vt:lpstr>
      <vt:lpstr>PowerPoint Presentation</vt:lpstr>
      <vt:lpstr>Model Driven App Components</vt:lpstr>
      <vt:lpstr>Security</vt:lpstr>
      <vt:lpstr>PowerPoint Presentation</vt:lpstr>
      <vt:lpstr>PowerPoint Presentation</vt:lpstr>
      <vt:lpstr>PowerPoint Presentation</vt:lpstr>
      <vt:lpstr>Business Process  Flows</vt:lpstr>
      <vt:lpstr>Create Forms,  Views and  Dashboards</vt:lpstr>
      <vt:lpstr>Forms</vt:lpstr>
      <vt:lpstr>What are Forms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Forms Demonstration</vt:lpstr>
      <vt:lpstr>Views</vt:lpstr>
      <vt:lpstr>What are Views</vt:lpstr>
      <vt:lpstr>View Types</vt:lpstr>
      <vt:lpstr>Related Entities</vt:lpstr>
      <vt:lpstr>List View</vt:lpstr>
      <vt:lpstr>PowerPoint Presentation</vt:lpstr>
      <vt:lpstr>Views Demonstration</vt:lpstr>
      <vt:lpstr>Charts</vt:lpstr>
      <vt:lpstr>What are Charts</vt:lpstr>
      <vt:lpstr>Chart Types</vt:lpstr>
      <vt:lpstr>Charts Demonstration</vt:lpstr>
      <vt:lpstr>Model Driven Apps &amp; Business Process Flows</vt:lpstr>
      <vt:lpstr>PowerPoint Presentation</vt:lpstr>
      <vt:lpstr>Model Driven Apps</vt:lpstr>
      <vt:lpstr>Power Apps: a low-code approach to building apps</vt:lpstr>
      <vt:lpstr>Create Forms,  Views and  Dashboards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Driven App Demonstration</vt:lpstr>
      <vt:lpstr>Business Process Flows</vt:lpstr>
      <vt:lpstr>PowerPoint Presentation</vt:lpstr>
      <vt:lpstr>Conditional  branching</vt:lpstr>
      <vt:lpstr>PowerPoint Presentation</vt:lpstr>
      <vt:lpstr>PowerPoint Presentation</vt:lpstr>
      <vt:lpstr>PowerPoint Presentation</vt:lpstr>
      <vt:lpstr>Open  inspection</vt:lpstr>
      <vt:lpstr>Business Process Flows Demonstration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@tattooedCRMGuy</dc:title>
  <dc:creator>Chris Huntingford (POWER PLATFORM)</dc:creator>
  <cp:lastModifiedBy>Chris Huntingford (POWER PLATFORM)</cp:lastModifiedBy>
  <cp:revision>18</cp:revision>
  <dcterms:created xsi:type="dcterms:W3CDTF">2020-02-21T11:32:05Z</dcterms:created>
  <dcterms:modified xsi:type="dcterms:W3CDTF">2020-02-23T15:23:29Z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chhuntin@microsoft.com</vt:lpwstr>
  </property>
  <property fmtid="{D5CDD505-2E9C-101B-9397-08002B2CF9AE}" pid="5" name="MSIP_Label_f42aa342-8706-4288-bd11-ebb85995028c_SetDate">
    <vt:lpwstr>2020-02-22T21:55:06.3555818Z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4ec1f1ee-43a4-4592-a5df-6793a780629c</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